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19"/>
  </p:notesMasterIdLst>
  <p:handoutMasterIdLst>
    <p:handoutMasterId r:id="rId20"/>
  </p:handoutMasterIdLst>
  <p:sldIdLst>
    <p:sldId id="271" r:id="rId4"/>
    <p:sldId id="392" r:id="rId5"/>
    <p:sldId id="313" r:id="rId6"/>
    <p:sldId id="272" r:id="rId7"/>
    <p:sldId id="394" r:id="rId8"/>
    <p:sldId id="393" r:id="rId9"/>
    <p:sldId id="403" r:id="rId10"/>
    <p:sldId id="400" r:id="rId11"/>
    <p:sldId id="398" r:id="rId12"/>
    <p:sldId id="395" r:id="rId13"/>
    <p:sldId id="405" r:id="rId14"/>
    <p:sldId id="404" r:id="rId15"/>
    <p:sldId id="295" r:id="rId16"/>
    <p:sldId id="287" r:id="rId17"/>
    <p:sldId id="31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3" d="100"/>
          <a:sy n="63" d="100"/>
        </p:scale>
        <p:origin x="804" y="56"/>
      </p:cViewPr>
      <p:guideLst>
        <p:guide orient="horz" pos="2328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98439FE-94A4-4394-BEC7-0F98A622314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5EB94D-D734-48CF-9D74-A503AF9711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308336-F1CD-467F-8FDC-ABD4B658DC6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BB9547-E2B2-442A-99FE-388E5C7728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8DB4FD-0ECC-403B-9800-DA17BC88EF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982CE0-FBF7-4D86-8DEC-B86BC83DA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811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1F036-9BEF-42F2-A356-589E868B7D72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3B355F-7DE4-4D29-AD17-021F57811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10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bg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>
            <a:extLst>
              <a:ext uri="{FF2B5EF4-FFF2-40B4-BE49-F238E27FC236}">
                <a16:creationId xmlns:a16="http://schemas.microsoft.com/office/drawing/2014/main" id="{B75548DB-9145-4C14-977F-BF3E634F8427}"/>
              </a:ext>
            </a:extLst>
          </p:cNvPr>
          <p:cNvSpPr/>
          <p:nvPr userDrawn="1"/>
        </p:nvSpPr>
        <p:spPr>
          <a:xfrm>
            <a:off x="3857624" y="601907"/>
            <a:ext cx="7771585" cy="5654186"/>
          </a:xfrm>
          <a:prstGeom prst="rect">
            <a:avLst/>
          </a:prstGeom>
          <a:solidFill>
            <a:schemeClr val="bg1">
              <a:alpha val="40000"/>
            </a:schemeClr>
          </a:solidFill>
          <a:ln w="9525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E1BB11-CE0C-4E0F-902B-E0070B16AAE6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268565" y="783486"/>
            <a:ext cx="2160000" cy="26647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637E444D-D0F8-454F-BC8D-5B07A2464039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694434" y="783486"/>
            <a:ext cx="2160000" cy="26647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017A26C-1F87-42E7-AD5B-9E66527C1297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4120304" y="783486"/>
            <a:ext cx="2160000" cy="26647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1442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5B8CE5-8DE7-4B1E-A438-23286B4532FA}"/>
              </a:ext>
            </a:extLst>
          </p:cNvPr>
          <p:cNvSpPr/>
          <p:nvPr userDrawn="1"/>
        </p:nvSpPr>
        <p:spPr>
          <a:xfrm>
            <a:off x="0" y="0"/>
            <a:ext cx="378089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70290CC-81EF-4E15-9C76-9825C872E73D}"/>
              </a:ext>
            </a:extLst>
          </p:cNvPr>
          <p:cNvSpPr/>
          <p:nvPr userDrawn="1"/>
        </p:nvSpPr>
        <p:spPr>
          <a:xfrm>
            <a:off x="67749" y="2190042"/>
            <a:ext cx="1825371" cy="4705764"/>
          </a:xfrm>
          <a:custGeom>
            <a:avLst/>
            <a:gdLst>
              <a:gd name="connsiteX0" fmla="*/ 15747 w 1825371"/>
              <a:gd name="connsiteY0" fmla="*/ 1352 h 3047785"/>
              <a:gd name="connsiteX1" fmla="*/ 83062 w 1825371"/>
              <a:gd name="connsiteY1" fmla="*/ 34837 h 3047785"/>
              <a:gd name="connsiteX2" fmla="*/ 961270 w 1825371"/>
              <a:gd name="connsiteY2" fmla="*/ 755975 h 3047785"/>
              <a:gd name="connsiteX3" fmla="*/ 1239162 w 1825371"/>
              <a:gd name="connsiteY3" fmla="*/ 1001764 h 3047785"/>
              <a:gd name="connsiteX4" fmla="*/ 1276445 w 1825371"/>
              <a:gd name="connsiteY4" fmla="*/ 1025928 h 3047785"/>
              <a:gd name="connsiteX5" fmla="*/ 1316489 w 1825371"/>
              <a:gd name="connsiteY5" fmla="*/ 1009704 h 3047785"/>
              <a:gd name="connsiteX6" fmla="*/ 1345141 w 1825371"/>
              <a:gd name="connsiteY6" fmla="*/ 948602 h 3047785"/>
              <a:gd name="connsiteX7" fmla="*/ 1407624 w 1825371"/>
              <a:gd name="connsiteY7" fmla="*/ 869894 h 3047785"/>
              <a:gd name="connsiteX8" fmla="*/ 1749379 w 1825371"/>
              <a:gd name="connsiteY8" fmla="*/ 590967 h 3047785"/>
              <a:gd name="connsiteX9" fmla="*/ 1808066 w 1825371"/>
              <a:gd name="connsiteY9" fmla="*/ 545399 h 3047785"/>
              <a:gd name="connsiteX10" fmla="*/ 1825326 w 1825371"/>
              <a:gd name="connsiteY10" fmla="*/ 554375 h 3047785"/>
              <a:gd name="connsiteX11" fmla="*/ 1811172 w 1825371"/>
              <a:gd name="connsiteY11" fmla="*/ 590277 h 3047785"/>
              <a:gd name="connsiteX12" fmla="*/ 1721073 w 1825371"/>
              <a:gd name="connsiteY12" fmla="*/ 698326 h 3047785"/>
              <a:gd name="connsiteX13" fmla="*/ 1385877 w 1825371"/>
              <a:gd name="connsiteY13" fmla="*/ 1068389 h 3047785"/>
              <a:gd name="connsiteX14" fmla="*/ 1376211 w 1825371"/>
              <a:gd name="connsiteY14" fmla="*/ 1098421 h 3047785"/>
              <a:gd name="connsiteX15" fmla="*/ 1361366 w 1825371"/>
              <a:gd name="connsiteY15" fmla="*/ 1135359 h 3047785"/>
              <a:gd name="connsiteX16" fmla="*/ 1355153 w 1825371"/>
              <a:gd name="connsiteY16" fmla="*/ 1169879 h 3047785"/>
              <a:gd name="connsiteX17" fmla="*/ 1409696 w 1825371"/>
              <a:gd name="connsiteY17" fmla="*/ 1384253 h 3047785"/>
              <a:gd name="connsiteX18" fmla="*/ 1524994 w 1825371"/>
              <a:gd name="connsiteY18" fmla="*/ 1739817 h 3047785"/>
              <a:gd name="connsiteX19" fmla="*/ 1659971 w 1825371"/>
              <a:gd name="connsiteY19" fmla="*/ 2199288 h 3047785"/>
              <a:gd name="connsiteX20" fmla="*/ 1782864 w 1825371"/>
              <a:gd name="connsiteY20" fmla="*/ 2697077 h 3047785"/>
              <a:gd name="connsiteX21" fmla="*/ 1794257 w 1825371"/>
              <a:gd name="connsiteY21" fmla="*/ 2767845 h 3047785"/>
              <a:gd name="connsiteX22" fmla="*/ 1791840 w 1825371"/>
              <a:gd name="connsiteY22" fmla="*/ 2778202 h 3047785"/>
              <a:gd name="connsiteX23" fmla="*/ 1784245 w 1825371"/>
              <a:gd name="connsiteY23" fmla="*/ 2770607 h 3047785"/>
              <a:gd name="connsiteX24" fmla="*/ 1746617 w 1825371"/>
              <a:gd name="connsiteY24" fmla="*/ 2660831 h 3047785"/>
              <a:gd name="connsiteX25" fmla="*/ 1513602 w 1825371"/>
              <a:gd name="connsiteY25" fmla="*/ 1875484 h 3047785"/>
              <a:gd name="connsiteX26" fmla="*/ 1297158 w 1825371"/>
              <a:gd name="connsiteY26" fmla="*/ 1267919 h 3047785"/>
              <a:gd name="connsiteX27" fmla="*/ 1275064 w 1825371"/>
              <a:gd name="connsiteY27" fmla="*/ 1217173 h 3047785"/>
              <a:gd name="connsiteX28" fmla="*/ 1248483 w 1825371"/>
              <a:gd name="connsiteY28" fmla="*/ 1193353 h 3047785"/>
              <a:gd name="connsiteX29" fmla="*/ 1232949 w 1825371"/>
              <a:gd name="connsiteY29" fmla="*/ 1222351 h 3047785"/>
              <a:gd name="connsiteX30" fmla="*/ 1230877 w 1825371"/>
              <a:gd name="connsiteY30" fmla="*/ 1283108 h 3047785"/>
              <a:gd name="connsiteX31" fmla="*/ 1243305 w 1825371"/>
              <a:gd name="connsiteY31" fmla="*/ 1522336 h 3047785"/>
              <a:gd name="connsiteX32" fmla="*/ 1261256 w 1825371"/>
              <a:gd name="connsiteY32" fmla="*/ 1854772 h 3047785"/>
              <a:gd name="connsiteX33" fmla="*/ 1272647 w 1825371"/>
              <a:gd name="connsiteY33" fmla="*/ 2086061 h 3047785"/>
              <a:gd name="connsiteX34" fmla="*/ 1288528 w 1825371"/>
              <a:gd name="connsiteY34" fmla="*/ 2674639 h 3047785"/>
              <a:gd name="connsiteX35" fmla="*/ 1297493 w 1825371"/>
              <a:gd name="connsiteY35" fmla="*/ 3047785 h 3047785"/>
              <a:gd name="connsiteX36" fmla="*/ 1048951 w 1825371"/>
              <a:gd name="connsiteY36" fmla="*/ 3047785 h 3047785"/>
              <a:gd name="connsiteX37" fmla="*/ 1053441 w 1825371"/>
              <a:gd name="connsiteY37" fmla="*/ 2920082 h 3047785"/>
              <a:gd name="connsiteX38" fmla="*/ 1066213 w 1825371"/>
              <a:gd name="connsiteY38" fmla="*/ 2573839 h 3047785"/>
              <a:gd name="connsiteX39" fmla="*/ 1077951 w 1825371"/>
              <a:gd name="connsiteY39" fmla="*/ 2236916 h 3047785"/>
              <a:gd name="connsiteX40" fmla="*/ 1093485 w 1825371"/>
              <a:gd name="connsiteY40" fmla="*/ 1882733 h 3047785"/>
              <a:gd name="connsiteX41" fmla="*/ 1107983 w 1825371"/>
              <a:gd name="connsiteY41" fmla="*/ 1608293 h 3047785"/>
              <a:gd name="connsiteX42" fmla="*/ 1125245 w 1825371"/>
              <a:gd name="connsiteY42" fmla="*/ 1293464 h 3047785"/>
              <a:gd name="connsiteX43" fmla="*/ 1096247 w 1825371"/>
              <a:gd name="connsiteY43" fmla="*/ 1270681 h 3047785"/>
              <a:gd name="connsiteX44" fmla="*/ 984400 w 1825371"/>
              <a:gd name="connsiteY44" fmla="*/ 1242374 h 3047785"/>
              <a:gd name="connsiteX45" fmla="*/ 977149 w 1825371"/>
              <a:gd name="connsiteY45" fmla="*/ 1225458 h 3047785"/>
              <a:gd name="connsiteX46" fmla="*/ 983019 w 1825371"/>
              <a:gd name="connsiteY46" fmla="*/ 1189902 h 3047785"/>
              <a:gd name="connsiteX47" fmla="*/ 1016158 w 1825371"/>
              <a:gd name="connsiteY47" fmla="*/ 1097041 h 3047785"/>
              <a:gd name="connsiteX48" fmla="*/ 1055513 w 1825371"/>
              <a:gd name="connsiteY48" fmla="*/ 1078055 h 3047785"/>
              <a:gd name="connsiteX49" fmla="*/ 1097628 w 1825371"/>
              <a:gd name="connsiteY49" fmla="*/ 1104290 h 3047785"/>
              <a:gd name="connsiteX50" fmla="*/ 1115579 w 1825371"/>
              <a:gd name="connsiteY50" fmla="*/ 1107743 h 3047785"/>
              <a:gd name="connsiteX51" fmla="*/ 1177026 w 1825371"/>
              <a:gd name="connsiteY51" fmla="*/ 1087375 h 3047785"/>
              <a:gd name="connsiteX52" fmla="*/ 1179787 w 1825371"/>
              <a:gd name="connsiteY52" fmla="*/ 1073913 h 3047785"/>
              <a:gd name="connsiteX53" fmla="*/ 1135255 w 1825371"/>
              <a:gd name="connsiteY53" fmla="*/ 1041117 h 3047785"/>
              <a:gd name="connsiteX54" fmla="*/ 939868 w 1825371"/>
              <a:gd name="connsiteY54" fmla="*/ 883702 h 3047785"/>
              <a:gd name="connsiteX55" fmla="*/ 549783 w 1825371"/>
              <a:gd name="connsiteY55" fmla="*/ 496379 h 3047785"/>
              <a:gd name="connsiteX56" fmla="*/ 40947 w 1825371"/>
              <a:gd name="connsiteY56" fmla="*/ 48990 h 3047785"/>
              <a:gd name="connsiteX57" fmla="*/ 5735 w 1825371"/>
              <a:gd name="connsiteY57" fmla="*/ 17231 h 3047785"/>
              <a:gd name="connsiteX58" fmla="*/ 902 w 1825371"/>
              <a:gd name="connsiteY58" fmla="*/ 4114 h 3047785"/>
              <a:gd name="connsiteX59" fmla="*/ 15747 w 1825371"/>
              <a:gd name="connsiteY59" fmla="*/ 1352 h 3047785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88528 w 1825371"/>
              <a:gd name="connsiteY34" fmla="*/ 2674639 h 4705763"/>
              <a:gd name="connsiteX35" fmla="*/ 1297493 w 1825371"/>
              <a:gd name="connsiteY35" fmla="*/ 3047785 h 4705763"/>
              <a:gd name="connsiteX36" fmla="*/ 938419 w 1825371"/>
              <a:gd name="connsiteY36" fmla="*/ 4705763 h 4705763"/>
              <a:gd name="connsiteX37" fmla="*/ 1053441 w 1825371"/>
              <a:gd name="connsiteY37" fmla="*/ 2920082 h 4705763"/>
              <a:gd name="connsiteX38" fmla="*/ 1066213 w 1825371"/>
              <a:gd name="connsiteY38" fmla="*/ 2573839 h 4705763"/>
              <a:gd name="connsiteX39" fmla="*/ 1077951 w 1825371"/>
              <a:gd name="connsiteY39" fmla="*/ 2236916 h 4705763"/>
              <a:gd name="connsiteX40" fmla="*/ 1093485 w 1825371"/>
              <a:gd name="connsiteY40" fmla="*/ 1882733 h 4705763"/>
              <a:gd name="connsiteX41" fmla="*/ 1107983 w 1825371"/>
              <a:gd name="connsiteY41" fmla="*/ 1608293 h 4705763"/>
              <a:gd name="connsiteX42" fmla="*/ 1125245 w 1825371"/>
              <a:gd name="connsiteY42" fmla="*/ 1293464 h 4705763"/>
              <a:gd name="connsiteX43" fmla="*/ 1096247 w 1825371"/>
              <a:gd name="connsiteY43" fmla="*/ 1270681 h 4705763"/>
              <a:gd name="connsiteX44" fmla="*/ 984400 w 1825371"/>
              <a:gd name="connsiteY44" fmla="*/ 1242374 h 4705763"/>
              <a:gd name="connsiteX45" fmla="*/ 977149 w 1825371"/>
              <a:gd name="connsiteY45" fmla="*/ 1225458 h 4705763"/>
              <a:gd name="connsiteX46" fmla="*/ 983019 w 1825371"/>
              <a:gd name="connsiteY46" fmla="*/ 1189902 h 4705763"/>
              <a:gd name="connsiteX47" fmla="*/ 1016158 w 1825371"/>
              <a:gd name="connsiteY47" fmla="*/ 1097041 h 4705763"/>
              <a:gd name="connsiteX48" fmla="*/ 1055513 w 1825371"/>
              <a:gd name="connsiteY48" fmla="*/ 1078055 h 4705763"/>
              <a:gd name="connsiteX49" fmla="*/ 1097628 w 1825371"/>
              <a:gd name="connsiteY49" fmla="*/ 1104290 h 4705763"/>
              <a:gd name="connsiteX50" fmla="*/ 1115579 w 1825371"/>
              <a:gd name="connsiteY50" fmla="*/ 1107743 h 4705763"/>
              <a:gd name="connsiteX51" fmla="*/ 1177026 w 1825371"/>
              <a:gd name="connsiteY51" fmla="*/ 1087375 h 4705763"/>
              <a:gd name="connsiteX52" fmla="*/ 1179787 w 1825371"/>
              <a:gd name="connsiteY52" fmla="*/ 1073913 h 4705763"/>
              <a:gd name="connsiteX53" fmla="*/ 1135255 w 1825371"/>
              <a:gd name="connsiteY53" fmla="*/ 1041117 h 4705763"/>
              <a:gd name="connsiteX54" fmla="*/ 939868 w 1825371"/>
              <a:gd name="connsiteY54" fmla="*/ 883702 h 4705763"/>
              <a:gd name="connsiteX55" fmla="*/ 549783 w 1825371"/>
              <a:gd name="connsiteY55" fmla="*/ 496379 h 4705763"/>
              <a:gd name="connsiteX56" fmla="*/ 40947 w 1825371"/>
              <a:gd name="connsiteY56" fmla="*/ 48990 h 4705763"/>
              <a:gd name="connsiteX57" fmla="*/ 5735 w 1825371"/>
              <a:gd name="connsiteY57" fmla="*/ 17231 h 4705763"/>
              <a:gd name="connsiteX58" fmla="*/ 902 w 1825371"/>
              <a:gd name="connsiteY58" fmla="*/ 4114 h 4705763"/>
              <a:gd name="connsiteX59" fmla="*/ 15747 w 1825371"/>
              <a:gd name="connsiteY59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88528 w 1825371"/>
              <a:gd name="connsiteY34" fmla="*/ 2674639 h 4705763"/>
              <a:gd name="connsiteX35" fmla="*/ 1297493 w 1825371"/>
              <a:gd name="connsiteY35" fmla="*/ 4685667 h 4705763"/>
              <a:gd name="connsiteX36" fmla="*/ 938419 w 1825371"/>
              <a:gd name="connsiteY36" fmla="*/ 4705763 h 4705763"/>
              <a:gd name="connsiteX37" fmla="*/ 1053441 w 1825371"/>
              <a:gd name="connsiteY37" fmla="*/ 2920082 h 4705763"/>
              <a:gd name="connsiteX38" fmla="*/ 1066213 w 1825371"/>
              <a:gd name="connsiteY38" fmla="*/ 2573839 h 4705763"/>
              <a:gd name="connsiteX39" fmla="*/ 1077951 w 1825371"/>
              <a:gd name="connsiteY39" fmla="*/ 2236916 h 4705763"/>
              <a:gd name="connsiteX40" fmla="*/ 1093485 w 1825371"/>
              <a:gd name="connsiteY40" fmla="*/ 1882733 h 4705763"/>
              <a:gd name="connsiteX41" fmla="*/ 1107983 w 1825371"/>
              <a:gd name="connsiteY41" fmla="*/ 1608293 h 4705763"/>
              <a:gd name="connsiteX42" fmla="*/ 1125245 w 1825371"/>
              <a:gd name="connsiteY42" fmla="*/ 1293464 h 4705763"/>
              <a:gd name="connsiteX43" fmla="*/ 1096247 w 1825371"/>
              <a:gd name="connsiteY43" fmla="*/ 1270681 h 4705763"/>
              <a:gd name="connsiteX44" fmla="*/ 984400 w 1825371"/>
              <a:gd name="connsiteY44" fmla="*/ 1242374 h 4705763"/>
              <a:gd name="connsiteX45" fmla="*/ 977149 w 1825371"/>
              <a:gd name="connsiteY45" fmla="*/ 1225458 h 4705763"/>
              <a:gd name="connsiteX46" fmla="*/ 983019 w 1825371"/>
              <a:gd name="connsiteY46" fmla="*/ 1189902 h 4705763"/>
              <a:gd name="connsiteX47" fmla="*/ 1016158 w 1825371"/>
              <a:gd name="connsiteY47" fmla="*/ 1097041 h 4705763"/>
              <a:gd name="connsiteX48" fmla="*/ 1055513 w 1825371"/>
              <a:gd name="connsiteY48" fmla="*/ 1078055 h 4705763"/>
              <a:gd name="connsiteX49" fmla="*/ 1097628 w 1825371"/>
              <a:gd name="connsiteY49" fmla="*/ 1104290 h 4705763"/>
              <a:gd name="connsiteX50" fmla="*/ 1115579 w 1825371"/>
              <a:gd name="connsiteY50" fmla="*/ 1107743 h 4705763"/>
              <a:gd name="connsiteX51" fmla="*/ 1177026 w 1825371"/>
              <a:gd name="connsiteY51" fmla="*/ 1087375 h 4705763"/>
              <a:gd name="connsiteX52" fmla="*/ 1179787 w 1825371"/>
              <a:gd name="connsiteY52" fmla="*/ 1073913 h 4705763"/>
              <a:gd name="connsiteX53" fmla="*/ 1135255 w 1825371"/>
              <a:gd name="connsiteY53" fmla="*/ 1041117 h 4705763"/>
              <a:gd name="connsiteX54" fmla="*/ 939868 w 1825371"/>
              <a:gd name="connsiteY54" fmla="*/ 883702 h 4705763"/>
              <a:gd name="connsiteX55" fmla="*/ 549783 w 1825371"/>
              <a:gd name="connsiteY55" fmla="*/ 496379 h 4705763"/>
              <a:gd name="connsiteX56" fmla="*/ 40947 w 1825371"/>
              <a:gd name="connsiteY56" fmla="*/ 48990 h 4705763"/>
              <a:gd name="connsiteX57" fmla="*/ 5735 w 1825371"/>
              <a:gd name="connsiteY57" fmla="*/ 17231 h 4705763"/>
              <a:gd name="connsiteX58" fmla="*/ 902 w 1825371"/>
              <a:gd name="connsiteY58" fmla="*/ 4114 h 4705763"/>
              <a:gd name="connsiteX59" fmla="*/ 15747 w 1825371"/>
              <a:gd name="connsiteY59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97493 w 1825371"/>
              <a:gd name="connsiteY34" fmla="*/ 4685667 h 4705763"/>
              <a:gd name="connsiteX35" fmla="*/ 938419 w 1825371"/>
              <a:gd name="connsiteY35" fmla="*/ 4705763 h 4705763"/>
              <a:gd name="connsiteX36" fmla="*/ 1053441 w 1825371"/>
              <a:gd name="connsiteY36" fmla="*/ 2920082 h 4705763"/>
              <a:gd name="connsiteX37" fmla="*/ 1066213 w 1825371"/>
              <a:gd name="connsiteY37" fmla="*/ 2573839 h 4705763"/>
              <a:gd name="connsiteX38" fmla="*/ 1077951 w 1825371"/>
              <a:gd name="connsiteY38" fmla="*/ 2236916 h 4705763"/>
              <a:gd name="connsiteX39" fmla="*/ 1093485 w 1825371"/>
              <a:gd name="connsiteY39" fmla="*/ 1882733 h 4705763"/>
              <a:gd name="connsiteX40" fmla="*/ 1107983 w 1825371"/>
              <a:gd name="connsiteY40" fmla="*/ 1608293 h 4705763"/>
              <a:gd name="connsiteX41" fmla="*/ 1125245 w 1825371"/>
              <a:gd name="connsiteY41" fmla="*/ 1293464 h 4705763"/>
              <a:gd name="connsiteX42" fmla="*/ 1096247 w 1825371"/>
              <a:gd name="connsiteY42" fmla="*/ 1270681 h 4705763"/>
              <a:gd name="connsiteX43" fmla="*/ 984400 w 1825371"/>
              <a:gd name="connsiteY43" fmla="*/ 1242374 h 4705763"/>
              <a:gd name="connsiteX44" fmla="*/ 977149 w 1825371"/>
              <a:gd name="connsiteY44" fmla="*/ 1225458 h 4705763"/>
              <a:gd name="connsiteX45" fmla="*/ 983019 w 1825371"/>
              <a:gd name="connsiteY45" fmla="*/ 1189902 h 4705763"/>
              <a:gd name="connsiteX46" fmla="*/ 1016158 w 1825371"/>
              <a:gd name="connsiteY46" fmla="*/ 1097041 h 4705763"/>
              <a:gd name="connsiteX47" fmla="*/ 1055513 w 1825371"/>
              <a:gd name="connsiteY47" fmla="*/ 1078055 h 4705763"/>
              <a:gd name="connsiteX48" fmla="*/ 1097628 w 1825371"/>
              <a:gd name="connsiteY48" fmla="*/ 1104290 h 4705763"/>
              <a:gd name="connsiteX49" fmla="*/ 1115579 w 1825371"/>
              <a:gd name="connsiteY49" fmla="*/ 1107743 h 4705763"/>
              <a:gd name="connsiteX50" fmla="*/ 1177026 w 1825371"/>
              <a:gd name="connsiteY50" fmla="*/ 1087375 h 4705763"/>
              <a:gd name="connsiteX51" fmla="*/ 1179787 w 1825371"/>
              <a:gd name="connsiteY51" fmla="*/ 1073913 h 4705763"/>
              <a:gd name="connsiteX52" fmla="*/ 1135255 w 1825371"/>
              <a:gd name="connsiteY52" fmla="*/ 1041117 h 4705763"/>
              <a:gd name="connsiteX53" fmla="*/ 939868 w 1825371"/>
              <a:gd name="connsiteY53" fmla="*/ 883702 h 4705763"/>
              <a:gd name="connsiteX54" fmla="*/ 549783 w 1825371"/>
              <a:gd name="connsiteY54" fmla="*/ 496379 h 4705763"/>
              <a:gd name="connsiteX55" fmla="*/ 40947 w 1825371"/>
              <a:gd name="connsiteY55" fmla="*/ 48990 h 4705763"/>
              <a:gd name="connsiteX56" fmla="*/ 5735 w 1825371"/>
              <a:gd name="connsiteY56" fmla="*/ 17231 h 4705763"/>
              <a:gd name="connsiteX57" fmla="*/ 902 w 1825371"/>
              <a:gd name="connsiteY57" fmla="*/ 4114 h 4705763"/>
              <a:gd name="connsiteX58" fmla="*/ 15747 w 1825371"/>
              <a:gd name="connsiteY58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97493 w 1825371"/>
              <a:gd name="connsiteY33" fmla="*/ 4685667 h 4705763"/>
              <a:gd name="connsiteX34" fmla="*/ 938419 w 1825371"/>
              <a:gd name="connsiteY34" fmla="*/ 4705763 h 4705763"/>
              <a:gd name="connsiteX35" fmla="*/ 1053441 w 1825371"/>
              <a:gd name="connsiteY35" fmla="*/ 2920082 h 4705763"/>
              <a:gd name="connsiteX36" fmla="*/ 1066213 w 1825371"/>
              <a:gd name="connsiteY36" fmla="*/ 2573839 h 4705763"/>
              <a:gd name="connsiteX37" fmla="*/ 1077951 w 1825371"/>
              <a:gd name="connsiteY37" fmla="*/ 2236916 h 4705763"/>
              <a:gd name="connsiteX38" fmla="*/ 1093485 w 1825371"/>
              <a:gd name="connsiteY38" fmla="*/ 1882733 h 4705763"/>
              <a:gd name="connsiteX39" fmla="*/ 1107983 w 1825371"/>
              <a:gd name="connsiteY39" fmla="*/ 1608293 h 4705763"/>
              <a:gd name="connsiteX40" fmla="*/ 1125245 w 1825371"/>
              <a:gd name="connsiteY40" fmla="*/ 1293464 h 4705763"/>
              <a:gd name="connsiteX41" fmla="*/ 1096247 w 1825371"/>
              <a:gd name="connsiteY41" fmla="*/ 1270681 h 4705763"/>
              <a:gd name="connsiteX42" fmla="*/ 984400 w 1825371"/>
              <a:gd name="connsiteY42" fmla="*/ 1242374 h 4705763"/>
              <a:gd name="connsiteX43" fmla="*/ 977149 w 1825371"/>
              <a:gd name="connsiteY43" fmla="*/ 1225458 h 4705763"/>
              <a:gd name="connsiteX44" fmla="*/ 983019 w 1825371"/>
              <a:gd name="connsiteY44" fmla="*/ 1189902 h 4705763"/>
              <a:gd name="connsiteX45" fmla="*/ 1016158 w 1825371"/>
              <a:gd name="connsiteY45" fmla="*/ 1097041 h 4705763"/>
              <a:gd name="connsiteX46" fmla="*/ 1055513 w 1825371"/>
              <a:gd name="connsiteY46" fmla="*/ 1078055 h 4705763"/>
              <a:gd name="connsiteX47" fmla="*/ 1097628 w 1825371"/>
              <a:gd name="connsiteY47" fmla="*/ 1104290 h 4705763"/>
              <a:gd name="connsiteX48" fmla="*/ 1115579 w 1825371"/>
              <a:gd name="connsiteY48" fmla="*/ 1107743 h 4705763"/>
              <a:gd name="connsiteX49" fmla="*/ 1177026 w 1825371"/>
              <a:gd name="connsiteY49" fmla="*/ 1087375 h 4705763"/>
              <a:gd name="connsiteX50" fmla="*/ 1179787 w 1825371"/>
              <a:gd name="connsiteY50" fmla="*/ 1073913 h 4705763"/>
              <a:gd name="connsiteX51" fmla="*/ 1135255 w 1825371"/>
              <a:gd name="connsiteY51" fmla="*/ 1041117 h 4705763"/>
              <a:gd name="connsiteX52" fmla="*/ 939868 w 1825371"/>
              <a:gd name="connsiteY52" fmla="*/ 883702 h 4705763"/>
              <a:gd name="connsiteX53" fmla="*/ 549783 w 1825371"/>
              <a:gd name="connsiteY53" fmla="*/ 496379 h 4705763"/>
              <a:gd name="connsiteX54" fmla="*/ 40947 w 1825371"/>
              <a:gd name="connsiteY54" fmla="*/ 48990 h 4705763"/>
              <a:gd name="connsiteX55" fmla="*/ 5735 w 1825371"/>
              <a:gd name="connsiteY55" fmla="*/ 17231 h 4705763"/>
              <a:gd name="connsiteX56" fmla="*/ 902 w 1825371"/>
              <a:gd name="connsiteY56" fmla="*/ 4114 h 4705763"/>
              <a:gd name="connsiteX57" fmla="*/ 15747 w 1825371"/>
              <a:gd name="connsiteY57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97493 w 1825371"/>
              <a:gd name="connsiteY32" fmla="*/ 4685667 h 4705763"/>
              <a:gd name="connsiteX33" fmla="*/ 938419 w 1825371"/>
              <a:gd name="connsiteY33" fmla="*/ 4705763 h 4705763"/>
              <a:gd name="connsiteX34" fmla="*/ 1053441 w 1825371"/>
              <a:gd name="connsiteY34" fmla="*/ 2920082 h 4705763"/>
              <a:gd name="connsiteX35" fmla="*/ 1066213 w 1825371"/>
              <a:gd name="connsiteY35" fmla="*/ 2573839 h 4705763"/>
              <a:gd name="connsiteX36" fmla="*/ 1077951 w 1825371"/>
              <a:gd name="connsiteY36" fmla="*/ 2236916 h 4705763"/>
              <a:gd name="connsiteX37" fmla="*/ 1093485 w 1825371"/>
              <a:gd name="connsiteY37" fmla="*/ 1882733 h 4705763"/>
              <a:gd name="connsiteX38" fmla="*/ 1107983 w 1825371"/>
              <a:gd name="connsiteY38" fmla="*/ 1608293 h 4705763"/>
              <a:gd name="connsiteX39" fmla="*/ 1125245 w 1825371"/>
              <a:gd name="connsiteY39" fmla="*/ 1293464 h 4705763"/>
              <a:gd name="connsiteX40" fmla="*/ 1096247 w 1825371"/>
              <a:gd name="connsiteY40" fmla="*/ 1270681 h 4705763"/>
              <a:gd name="connsiteX41" fmla="*/ 984400 w 1825371"/>
              <a:gd name="connsiteY41" fmla="*/ 1242374 h 4705763"/>
              <a:gd name="connsiteX42" fmla="*/ 977149 w 1825371"/>
              <a:gd name="connsiteY42" fmla="*/ 1225458 h 4705763"/>
              <a:gd name="connsiteX43" fmla="*/ 983019 w 1825371"/>
              <a:gd name="connsiteY43" fmla="*/ 1189902 h 4705763"/>
              <a:gd name="connsiteX44" fmla="*/ 1016158 w 1825371"/>
              <a:gd name="connsiteY44" fmla="*/ 1097041 h 4705763"/>
              <a:gd name="connsiteX45" fmla="*/ 1055513 w 1825371"/>
              <a:gd name="connsiteY45" fmla="*/ 1078055 h 4705763"/>
              <a:gd name="connsiteX46" fmla="*/ 1097628 w 1825371"/>
              <a:gd name="connsiteY46" fmla="*/ 1104290 h 4705763"/>
              <a:gd name="connsiteX47" fmla="*/ 1115579 w 1825371"/>
              <a:gd name="connsiteY47" fmla="*/ 1107743 h 4705763"/>
              <a:gd name="connsiteX48" fmla="*/ 1177026 w 1825371"/>
              <a:gd name="connsiteY48" fmla="*/ 1087375 h 4705763"/>
              <a:gd name="connsiteX49" fmla="*/ 1179787 w 1825371"/>
              <a:gd name="connsiteY49" fmla="*/ 1073913 h 4705763"/>
              <a:gd name="connsiteX50" fmla="*/ 1135255 w 1825371"/>
              <a:gd name="connsiteY50" fmla="*/ 1041117 h 4705763"/>
              <a:gd name="connsiteX51" fmla="*/ 939868 w 1825371"/>
              <a:gd name="connsiteY51" fmla="*/ 883702 h 4705763"/>
              <a:gd name="connsiteX52" fmla="*/ 549783 w 1825371"/>
              <a:gd name="connsiteY52" fmla="*/ 496379 h 4705763"/>
              <a:gd name="connsiteX53" fmla="*/ 40947 w 1825371"/>
              <a:gd name="connsiteY53" fmla="*/ 48990 h 4705763"/>
              <a:gd name="connsiteX54" fmla="*/ 5735 w 1825371"/>
              <a:gd name="connsiteY54" fmla="*/ 17231 h 4705763"/>
              <a:gd name="connsiteX55" fmla="*/ 902 w 1825371"/>
              <a:gd name="connsiteY55" fmla="*/ 4114 h 4705763"/>
              <a:gd name="connsiteX56" fmla="*/ 15747 w 1825371"/>
              <a:gd name="connsiteY56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093485 w 1825371"/>
              <a:gd name="connsiteY36" fmla="*/ 1882733 h 4705763"/>
              <a:gd name="connsiteX37" fmla="*/ 1107983 w 1825371"/>
              <a:gd name="connsiteY37" fmla="*/ 1608293 h 4705763"/>
              <a:gd name="connsiteX38" fmla="*/ 1125245 w 1825371"/>
              <a:gd name="connsiteY38" fmla="*/ 1293464 h 4705763"/>
              <a:gd name="connsiteX39" fmla="*/ 1096247 w 1825371"/>
              <a:gd name="connsiteY39" fmla="*/ 1270681 h 4705763"/>
              <a:gd name="connsiteX40" fmla="*/ 984400 w 1825371"/>
              <a:gd name="connsiteY40" fmla="*/ 1242374 h 4705763"/>
              <a:gd name="connsiteX41" fmla="*/ 977149 w 1825371"/>
              <a:gd name="connsiteY41" fmla="*/ 1225458 h 4705763"/>
              <a:gd name="connsiteX42" fmla="*/ 983019 w 1825371"/>
              <a:gd name="connsiteY42" fmla="*/ 1189902 h 4705763"/>
              <a:gd name="connsiteX43" fmla="*/ 1016158 w 1825371"/>
              <a:gd name="connsiteY43" fmla="*/ 1097041 h 4705763"/>
              <a:gd name="connsiteX44" fmla="*/ 1055513 w 1825371"/>
              <a:gd name="connsiteY44" fmla="*/ 1078055 h 4705763"/>
              <a:gd name="connsiteX45" fmla="*/ 1097628 w 1825371"/>
              <a:gd name="connsiteY45" fmla="*/ 1104290 h 4705763"/>
              <a:gd name="connsiteX46" fmla="*/ 1115579 w 1825371"/>
              <a:gd name="connsiteY46" fmla="*/ 1107743 h 4705763"/>
              <a:gd name="connsiteX47" fmla="*/ 1177026 w 1825371"/>
              <a:gd name="connsiteY47" fmla="*/ 1087375 h 4705763"/>
              <a:gd name="connsiteX48" fmla="*/ 1179787 w 1825371"/>
              <a:gd name="connsiteY48" fmla="*/ 1073913 h 4705763"/>
              <a:gd name="connsiteX49" fmla="*/ 1135255 w 1825371"/>
              <a:gd name="connsiteY49" fmla="*/ 1041117 h 4705763"/>
              <a:gd name="connsiteX50" fmla="*/ 939868 w 1825371"/>
              <a:gd name="connsiteY50" fmla="*/ 883702 h 4705763"/>
              <a:gd name="connsiteX51" fmla="*/ 549783 w 1825371"/>
              <a:gd name="connsiteY51" fmla="*/ 496379 h 4705763"/>
              <a:gd name="connsiteX52" fmla="*/ 40947 w 1825371"/>
              <a:gd name="connsiteY52" fmla="*/ 48990 h 4705763"/>
              <a:gd name="connsiteX53" fmla="*/ 5735 w 1825371"/>
              <a:gd name="connsiteY53" fmla="*/ 17231 h 4705763"/>
              <a:gd name="connsiteX54" fmla="*/ 902 w 1825371"/>
              <a:gd name="connsiteY54" fmla="*/ 4114 h 4705763"/>
              <a:gd name="connsiteX55" fmla="*/ 15747 w 1825371"/>
              <a:gd name="connsiteY55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093485 w 1825371"/>
              <a:gd name="connsiteY36" fmla="*/ 1882733 h 4705763"/>
              <a:gd name="connsiteX37" fmla="*/ 1125245 w 1825371"/>
              <a:gd name="connsiteY37" fmla="*/ 1293464 h 4705763"/>
              <a:gd name="connsiteX38" fmla="*/ 1096247 w 1825371"/>
              <a:gd name="connsiteY38" fmla="*/ 1270681 h 4705763"/>
              <a:gd name="connsiteX39" fmla="*/ 984400 w 1825371"/>
              <a:gd name="connsiteY39" fmla="*/ 1242374 h 4705763"/>
              <a:gd name="connsiteX40" fmla="*/ 977149 w 1825371"/>
              <a:gd name="connsiteY40" fmla="*/ 1225458 h 4705763"/>
              <a:gd name="connsiteX41" fmla="*/ 983019 w 1825371"/>
              <a:gd name="connsiteY41" fmla="*/ 1189902 h 4705763"/>
              <a:gd name="connsiteX42" fmla="*/ 1016158 w 1825371"/>
              <a:gd name="connsiteY42" fmla="*/ 1097041 h 4705763"/>
              <a:gd name="connsiteX43" fmla="*/ 1055513 w 1825371"/>
              <a:gd name="connsiteY43" fmla="*/ 1078055 h 4705763"/>
              <a:gd name="connsiteX44" fmla="*/ 1097628 w 1825371"/>
              <a:gd name="connsiteY44" fmla="*/ 1104290 h 4705763"/>
              <a:gd name="connsiteX45" fmla="*/ 1115579 w 1825371"/>
              <a:gd name="connsiteY45" fmla="*/ 1107743 h 4705763"/>
              <a:gd name="connsiteX46" fmla="*/ 1177026 w 1825371"/>
              <a:gd name="connsiteY46" fmla="*/ 1087375 h 4705763"/>
              <a:gd name="connsiteX47" fmla="*/ 1179787 w 1825371"/>
              <a:gd name="connsiteY47" fmla="*/ 1073913 h 4705763"/>
              <a:gd name="connsiteX48" fmla="*/ 1135255 w 1825371"/>
              <a:gd name="connsiteY48" fmla="*/ 1041117 h 4705763"/>
              <a:gd name="connsiteX49" fmla="*/ 939868 w 1825371"/>
              <a:gd name="connsiteY49" fmla="*/ 883702 h 4705763"/>
              <a:gd name="connsiteX50" fmla="*/ 549783 w 1825371"/>
              <a:gd name="connsiteY50" fmla="*/ 496379 h 4705763"/>
              <a:gd name="connsiteX51" fmla="*/ 40947 w 1825371"/>
              <a:gd name="connsiteY51" fmla="*/ 48990 h 4705763"/>
              <a:gd name="connsiteX52" fmla="*/ 5735 w 1825371"/>
              <a:gd name="connsiteY52" fmla="*/ 17231 h 4705763"/>
              <a:gd name="connsiteX53" fmla="*/ 902 w 1825371"/>
              <a:gd name="connsiteY53" fmla="*/ 4114 h 4705763"/>
              <a:gd name="connsiteX54" fmla="*/ 15747 w 1825371"/>
              <a:gd name="connsiteY54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125245 w 1825371"/>
              <a:gd name="connsiteY36" fmla="*/ 1293464 h 4705763"/>
              <a:gd name="connsiteX37" fmla="*/ 1096247 w 1825371"/>
              <a:gd name="connsiteY37" fmla="*/ 1270681 h 4705763"/>
              <a:gd name="connsiteX38" fmla="*/ 984400 w 1825371"/>
              <a:gd name="connsiteY38" fmla="*/ 1242374 h 4705763"/>
              <a:gd name="connsiteX39" fmla="*/ 977149 w 1825371"/>
              <a:gd name="connsiteY39" fmla="*/ 1225458 h 4705763"/>
              <a:gd name="connsiteX40" fmla="*/ 983019 w 1825371"/>
              <a:gd name="connsiteY40" fmla="*/ 1189902 h 4705763"/>
              <a:gd name="connsiteX41" fmla="*/ 1016158 w 1825371"/>
              <a:gd name="connsiteY41" fmla="*/ 1097041 h 4705763"/>
              <a:gd name="connsiteX42" fmla="*/ 1055513 w 1825371"/>
              <a:gd name="connsiteY42" fmla="*/ 1078055 h 4705763"/>
              <a:gd name="connsiteX43" fmla="*/ 1097628 w 1825371"/>
              <a:gd name="connsiteY43" fmla="*/ 1104290 h 4705763"/>
              <a:gd name="connsiteX44" fmla="*/ 1115579 w 1825371"/>
              <a:gd name="connsiteY44" fmla="*/ 1107743 h 4705763"/>
              <a:gd name="connsiteX45" fmla="*/ 1177026 w 1825371"/>
              <a:gd name="connsiteY45" fmla="*/ 1087375 h 4705763"/>
              <a:gd name="connsiteX46" fmla="*/ 1179787 w 1825371"/>
              <a:gd name="connsiteY46" fmla="*/ 1073913 h 4705763"/>
              <a:gd name="connsiteX47" fmla="*/ 1135255 w 1825371"/>
              <a:gd name="connsiteY47" fmla="*/ 1041117 h 4705763"/>
              <a:gd name="connsiteX48" fmla="*/ 939868 w 1825371"/>
              <a:gd name="connsiteY48" fmla="*/ 883702 h 4705763"/>
              <a:gd name="connsiteX49" fmla="*/ 549783 w 1825371"/>
              <a:gd name="connsiteY49" fmla="*/ 496379 h 4705763"/>
              <a:gd name="connsiteX50" fmla="*/ 40947 w 1825371"/>
              <a:gd name="connsiteY50" fmla="*/ 48990 h 4705763"/>
              <a:gd name="connsiteX51" fmla="*/ 5735 w 1825371"/>
              <a:gd name="connsiteY51" fmla="*/ 17231 h 4705763"/>
              <a:gd name="connsiteX52" fmla="*/ 902 w 1825371"/>
              <a:gd name="connsiteY52" fmla="*/ 4114 h 4705763"/>
              <a:gd name="connsiteX53" fmla="*/ 15747 w 1825371"/>
              <a:gd name="connsiteY53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125245 w 1825371"/>
              <a:gd name="connsiteY35" fmla="*/ 1293464 h 4705763"/>
              <a:gd name="connsiteX36" fmla="*/ 1096247 w 1825371"/>
              <a:gd name="connsiteY36" fmla="*/ 1270681 h 4705763"/>
              <a:gd name="connsiteX37" fmla="*/ 984400 w 1825371"/>
              <a:gd name="connsiteY37" fmla="*/ 1242374 h 4705763"/>
              <a:gd name="connsiteX38" fmla="*/ 977149 w 1825371"/>
              <a:gd name="connsiteY38" fmla="*/ 1225458 h 4705763"/>
              <a:gd name="connsiteX39" fmla="*/ 983019 w 1825371"/>
              <a:gd name="connsiteY39" fmla="*/ 1189902 h 4705763"/>
              <a:gd name="connsiteX40" fmla="*/ 1016158 w 1825371"/>
              <a:gd name="connsiteY40" fmla="*/ 1097041 h 4705763"/>
              <a:gd name="connsiteX41" fmla="*/ 1055513 w 1825371"/>
              <a:gd name="connsiteY41" fmla="*/ 1078055 h 4705763"/>
              <a:gd name="connsiteX42" fmla="*/ 1097628 w 1825371"/>
              <a:gd name="connsiteY42" fmla="*/ 1104290 h 4705763"/>
              <a:gd name="connsiteX43" fmla="*/ 1115579 w 1825371"/>
              <a:gd name="connsiteY43" fmla="*/ 1107743 h 4705763"/>
              <a:gd name="connsiteX44" fmla="*/ 1177026 w 1825371"/>
              <a:gd name="connsiteY44" fmla="*/ 1087375 h 4705763"/>
              <a:gd name="connsiteX45" fmla="*/ 1179787 w 1825371"/>
              <a:gd name="connsiteY45" fmla="*/ 1073913 h 4705763"/>
              <a:gd name="connsiteX46" fmla="*/ 1135255 w 1825371"/>
              <a:gd name="connsiteY46" fmla="*/ 1041117 h 4705763"/>
              <a:gd name="connsiteX47" fmla="*/ 939868 w 1825371"/>
              <a:gd name="connsiteY47" fmla="*/ 883702 h 4705763"/>
              <a:gd name="connsiteX48" fmla="*/ 549783 w 1825371"/>
              <a:gd name="connsiteY48" fmla="*/ 496379 h 4705763"/>
              <a:gd name="connsiteX49" fmla="*/ 40947 w 1825371"/>
              <a:gd name="connsiteY49" fmla="*/ 48990 h 4705763"/>
              <a:gd name="connsiteX50" fmla="*/ 5735 w 1825371"/>
              <a:gd name="connsiteY50" fmla="*/ 17231 h 4705763"/>
              <a:gd name="connsiteX51" fmla="*/ 902 w 1825371"/>
              <a:gd name="connsiteY51" fmla="*/ 4114 h 4705763"/>
              <a:gd name="connsiteX52" fmla="*/ 15747 w 1825371"/>
              <a:gd name="connsiteY52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125245 w 1825371"/>
              <a:gd name="connsiteY34" fmla="*/ 1293464 h 4705763"/>
              <a:gd name="connsiteX35" fmla="*/ 1096247 w 1825371"/>
              <a:gd name="connsiteY35" fmla="*/ 1270681 h 4705763"/>
              <a:gd name="connsiteX36" fmla="*/ 984400 w 1825371"/>
              <a:gd name="connsiteY36" fmla="*/ 1242374 h 4705763"/>
              <a:gd name="connsiteX37" fmla="*/ 977149 w 1825371"/>
              <a:gd name="connsiteY37" fmla="*/ 1225458 h 4705763"/>
              <a:gd name="connsiteX38" fmla="*/ 983019 w 1825371"/>
              <a:gd name="connsiteY38" fmla="*/ 1189902 h 4705763"/>
              <a:gd name="connsiteX39" fmla="*/ 1016158 w 1825371"/>
              <a:gd name="connsiteY39" fmla="*/ 1097041 h 4705763"/>
              <a:gd name="connsiteX40" fmla="*/ 1055513 w 1825371"/>
              <a:gd name="connsiteY40" fmla="*/ 1078055 h 4705763"/>
              <a:gd name="connsiteX41" fmla="*/ 1097628 w 1825371"/>
              <a:gd name="connsiteY41" fmla="*/ 1104290 h 4705763"/>
              <a:gd name="connsiteX42" fmla="*/ 1115579 w 1825371"/>
              <a:gd name="connsiteY42" fmla="*/ 1107743 h 4705763"/>
              <a:gd name="connsiteX43" fmla="*/ 1177026 w 1825371"/>
              <a:gd name="connsiteY43" fmla="*/ 1087375 h 4705763"/>
              <a:gd name="connsiteX44" fmla="*/ 1179787 w 1825371"/>
              <a:gd name="connsiteY44" fmla="*/ 1073913 h 4705763"/>
              <a:gd name="connsiteX45" fmla="*/ 1135255 w 1825371"/>
              <a:gd name="connsiteY45" fmla="*/ 1041117 h 4705763"/>
              <a:gd name="connsiteX46" fmla="*/ 939868 w 1825371"/>
              <a:gd name="connsiteY46" fmla="*/ 883702 h 4705763"/>
              <a:gd name="connsiteX47" fmla="*/ 549783 w 1825371"/>
              <a:gd name="connsiteY47" fmla="*/ 496379 h 4705763"/>
              <a:gd name="connsiteX48" fmla="*/ 40947 w 1825371"/>
              <a:gd name="connsiteY48" fmla="*/ 48990 h 4705763"/>
              <a:gd name="connsiteX49" fmla="*/ 5735 w 1825371"/>
              <a:gd name="connsiteY49" fmla="*/ 17231 h 4705763"/>
              <a:gd name="connsiteX50" fmla="*/ 902 w 1825371"/>
              <a:gd name="connsiteY50" fmla="*/ 4114 h 4705763"/>
              <a:gd name="connsiteX51" fmla="*/ 15747 w 1825371"/>
              <a:gd name="connsiteY51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125245 w 1825371"/>
              <a:gd name="connsiteY33" fmla="*/ 1293464 h 4705763"/>
              <a:gd name="connsiteX34" fmla="*/ 1096247 w 1825371"/>
              <a:gd name="connsiteY34" fmla="*/ 1270681 h 4705763"/>
              <a:gd name="connsiteX35" fmla="*/ 984400 w 1825371"/>
              <a:gd name="connsiteY35" fmla="*/ 1242374 h 4705763"/>
              <a:gd name="connsiteX36" fmla="*/ 977149 w 1825371"/>
              <a:gd name="connsiteY36" fmla="*/ 1225458 h 4705763"/>
              <a:gd name="connsiteX37" fmla="*/ 983019 w 1825371"/>
              <a:gd name="connsiteY37" fmla="*/ 1189902 h 4705763"/>
              <a:gd name="connsiteX38" fmla="*/ 1016158 w 1825371"/>
              <a:gd name="connsiteY38" fmla="*/ 1097041 h 4705763"/>
              <a:gd name="connsiteX39" fmla="*/ 1055513 w 1825371"/>
              <a:gd name="connsiteY39" fmla="*/ 1078055 h 4705763"/>
              <a:gd name="connsiteX40" fmla="*/ 1097628 w 1825371"/>
              <a:gd name="connsiteY40" fmla="*/ 1104290 h 4705763"/>
              <a:gd name="connsiteX41" fmla="*/ 1115579 w 1825371"/>
              <a:gd name="connsiteY41" fmla="*/ 1107743 h 4705763"/>
              <a:gd name="connsiteX42" fmla="*/ 1177026 w 1825371"/>
              <a:gd name="connsiteY42" fmla="*/ 1087375 h 4705763"/>
              <a:gd name="connsiteX43" fmla="*/ 1179787 w 1825371"/>
              <a:gd name="connsiteY43" fmla="*/ 1073913 h 4705763"/>
              <a:gd name="connsiteX44" fmla="*/ 1135255 w 1825371"/>
              <a:gd name="connsiteY44" fmla="*/ 1041117 h 4705763"/>
              <a:gd name="connsiteX45" fmla="*/ 939868 w 1825371"/>
              <a:gd name="connsiteY45" fmla="*/ 883702 h 4705763"/>
              <a:gd name="connsiteX46" fmla="*/ 549783 w 1825371"/>
              <a:gd name="connsiteY46" fmla="*/ 496379 h 4705763"/>
              <a:gd name="connsiteX47" fmla="*/ 40947 w 1825371"/>
              <a:gd name="connsiteY47" fmla="*/ 48990 h 4705763"/>
              <a:gd name="connsiteX48" fmla="*/ 5735 w 1825371"/>
              <a:gd name="connsiteY48" fmla="*/ 17231 h 4705763"/>
              <a:gd name="connsiteX49" fmla="*/ 902 w 1825371"/>
              <a:gd name="connsiteY49" fmla="*/ 4114 h 4705763"/>
              <a:gd name="connsiteX50" fmla="*/ 15747 w 1825371"/>
              <a:gd name="connsiteY50" fmla="*/ 1352 h 4705763"/>
              <a:gd name="connsiteX0" fmla="*/ 15747 w 1825371"/>
              <a:gd name="connsiteY0" fmla="*/ 1352 h 4685667"/>
              <a:gd name="connsiteX1" fmla="*/ 83062 w 1825371"/>
              <a:gd name="connsiteY1" fmla="*/ 34837 h 4685667"/>
              <a:gd name="connsiteX2" fmla="*/ 961270 w 1825371"/>
              <a:gd name="connsiteY2" fmla="*/ 755975 h 4685667"/>
              <a:gd name="connsiteX3" fmla="*/ 1239162 w 1825371"/>
              <a:gd name="connsiteY3" fmla="*/ 1001764 h 4685667"/>
              <a:gd name="connsiteX4" fmla="*/ 1276445 w 1825371"/>
              <a:gd name="connsiteY4" fmla="*/ 1025928 h 4685667"/>
              <a:gd name="connsiteX5" fmla="*/ 1316489 w 1825371"/>
              <a:gd name="connsiteY5" fmla="*/ 1009704 h 4685667"/>
              <a:gd name="connsiteX6" fmla="*/ 1345141 w 1825371"/>
              <a:gd name="connsiteY6" fmla="*/ 948602 h 4685667"/>
              <a:gd name="connsiteX7" fmla="*/ 1407624 w 1825371"/>
              <a:gd name="connsiteY7" fmla="*/ 869894 h 4685667"/>
              <a:gd name="connsiteX8" fmla="*/ 1749379 w 1825371"/>
              <a:gd name="connsiteY8" fmla="*/ 590967 h 4685667"/>
              <a:gd name="connsiteX9" fmla="*/ 1808066 w 1825371"/>
              <a:gd name="connsiteY9" fmla="*/ 545399 h 4685667"/>
              <a:gd name="connsiteX10" fmla="*/ 1825326 w 1825371"/>
              <a:gd name="connsiteY10" fmla="*/ 554375 h 4685667"/>
              <a:gd name="connsiteX11" fmla="*/ 1811172 w 1825371"/>
              <a:gd name="connsiteY11" fmla="*/ 590277 h 4685667"/>
              <a:gd name="connsiteX12" fmla="*/ 1721073 w 1825371"/>
              <a:gd name="connsiteY12" fmla="*/ 698326 h 4685667"/>
              <a:gd name="connsiteX13" fmla="*/ 1385877 w 1825371"/>
              <a:gd name="connsiteY13" fmla="*/ 1068389 h 4685667"/>
              <a:gd name="connsiteX14" fmla="*/ 1376211 w 1825371"/>
              <a:gd name="connsiteY14" fmla="*/ 1098421 h 4685667"/>
              <a:gd name="connsiteX15" fmla="*/ 1361366 w 1825371"/>
              <a:gd name="connsiteY15" fmla="*/ 1135359 h 4685667"/>
              <a:gd name="connsiteX16" fmla="*/ 1355153 w 1825371"/>
              <a:gd name="connsiteY16" fmla="*/ 1169879 h 4685667"/>
              <a:gd name="connsiteX17" fmla="*/ 1409696 w 1825371"/>
              <a:gd name="connsiteY17" fmla="*/ 1384253 h 4685667"/>
              <a:gd name="connsiteX18" fmla="*/ 1524994 w 1825371"/>
              <a:gd name="connsiteY18" fmla="*/ 1739817 h 4685667"/>
              <a:gd name="connsiteX19" fmla="*/ 1659971 w 1825371"/>
              <a:gd name="connsiteY19" fmla="*/ 2199288 h 4685667"/>
              <a:gd name="connsiteX20" fmla="*/ 1782864 w 1825371"/>
              <a:gd name="connsiteY20" fmla="*/ 2697077 h 4685667"/>
              <a:gd name="connsiteX21" fmla="*/ 1794257 w 1825371"/>
              <a:gd name="connsiteY21" fmla="*/ 2767845 h 4685667"/>
              <a:gd name="connsiteX22" fmla="*/ 1791840 w 1825371"/>
              <a:gd name="connsiteY22" fmla="*/ 2778202 h 4685667"/>
              <a:gd name="connsiteX23" fmla="*/ 1784245 w 1825371"/>
              <a:gd name="connsiteY23" fmla="*/ 2770607 h 4685667"/>
              <a:gd name="connsiteX24" fmla="*/ 1746617 w 1825371"/>
              <a:gd name="connsiteY24" fmla="*/ 2660831 h 4685667"/>
              <a:gd name="connsiteX25" fmla="*/ 1513602 w 1825371"/>
              <a:gd name="connsiteY25" fmla="*/ 1875484 h 4685667"/>
              <a:gd name="connsiteX26" fmla="*/ 1297158 w 1825371"/>
              <a:gd name="connsiteY26" fmla="*/ 1267919 h 4685667"/>
              <a:gd name="connsiteX27" fmla="*/ 1275064 w 1825371"/>
              <a:gd name="connsiteY27" fmla="*/ 1217173 h 4685667"/>
              <a:gd name="connsiteX28" fmla="*/ 1248483 w 1825371"/>
              <a:gd name="connsiteY28" fmla="*/ 1193353 h 4685667"/>
              <a:gd name="connsiteX29" fmla="*/ 1232949 w 1825371"/>
              <a:gd name="connsiteY29" fmla="*/ 1222351 h 4685667"/>
              <a:gd name="connsiteX30" fmla="*/ 1230877 w 1825371"/>
              <a:gd name="connsiteY30" fmla="*/ 1283108 h 4685667"/>
              <a:gd name="connsiteX31" fmla="*/ 1297493 w 1825371"/>
              <a:gd name="connsiteY31" fmla="*/ 4685667 h 4685667"/>
              <a:gd name="connsiteX32" fmla="*/ 978613 w 1825371"/>
              <a:gd name="connsiteY32" fmla="*/ 4685667 h 4685667"/>
              <a:gd name="connsiteX33" fmla="*/ 1125245 w 1825371"/>
              <a:gd name="connsiteY33" fmla="*/ 1293464 h 4685667"/>
              <a:gd name="connsiteX34" fmla="*/ 1096247 w 1825371"/>
              <a:gd name="connsiteY34" fmla="*/ 1270681 h 4685667"/>
              <a:gd name="connsiteX35" fmla="*/ 984400 w 1825371"/>
              <a:gd name="connsiteY35" fmla="*/ 1242374 h 4685667"/>
              <a:gd name="connsiteX36" fmla="*/ 977149 w 1825371"/>
              <a:gd name="connsiteY36" fmla="*/ 1225458 h 4685667"/>
              <a:gd name="connsiteX37" fmla="*/ 983019 w 1825371"/>
              <a:gd name="connsiteY37" fmla="*/ 1189902 h 4685667"/>
              <a:gd name="connsiteX38" fmla="*/ 1016158 w 1825371"/>
              <a:gd name="connsiteY38" fmla="*/ 1097041 h 4685667"/>
              <a:gd name="connsiteX39" fmla="*/ 1055513 w 1825371"/>
              <a:gd name="connsiteY39" fmla="*/ 1078055 h 4685667"/>
              <a:gd name="connsiteX40" fmla="*/ 1097628 w 1825371"/>
              <a:gd name="connsiteY40" fmla="*/ 1104290 h 4685667"/>
              <a:gd name="connsiteX41" fmla="*/ 1115579 w 1825371"/>
              <a:gd name="connsiteY41" fmla="*/ 1107743 h 4685667"/>
              <a:gd name="connsiteX42" fmla="*/ 1177026 w 1825371"/>
              <a:gd name="connsiteY42" fmla="*/ 1087375 h 4685667"/>
              <a:gd name="connsiteX43" fmla="*/ 1179787 w 1825371"/>
              <a:gd name="connsiteY43" fmla="*/ 1073913 h 4685667"/>
              <a:gd name="connsiteX44" fmla="*/ 1135255 w 1825371"/>
              <a:gd name="connsiteY44" fmla="*/ 1041117 h 4685667"/>
              <a:gd name="connsiteX45" fmla="*/ 939868 w 1825371"/>
              <a:gd name="connsiteY45" fmla="*/ 883702 h 4685667"/>
              <a:gd name="connsiteX46" fmla="*/ 549783 w 1825371"/>
              <a:gd name="connsiteY46" fmla="*/ 496379 h 4685667"/>
              <a:gd name="connsiteX47" fmla="*/ 40947 w 1825371"/>
              <a:gd name="connsiteY47" fmla="*/ 48990 h 4685667"/>
              <a:gd name="connsiteX48" fmla="*/ 5735 w 1825371"/>
              <a:gd name="connsiteY48" fmla="*/ 17231 h 4685667"/>
              <a:gd name="connsiteX49" fmla="*/ 902 w 1825371"/>
              <a:gd name="connsiteY49" fmla="*/ 4114 h 4685667"/>
              <a:gd name="connsiteX50" fmla="*/ 15747 w 1825371"/>
              <a:gd name="connsiteY50" fmla="*/ 1352 h 4685667"/>
              <a:gd name="connsiteX0" fmla="*/ 15747 w 1825371"/>
              <a:gd name="connsiteY0" fmla="*/ 1352 h 4685667"/>
              <a:gd name="connsiteX1" fmla="*/ 83062 w 1825371"/>
              <a:gd name="connsiteY1" fmla="*/ 34837 h 4685667"/>
              <a:gd name="connsiteX2" fmla="*/ 961270 w 1825371"/>
              <a:gd name="connsiteY2" fmla="*/ 755975 h 4685667"/>
              <a:gd name="connsiteX3" fmla="*/ 1239162 w 1825371"/>
              <a:gd name="connsiteY3" fmla="*/ 1001764 h 4685667"/>
              <a:gd name="connsiteX4" fmla="*/ 1276445 w 1825371"/>
              <a:gd name="connsiteY4" fmla="*/ 1025928 h 4685667"/>
              <a:gd name="connsiteX5" fmla="*/ 1316489 w 1825371"/>
              <a:gd name="connsiteY5" fmla="*/ 1009704 h 4685667"/>
              <a:gd name="connsiteX6" fmla="*/ 1345141 w 1825371"/>
              <a:gd name="connsiteY6" fmla="*/ 948602 h 4685667"/>
              <a:gd name="connsiteX7" fmla="*/ 1407624 w 1825371"/>
              <a:gd name="connsiteY7" fmla="*/ 869894 h 4685667"/>
              <a:gd name="connsiteX8" fmla="*/ 1749379 w 1825371"/>
              <a:gd name="connsiteY8" fmla="*/ 590967 h 4685667"/>
              <a:gd name="connsiteX9" fmla="*/ 1808066 w 1825371"/>
              <a:gd name="connsiteY9" fmla="*/ 545399 h 4685667"/>
              <a:gd name="connsiteX10" fmla="*/ 1825326 w 1825371"/>
              <a:gd name="connsiteY10" fmla="*/ 554375 h 4685667"/>
              <a:gd name="connsiteX11" fmla="*/ 1811172 w 1825371"/>
              <a:gd name="connsiteY11" fmla="*/ 590277 h 4685667"/>
              <a:gd name="connsiteX12" fmla="*/ 1721073 w 1825371"/>
              <a:gd name="connsiteY12" fmla="*/ 698326 h 4685667"/>
              <a:gd name="connsiteX13" fmla="*/ 1385877 w 1825371"/>
              <a:gd name="connsiteY13" fmla="*/ 1068389 h 4685667"/>
              <a:gd name="connsiteX14" fmla="*/ 1376211 w 1825371"/>
              <a:gd name="connsiteY14" fmla="*/ 1098421 h 4685667"/>
              <a:gd name="connsiteX15" fmla="*/ 1361366 w 1825371"/>
              <a:gd name="connsiteY15" fmla="*/ 1135359 h 4685667"/>
              <a:gd name="connsiteX16" fmla="*/ 1355153 w 1825371"/>
              <a:gd name="connsiteY16" fmla="*/ 1169879 h 4685667"/>
              <a:gd name="connsiteX17" fmla="*/ 1409696 w 1825371"/>
              <a:gd name="connsiteY17" fmla="*/ 1384253 h 4685667"/>
              <a:gd name="connsiteX18" fmla="*/ 1524994 w 1825371"/>
              <a:gd name="connsiteY18" fmla="*/ 1739817 h 4685667"/>
              <a:gd name="connsiteX19" fmla="*/ 1659971 w 1825371"/>
              <a:gd name="connsiteY19" fmla="*/ 2199288 h 4685667"/>
              <a:gd name="connsiteX20" fmla="*/ 1782864 w 1825371"/>
              <a:gd name="connsiteY20" fmla="*/ 2697077 h 4685667"/>
              <a:gd name="connsiteX21" fmla="*/ 1794257 w 1825371"/>
              <a:gd name="connsiteY21" fmla="*/ 2767845 h 4685667"/>
              <a:gd name="connsiteX22" fmla="*/ 1791840 w 1825371"/>
              <a:gd name="connsiteY22" fmla="*/ 2778202 h 4685667"/>
              <a:gd name="connsiteX23" fmla="*/ 1784245 w 1825371"/>
              <a:gd name="connsiteY23" fmla="*/ 2770607 h 4685667"/>
              <a:gd name="connsiteX24" fmla="*/ 1746617 w 1825371"/>
              <a:gd name="connsiteY24" fmla="*/ 2660831 h 4685667"/>
              <a:gd name="connsiteX25" fmla="*/ 1513602 w 1825371"/>
              <a:gd name="connsiteY25" fmla="*/ 1875484 h 4685667"/>
              <a:gd name="connsiteX26" fmla="*/ 1297158 w 1825371"/>
              <a:gd name="connsiteY26" fmla="*/ 1267919 h 4685667"/>
              <a:gd name="connsiteX27" fmla="*/ 1275064 w 1825371"/>
              <a:gd name="connsiteY27" fmla="*/ 1217173 h 4685667"/>
              <a:gd name="connsiteX28" fmla="*/ 1248483 w 1825371"/>
              <a:gd name="connsiteY28" fmla="*/ 1193353 h 4685667"/>
              <a:gd name="connsiteX29" fmla="*/ 1232949 w 1825371"/>
              <a:gd name="connsiteY29" fmla="*/ 1222351 h 4685667"/>
              <a:gd name="connsiteX30" fmla="*/ 1230877 w 1825371"/>
              <a:gd name="connsiteY30" fmla="*/ 1283108 h 4685667"/>
              <a:gd name="connsiteX31" fmla="*/ 1217106 w 1825371"/>
              <a:gd name="connsiteY31" fmla="*/ 4685667 h 4685667"/>
              <a:gd name="connsiteX32" fmla="*/ 978613 w 1825371"/>
              <a:gd name="connsiteY32" fmla="*/ 4685667 h 4685667"/>
              <a:gd name="connsiteX33" fmla="*/ 1125245 w 1825371"/>
              <a:gd name="connsiteY33" fmla="*/ 1293464 h 4685667"/>
              <a:gd name="connsiteX34" fmla="*/ 1096247 w 1825371"/>
              <a:gd name="connsiteY34" fmla="*/ 1270681 h 4685667"/>
              <a:gd name="connsiteX35" fmla="*/ 984400 w 1825371"/>
              <a:gd name="connsiteY35" fmla="*/ 1242374 h 4685667"/>
              <a:gd name="connsiteX36" fmla="*/ 977149 w 1825371"/>
              <a:gd name="connsiteY36" fmla="*/ 1225458 h 4685667"/>
              <a:gd name="connsiteX37" fmla="*/ 983019 w 1825371"/>
              <a:gd name="connsiteY37" fmla="*/ 1189902 h 4685667"/>
              <a:gd name="connsiteX38" fmla="*/ 1016158 w 1825371"/>
              <a:gd name="connsiteY38" fmla="*/ 1097041 h 4685667"/>
              <a:gd name="connsiteX39" fmla="*/ 1055513 w 1825371"/>
              <a:gd name="connsiteY39" fmla="*/ 1078055 h 4685667"/>
              <a:gd name="connsiteX40" fmla="*/ 1097628 w 1825371"/>
              <a:gd name="connsiteY40" fmla="*/ 1104290 h 4685667"/>
              <a:gd name="connsiteX41" fmla="*/ 1115579 w 1825371"/>
              <a:gd name="connsiteY41" fmla="*/ 1107743 h 4685667"/>
              <a:gd name="connsiteX42" fmla="*/ 1177026 w 1825371"/>
              <a:gd name="connsiteY42" fmla="*/ 1087375 h 4685667"/>
              <a:gd name="connsiteX43" fmla="*/ 1179787 w 1825371"/>
              <a:gd name="connsiteY43" fmla="*/ 1073913 h 4685667"/>
              <a:gd name="connsiteX44" fmla="*/ 1135255 w 1825371"/>
              <a:gd name="connsiteY44" fmla="*/ 1041117 h 4685667"/>
              <a:gd name="connsiteX45" fmla="*/ 939868 w 1825371"/>
              <a:gd name="connsiteY45" fmla="*/ 883702 h 4685667"/>
              <a:gd name="connsiteX46" fmla="*/ 549783 w 1825371"/>
              <a:gd name="connsiteY46" fmla="*/ 496379 h 4685667"/>
              <a:gd name="connsiteX47" fmla="*/ 40947 w 1825371"/>
              <a:gd name="connsiteY47" fmla="*/ 48990 h 4685667"/>
              <a:gd name="connsiteX48" fmla="*/ 5735 w 1825371"/>
              <a:gd name="connsiteY48" fmla="*/ 17231 h 4685667"/>
              <a:gd name="connsiteX49" fmla="*/ 902 w 1825371"/>
              <a:gd name="connsiteY49" fmla="*/ 4114 h 4685667"/>
              <a:gd name="connsiteX50" fmla="*/ 15747 w 1825371"/>
              <a:gd name="connsiteY50" fmla="*/ 1352 h 4685667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78613 w 1825371"/>
              <a:gd name="connsiteY32" fmla="*/ 4685667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98710 w 1825371"/>
              <a:gd name="connsiteY32" fmla="*/ 4695715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98710 w 1825371"/>
              <a:gd name="connsiteY32" fmla="*/ 4695715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825371" h="4705764">
                <a:moveTo>
                  <a:pt x="15747" y="1352"/>
                </a:moveTo>
                <a:cubicBezTo>
                  <a:pt x="40601" y="7565"/>
                  <a:pt x="63040" y="19648"/>
                  <a:pt x="83062" y="34837"/>
                </a:cubicBezTo>
                <a:cubicBezTo>
                  <a:pt x="383392" y="265435"/>
                  <a:pt x="679236" y="502594"/>
                  <a:pt x="961270" y="755975"/>
                </a:cubicBezTo>
                <a:cubicBezTo>
                  <a:pt x="1053096" y="838826"/>
                  <a:pt x="1146302" y="919949"/>
                  <a:pt x="1239162" y="1001764"/>
                </a:cubicBezTo>
                <a:cubicBezTo>
                  <a:pt x="1250209" y="1011775"/>
                  <a:pt x="1262636" y="1020060"/>
                  <a:pt x="1276445" y="1025928"/>
                </a:cubicBezTo>
                <a:cubicBezTo>
                  <a:pt x="1296466" y="1034213"/>
                  <a:pt x="1308204" y="1030070"/>
                  <a:pt x="1316489" y="1009704"/>
                </a:cubicBezTo>
                <a:cubicBezTo>
                  <a:pt x="1325119" y="988991"/>
                  <a:pt x="1335821" y="968968"/>
                  <a:pt x="1345141" y="948602"/>
                </a:cubicBezTo>
                <a:cubicBezTo>
                  <a:pt x="1359640" y="917188"/>
                  <a:pt x="1382079" y="892679"/>
                  <a:pt x="1407624" y="869894"/>
                </a:cubicBezTo>
                <a:cubicBezTo>
                  <a:pt x="1517055" y="771511"/>
                  <a:pt x="1634081" y="682447"/>
                  <a:pt x="1749379" y="590967"/>
                </a:cubicBezTo>
                <a:cubicBezTo>
                  <a:pt x="1768711" y="575432"/>
                  <a:pt x="1788043" y="559898"/>
                  <a:pt x="1808066" y="545399"/>
                </a:cubicBezTo>
                <a:cubicBezTo>
                  <a:pt x="1819802" y="536769"/>
                  <a:pt x="1824634" y="539875"/>
                  <a:pt x="1825326" y="554375"/>
                </a:cubicBezTo>
                <a:cubicBezTo>
                  <a:pt x="1826015" y="568528"/>
                  <a:pt x="1818766" y="579575"/>
                  <a:pt x="1811172" y="590277"/>
                </a:cubicBezTo>
                <a:cubicBezTo>
                  <a:pt x="1783900" y="628594"/>
                  <a:pt x="1751451" y="662770"/>
                  <a:pt x="1721073" y="698326"/>
                </a:cubicBezTo>
                <a:cubicBezTo>
                  <a:pt x="1613023" y="825017"/>
                  <a:pt x="1503592" y="950328"/>
                  <a:pt x="1385877" y="1068389"/>
                </a:cubicBezTo>
                <a:cubicBezTo>
                  <a:pt x="1376900" y="1077364"/>
                  <a:pt x="1378626" y="1088411"/>
                  <a:pt x="1376211" y="1098421"/>
                </a:cubicBezTo>
                <a:cubicBezTo>
                  <a:pt x="1373449" y="1111885"/>
                  <a:pt x="1370342" y="1124658"/>
                  <a:pt x="1361366" y="1135359"/>
                </a:cubicBezTo>
                <a:cubicBezTo>
                  <a:pt x="1352736" y="1145370"/>
                  <a:pt x="1352736" y="1157798"/>
                  <a:pt x="1355153" y="1169879"/>
                </a:cubicBezTo>
                <a:cubicBezTo>
                  <a:pt x="1369651" y="1242374"/>
                  <a:pt x="1391054" y="1312796"/>
                  <a:pt x="1409696" y="1384253"/>
                </a:cubicBezTo>
                <a:cubicBezTo>
                  <a:pt x="1440764" y="1505076"/>
                  <a:pt x="1484260" y="1622102"/>
                  <a:pt x="1524994" y="1739817"/>
                </a:cubicBezTo>
                <a:cubicBezTo>
                  <a:pt x="1577466" y="1890674"/>
                  <a:pt x="1615785" y="2046016"/>
                  <a:pt x="1659971" y="2199288"/>
                </a:cubicBezTo>
                <a:cubicBezTo>
                  <a:pt x="1707264" y="2363607"/>
                  <a:pt x="1746273" y="2529998"/>
                  <a:pt x="1782864" y="2697077"/>
                </a:cubicBezTo>
                <a:cubicBezTo>
                  <a:pt x="1788043" y="2720207"/>
                  <a:pt x="1790460" y="2744026"/>
                  <a:pt x="1794257" y="2767845"/>
                </a:cubicBezTo>
                <a:cubicBezTo>
                  <a:pt x="1794947" y="2771643"/>
                  <a:pt x="1797364" y="2776822"/>
                  <a:pt x="1791840" y="2778202"/>
                </a:cubicBezTo>
                <a:cubicBezTo>
                  <a:pt x="1786662" y="2779583"/>
                  <a:pt x="1785626" y="2774405"/>
                  <a:pt x="1784245" y="2770607"/>
                </a:cubicBezTo>
                <a:cubicBezTo>
                  <a:pt x="1770437" y="2734360"/>
                  <a:pt x="1756975" y="2698113"/>
                  <a:pt x="1746617" y="2660831"/>
                </a:cubicBezTo>
                <a:cubicBezTo>
                  <a:pt x="1673779" y="2397784"/>
                  <a:pt x="1595762" y="2136116"/>
                  <a:pt x="1513602" y="1875484"/>
                </a:cubicBezTo>
                <a:cubicBezTo>
                  <a:pt x="1448704" y="1670431"/>
                  <a:pt x="1380007" y="1466759"/>
                  <a:pt x="1297158" y="1267919"/>
                </a:cubicBezTo>
                <a:cubicBezTo>
                  <a:pt x="1289909" y="1251004"/>
                  <a:pt x="1282659" y="1234089"/>
                  <a:pt x="1275064" y="1217173"/>
                </a:cubicBezTo>
                <a:cubicBezTo>
                  <a:pt x="1269541" y="1205436"/>
                  <a:pt x="1260911" y="1191628"/>
                  <a:pt x="1248483" y="1193353"/>
                </a:cubicBezTo>
                <a:cubicBezTo>
                  <a:pt x="1238128" y="1194734"/>
                  <a:pt x="1235711" y="1211649"/>
                  <a:pt x="1232949" y="1222351"/>
                </a:cubicBezTo>
                <a:cubicBezTo>
                  <a:pt x="1228115" y="1242374"/>
                  <a:pt x="1229843" y="1262740"/>
                  <a:pt x="1230877" y="1283108"/>
                </a:cubicBezTo>
                <a:cubicBezTo>
                  <a:pt x="1226287" y="2417294"/>
                  <a:pt x="1231744" y="3571578"/>
                  <a:pt x="1227154" y="4705764"/>
                </a:cubicBezTo>
                <a:lnTo>
                  <a:pt x="998710" y="4695715"/>
                </a:lnTo>
                <a:cubicBezTo>
                  <a:pt x="1020244" y="4110251"/>
                  <a:pt x="1098940" y="1865978"/>
                  <a:pt x="1125245" y="1293464"/>
                </a:cubicBezTo>
                <a:cubicBezTo>
                  <a:pt x="1126970" y="1262740"/>
                  <a:pt x="1124553" y="1258943"/>
                  <a:pt x="1096247" y="1270681"/>
                </a:cubicBezTo>
                <a:cubicBezTo>
                  <a:pt x="1050679" y="1289666"/>
                  <a:pt x="1018575" y="1263776"/>
                  <a:pt x="984400" y="1242374"/>
                </a:cubicBezTo>
                <a:cubicBezTo>
                  <a:pt x="979221" y="1238921"/>
                  <a:pt x="977841" y="1232017"/>
                  <a:pt x="977149" y="1225458"/>
                </a:cubicBezTo>
                <a:cubicBezTo>
                  <a:pt x="976115" y="1213030"/>
                  <a:pt x="978530" y="1200949"/>
                  <a:pt x="983019" y="1189902"/>
                </a:cubicBezTo>
                <a:cubicBezTo>
                  <a:pt x="995792" y="1159523"/>
                  <a:pt x="1005457" y="1128109"/>
                  <a:pt x="1016158" y="1097041"/>
                </a:cubicBezTo>
                <a:cubicBezTo>
                  <a:pt x="1022717" y="1078055"/>
                  <a:pt x="1036181" y="1071841"/>
                  <a:pt x="1055513" y="1078055"/>
                </a:cubicBezTo>
                <a:cubicBezTo>
                  <a:pt x="1071737" y="1082887"/>
                  <a:pt x="1084855" y="1093934"/>
                  <a:pt x="1097628" y="1104290"/>
                </a:cubicBezTo>
                <a:cubicBezTo>
                  <a:pt x="1103496" y="1108779"/>
                  <a:pt x="1107983" y="1110504"/>
                  <a:pt x="1115579" y="1107743"/>
                </a:cubicBezTo>
                <a:cubicBezTo>
                  <a:pt x="1135945" y="1100147"/>
                  <a:pt x="1156313" y="1093589"/>
                  <a:pt x="1177026" y="1087375"/>
                </a:cubicBezTo>
                <a:cubicBezTo>
                  <a:pt x="1187726" y="1084268"/>
                  <a:pt x="1185655" y="1080126"/>
                  <a:pt x="1179787" y="1073913"/>
                </a:cubicBezTo>
                <a:cubicBezTo>
                  <a:pt x="1166668" y="1060449"/>
                  <a:pt x="1151134" y="1050438"/>
                  <a:pt x="1135255" y="1041117"/>
                </a:cubicBezTo>
                <a:cubicBezTo>
                  <a:pt x="1062417" y="998311"/>
                  <a:pt x="998207" y="944460"/>
                  <a:pt x="939868" y="883702"/>
                </a:cubicBezTo>
                <a:cubicBezTo>
                  <a:pt x="813177" y="751488"/>
                  <a:pt x="683379" y="622035"/>
                  <a:pt x="549783" y="496379"/>
                </a:cubicBezTo>
                <a:cubicBezTo>
                  <a:pt x="385809" y="341382"/>
                  <a:pt x="211479" y="197084"/>
                  <a:pt x="40947" y="48990"/>
                </a:cubicBezTo>
                <a:cubicBezTo>
                  <a:pt x="28864" y="38635"/>
                  <a:pt x="17472" y="27933"/>
                  <a:pt x="5735" y="17231"/>
                </a:cubicBezTo>
                <a:cubicBezTo>
                  <a:pt x="2283" y="13780"/>
                  <a:pt x="-1859" y="9292"/>
                  <a:pt x="902" y="4114"/>
                </a:cubicBezTo>
                <a:cubicBezTo>
                  <a:pt x="4009" y="-1755"/>
                  <a:pt x="10568" y="-29"/>
                  <a:pt x="15747" y="1352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22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EF7E4-8494-44BA-9495-9F967125937F}"/>
              </a:ext>
            </a:extLst>
          </p:cNvPr>
          <p:cNvSpPr/>
          <p:nvPr userDrawn="1"/>
        </p:nvSpPr>
        <p:spPr>
          <a:xfrm>
            <a:off x="67749" y="4642338"/>
            <a:ext cx="874123" cy="2253468"/>
          </a:xfrm>
          <a:custGeom>
            <a:avLst/>
            <a:gdLst>
              <a:gd name="connsiteX0" fmla="*/ 15747 w 1825371"/>
              <a:gd name="connsiteY0" fmla="*/ 1352 h 3047785"/>
              <a:gd name="connsiteX1" fmla="*/ 83062 w 1825371"/>
              <a:gd name="connsiteY1" fmla="*/ 34837 h 3047785"/>
              <a:gd name="connsiteX2" fmla="*/ 961270 w 1825371"/>
              <a:gd name="connsiteY2" fmla="*/ 755975 h 3047785"/>
              <a:gd name="connsiteX3" fmla="*/ 1239162 w 1825371"/>
              <a:gd name="connsiteY3" fmla="*/ 1001764 h 3047785"/>
              <a:gd name="connsiteX4" fmla="*/ 1276445 w 1825371"/>
              <a:gd name="connsiteY4" fmla="*/ 1025928 h 3047785"/>
              <a:gd name="connsiteX5" fmla="*/ 1316489 w 1825371"/>
              <a:gd name="connsiteY5" fmla="*/ 1009704 h 3047785"/>
              <a:gd name="connsiteX6" fmla="*/ 1345141 w 1825371"/>
              <a:gd name="connsiteY6" fmla="*/ 948602 h 3047785"/>
              <a:gd name="connsiteX7" fmla="*/ 1407624 w 1825371"/>
              <a:gd name="connsiteY7" fmla="*/ 869894 h 3047785"/>
              <a:gd name="connsiteX8" fmla="*/ 1749379 w 1825371"/>
              <a:gd name="connsiteY8" fmla="*/ 590967 h 3047785"/>
              <a:gd name="connsiteX9" fmla="*/ 1808066 w 1825371"/>
              <a:gd name="connsiteY9" fmla="*/ 545399 h 3047785"/>
              <a:gd name="connsiteX10" fmla="*/ 1825326 w 1825371"/>
              <a:gd name="connsiteY10" fmla="*/ 554375 h 3047785"/>
              <a:gd name="connsiteX11" fmla="*/ 1811172 w 1825371"/>
              <a:gd name="connsiteY11" fmla="*/ 590277 h 3047785"/>
              <a:gd name="connsiteX12" fmla="*/ 1721073 w 1825371"/>
              <a:gd name="connsiteY12" fmla="*/ 698326 h 3047785"/>
              <a:gd name="connsiteX13" fmla="*/ 1385877 w 1825371"/>
              <a:gd name="connsiteY13" fmla="*/ 1068389 h 3047785"/>
              <a:gd name="connsiteX14" fmla="*/ 1376211 w 1825371"/>
              <a:gd name="connsiteY14" fmla="*/ 1098421 h 3047785"/>
              <a:gd name="connsiteX15" fmla="*/ 1361366 w 1825371"/>
              <a:gd name="connsiteY15" fmla="*/ 1135359 h 3047785"/>
              <a:gd name="connsiteX16" fmla="*/ 1355153 w 1825371"/>
              <a:gd name="connsiteY16" fmla="*/ 1169879 h 3047785"/>
              <a:gd name="connsiteX17" fmla="*/ 1409696 w 1825371"/>
              <a:gd name="connsiteY17" fmla="*/ 1384253 h 3047785"/>
              <a:gd name="connsiteX18" fmla="*/ 1524994 w 1825371"/>
              <a:gd name="connsiteY18" fmla="*/ 1739817 h 3047785"/>
              <a:gd name="connsiteX19" fmla="*/ 1659971 w 1825371"/>
              <a:gd name="connsiteY19" fmla="*/ 2199288 h 3047785"/>
              <a:gd name="connsiteX20" fmla="*/ 1782864 w 1825371"/>
              <a:gd name="connsiteY20" fmla="*/ 2697077 h 3047785"/>
              <a:gd name="connsiteX21" fmla="*/ 1794257 w 1825371"/>
              <a:gd name="connsiteY21" fmla="*/ 2767845 h 3047785"/>
              <a:gd name="connsiteX22" fmla="*/ 1791840 w 1825371"/>
              <a:gd name="connsiteY22" fmla="*/ 2778202 h 3047785"/>
              <a:gd name="connsiteX23" fmla="*/ 1784245 w 1825371"/>
              <a:gd name="connsiteY23" fmla="*/ 2770607 h 3047785"/>
              <a:gd name="connsiteX24" fmla="*/ 1746617 w 1825371"/>
              <a:gd name="connsiteY24" fmla="*/ 2660831 h 3047785"/>
              <a:gd name="connsiteX25" fmla="*/ 1513602 w 1825371"/>
              <a:gd name="connsiteY25" fmla="*/ 1875484 h 3047785"/>
              <a:gd name="connsiteX26" fmla="*/ 1297158 w 1825371"/>
              <a:gd name="connsiteY26" fmla="*/ 1267919 h 3047785"/>
              <a:gd name="connsiteX27" fmla="*/ 1275064 w 1825371"/>
              <a:gd name="connsiteY27" fmla="*/ 1217173 h 3047785"/>
              <a:gd name="connsiteX28" fmla="*/ 1248483 w 1825371"/>
              <a:gd name="connsiteY28" fmla="*/ 1193353 h 3047785"/>
              <a:gd name="connsiteX29" fmla="*/ 1232949 w 1825371"/>
              <a:gd name="connsiteY29" fmla="*/ 1222351 h 3047785"/>
              <a:gd name="connsiteX30" fmla="*/ 1230877 w 1825371"/>
              <a:gd name="connsiteY30" fmla="*/ 1283108 h 3047785"/>
              <a:gd name="connsiteX31" fmla="*/ 1243305 w 1825371"/>
              <a:gd name="connsiteY31" fmla="*/ 1522336 h 3047785"/>
              <a:gd name="connsiteX32" fmla="*/ 1261256 w 1825371"/>
              <a:gd name="connsiteY32" fmla="*/ 1854772 h 3047785"/>
              <a:gd name="connsiteX33" fmla="*/ 1272647 w 1825371"/>
              <a:gd name="connsiteY33" fmla="*/ 2086061 h 3047785"/>
              <a:gd name="connsiteX34" fmla="*/ 1288528 w 1825371"/>
              <a:gd name="connsiteY34" fmla="*/ 2674639 h 3047785"/>
              <a:gd name="connsiteX35" fmla="*/ 1297493 w 1825371"/>
              <a:gd name="connsiteY35" fmla="*/ 3047785 h 3047785"/>
              <a:gd name="connsiteX36" fmla="*/ 1048951 w 1825371"/>
              <a:gd name="connsiteY36" fmla="*/ 3047785 h 3047785"/>
              <a:gd name="connsiteX37" fmla="*/ 1053441 w 1825371"/>
              <a:gd name="connsiteY37" fmla="*/ 2920082 h 3047785"/>
              <a:gd name="connsiteX38" fmla="*/ 1066213 w 1825371"/>
              <a:gd name="connsiteY38" fmla="*/ 2573839 h 3047785"/>
              <a:gd name="connsiteX39" fmla="*/ 1077951 w 1825371"/>
              <a:gd name="connsiteY39" fmla="*/ 2236916 h 3047785"/>
              <a:gd name="connsiteX40" fmla="*/ 1093485 w 1825371"/>
              <a:gd name="connsiteY40" fmla="*/ 1882733 h 3047785"/>
              <a:gd name="connsiteX41" fmla="*/ 1107983 w 1825371"/>
              <a:gd name="connsiteY41" fmla="*/ 1608293 h 3047785"/>
              <a:gd name="connsiteX42" fmla="*/ 1125245 w 1825371"/>
              <a:gd name="connsiteY42" fmla="*/ 1293464 h 3047785"/>
              <a:gd name="connsiteX43" fmla="*/ 1096247 w 1825371"/>
              <a:gd name="connsiteY43" fmla="*/ 1270681 h 3047785"/>
              <a:gd name="connsiteX44" fmla="*/ 984400 w 1825371"/>
              <a:gd name="connsiteY44" fmla="*/ 1242374 h 3047785"/>
              <a:gd name="connsiteX45" fmla="*/ 977149 w 1825371"/>
              <a:gd name="connsiteY45" fmla="*/ 1225458 h 3047785"/>
              <a:gd name="connsiteX46" fmla="*/ 983019 w 1825371"/>
              <a:gd name="connsiteY46" fmla="*/ 1189902 h 3047785"/>
              <a:gd name="connsiteX47" fmla="*/ 1016158 w 1825371"/>
              <a:gd name="connsiteY47" fmla="*/ 1097041 h 3047785"/>
              <a:gd name="connsiteX48" fmla="*/ 1055513 w 1825371"/>
              <a:gd name="connsiteY48" fmla="*/ 1078055 h 3047785"/>
              <a:gd name="connsiteX49" fmla="*/ 1097628 w 1825371"/>
              <a:gd name="connsiteY49" fmla="*/ 1104290 h 3047785"/>
              <a:gd name="connsiteX50" fmla="*/ 1115579 w 1825371"/>
              <a:gd name="connsiteY50" fmla="*/ 1107743 h 3047785"/>
              <a:gd name="connsiteX51" fmla="*/ 1177026 w 1825371"/>
              <a:gd name="connsiteY51" fmla="*/ 1087375 h 3047785"/>
              <a:gd name="connsiteX52" fmla="*/ 1179787 w 1825371"/>
              <a:gd name="connsiteY52" fmla="*/ 1073913 h 3047785"/>
              <a:gd name="connsiteX53" fmla="*/ 1135255 w 1825371"/>
              <a:gd name="connsiteY53" fmla="*/ 1041117 h 3047785"/>
              <a:gd name="connsiteX54" fmla="*/ 939868 w 1825371"/>
              <a:gd name="connsiteY54" fmla="*/ 883702 h 3047785"/>
              <a:gd name="connsiteX55" fmla="*/ 549783 w 1825371"/>
              <a:gd name="connsiteY55" fmla="*/ 496379 h 3047785"/>
              <a:gd name="connsiteX56" fmla="*/ 40947 w 1825371"/>
              <a:gd name="connsiteY56" fmla="*/ 48990 h 3047785"/>
              <a:gd name="connsiteX57" fmla="*/ 5735 w 1825371"/>
              <a:gd name="connsiteY57" fmla="*/ 17231 h 3047785"/>
              <a:gd name="connsiteX58" fmla="*/ 902 w 1825371"/>
              <a:gd name="connsiteY58" fmla="*/ 4114 h 3047785"/>
              <a:gd name="connsiteX59" fmla="*/ 15747 w 1825371"/>
              <a:gd name="connsiteY59" fmla="*/ 1352 h 3047785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88528 w 1825371"/>
              <a:gd name="connsiteY34" fmla="*/ 2674639 h 4705763"/>
              <a:gd name="connsiteX35" fmla="*/ 1297493 w 1825371"/>
              <a:gd name="connsiteY35" fmla="*/ 3047785 h 4705763"/>
              <a:gd name="connsiteX36" fmla="*/ 938419 w 1825371"/>
              <a:gd name="connsiteY36" fmla="*/ 4705763 h 4705763"/>
              <a:gd name="connsiteX37" fmla="*/ 1053441 w 1825371"/>
              <a:gd name="connsiteY37" fmla="*/ 2920082 h 4705763"/>
              <a:gd name="connsiteX38" fmla="*/ 1066213 w 1825371"/>
              <a:gd name="connsiteY38" fmla="*/ 2573839 h 4705763"/>
              <a:gd name="connsiteX39" fmla="*/ 1077951 w 1825371"/>
              <a:gd name="connsiteY39" fmla="*/ 2236916 h 4705763"/>
              <a:gd name="connsiteX40" fmla="*/ 1093485 w 1825371"/>
              <a:gd name="connsiteY40" fmla="*/ 1882733 h 4705763"/>
              <a:gd name="connsiteX41" fmla="*/ 1107983 w 1825371"/>
              <a:gd name="connsiteY41" fmla="*/ 1608293 h 4705763"/>
              <a:gd name="connsiteX42" fmla="*/ 1125245 w 1825371"/>
              <a:gd name="connsiteY42" fmla="*/ 1293464 h 4705763"/>
              <a:gd name="connsiteX43" fmla="*/ 1096247 w 1825371"/>
              <a:gd name="connsiteY43" fmla="*/ 1270681 h 4705763"/>
              <a:gd name="connsiteX44" fmla="*/ 984400 w 1825371"/>
              <a:gd name="connsiteY44" fmla="*/ 1242374 h 4705763"/>
              <a:gd name="connsiteX45" fmla="*/ 977149 w 1825371"/>
              <a:gd name="connsiteY45" fmla="*/ 1225458 h 4705763"/>
              <a:gd name="connsiteX46" fmla="*/ 983019 w 1825371"/>
              <a:gd name="connsiteY46" fmla="*/ 1189902 h 4705763"/>
              <a:gd name="connsiteX47" fmla="*/ 1016158 w 1825371"/>
              <a:gd name="connsiteY47" fmla="*/ 1097041 h 4705763"/>
              <a:gd name="connsiteX48" fmla="*/ 1055513 w 1825371"/>
              <a:gd name="connsiteY48" fmla="*/ 1078055 h 4705763"/>
              <a:gd name="connsiteX49" fmla="*/ 1097628 w 1825371"/>
              <a:gd name="connsiteY49" fmla="*/ 1104290 h 4705763"/>
              <a:gd name="connsiteX50" fmla="*/ 1115579 w 1825371"/>
              <a:gd name="connsiteY50" fmla="*/ 1107743 h 4705763"/>
              <a:gd name="connsiteX51" fmla="*/ 1177026 w 1825371"/>
              <a:gd name="connsiteY51" fmla="*/ 1087375 h 4705763"/>
              <a:gd name="connsiteX52" fmla="*/ 1179787 w 1825371"/>
              <a:gd name="connsiteY52" fmla="*/ 1073913 h 4705763"/>
              <a:gd name="connsiteX53" fmla="*/ 1135255 w 1825371"/>
              <a:gd name="connsiteY53" fmla="*/ 1041117 h 4705763"/>
              <a:gd name="connsiteX54" fmla="*/ 939868 w 1825371"/>
              <a:gd name="connsiteY54" fmla="*/ 883702 h 4705763"/>
              <a:gd name="connsiteX55" fmla="*/ 549783 w 1825371"/>
              <a:gd name="connsiteY55" fmla="*/ 496379 h 4705763"/>
              <a:gd name="connsiteX56" fmla="*/ 40947 w 1825371"/>
              <a:gd name="connsiteY56" fmla="*/ 48990 h 4705763"/>
              <a:gd name="connsiteX57" fmla="*/ 5735 w 1825371"/>
              <a:gd name="connsiteY57" fmla="*/ 17231 h 4705763"/>
              <a:gd name="connsiteX58" fmla="*/ 902 w 1825371"/>
              <a:gd name="connsiteY58" fmla="*/ 4114 h 4705763"/>
              <a:gd name="connsiteX59" fmla="*/ 15747 w 1825371"/>
              <a:gd name="connsiteY59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88528 w 1825371"/>
              <a:gd name="connsiteY34" fmla="*/ 2674639 h 4705763"/>
              <a:gd name="connsiteX35" fmla="*/ 1297493 w 1825371"/>
              <a:gd name="connsiteY35" fmla="*/ 4685667 h 4705763"/>
              <a:gd name="connsiteX36" fmla="*/ 938419 w 1825371"/>
              <a:gd name="connsiteY36" fmla="*/ 4705763 h 4705763"/>
              <a:gd name="connsiteX37" fmla="*/ 1053441 w 1825371"/>
              <a:gd name="connsiteY37" fmla="*/ 2920082 h 4705763"/>
              <a:gd name="connsiteX38" fmla="*/ 1066213 w 1825371"/>
              <a:gd name="connsiteY38" fmla="*/ 2573839 h 4705763"/>
              <a:gd name="connsiteX39" fmla="*/ 1077951 w 1825371"/>
              <a:gd name="connsiteY39" fmla="*/ 2236916 h 4705763"/>
              <a:gd name="connsiteX40" fmla="*/ 1093485 w 1825371"/>
              <a:gd name="connsiteY40" fmla="*/ 1882733 h 4705763"/>
              <a:gd name="connsiteX41" fmla="*/ 1107983 w 1825371"/>
              <a:gd name="connsiteY41" fmla="*/ 1608293 h 4705763"/>
              <a:gd name="connsiteX42" fmla="*/ 1125245 w 1825371"/>
              <a:gd name="connsiteY42" fmla="*/ 1293464 h 4705763"/>
              <a:gd name="connsiteX43" fmla="*/ 1096247 w 1825371"/>
              <a:gd name="connsiteY43" fmla="*/ 1270681 h 4705763"/>
              <a:gd name="connsiteX44" fmla="*/ 984400 w 1825371"/>
              <a:gd name="connsiteY44" fmla="*/ 1242374 h 4705763"/>
              <a:gd name="connsiteX45" fmla="*/ 977149 w 1825371"/>
              <a:gd name="connsiteY45" fmla="*/ 1225458 h 4705763"/>
              <a:gd name="connsiteX46" fmla="*/ 983019 w 1825371"/>
              <a:gd name="connsiteY46" fmla="*/ 1189902 h 4705763"/>
              <a:gd name="connsiteX47" fmla="*/ 1016158 w 1825371"/>
              <a:gd name="connsiteY47" fmla="*/ 1097041 h 4705763"/>
              <a:gd name="connsiteX48" fmla="*/ 1055513 w 1825371"/>
              <a:gd name="connsiteY48" fmla="*/ 1078055 h 4705763"/>
              <a:gd name="connsiteX49" fmla="*/ 1097628 w 1825371"/>
              <a:gd name="connsiteY49" fmla="*/ 1104290 h 4705763"/>
              <a:gd name="connsiteX50" fmla="*/ 1115579 w 1825371"/>
              <a:gd name="connsiteY50" fmla="*/ 1107743 h 4705763"/>
              <a:gd name="connsiteX51" fmla="*/ 1177026 w 1825371"/>
              <a:gd name="connsiteY51" fmla="*/ 1087375 h 4705763"/>
              <a:gd name="connsiteX52" fmla="*/ 1179787 w 1825371"/>
              <a:gd name="connsiteY52" fmla="*/ 1073913 h 4705763"/>
              <a:gd name="connsiteX53" fmla="*/ 1135255 w 1825371"/>
              <a:gd name="connsiteY53" fmla="*/ 1041117 h 4705763"/>
              <a:gd name="connsiteX54" fmla="*/ 939868 w 1825371"/>
              <a:gd name="connsiteY54" fmla="*/ 883702 h 4705763"/>
              <a:gd name="connsiteX55" fmla="*/ 549783 w 1825371"/>
              <a:gd name="connsiteY55" fmla="*/ 496379 h 4705763"/>
              <a:gd name="connsiteX56" fmla="*/ 40947 w 1825371"/>
              <a:gd name="connsiteY56" fmla="*/ 48990 h 4705763"/>
              <a:gd name="connsiteX57" fmla="*/ 5735 w 1825371"/>
              <a:gd name="connsiteY57" fmla="*/ 17231 h 4705763"/>
              <a:gd name="connsiteX58" fmla="*/ 902 w 1825371"/>
              <a:gd name="connsiteY58" fmla="*/ 4114 h 4705763"/>
              <a:gd name="connsiteX59" fmla="*/ 15747 w 1825371"/>
              <a:gd name="connsiteY59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97493 w 1825371"/>
              <a:gd name="connsiteY34" fmla="*/ 4685667 h 4705763"/>
              <a:gd name="connsiteX35" fmla="*/ 938419 w 1825371"/>
              <a:gd name="connsiteY35" fmla="*/ 4705763 h 4705763"/>
              <a:gd name="connsiteX36" fmla="*/ 1053441 w 1825371"/>
              <a:gd name="connsiteY36" fmla="*/ 2920082 h 4705763"/>
              <a:gd name="connsiteX37" fmla="*/ 1066213 w 1825371"/>
              <a:gd name="connsiteY37" fmla="*/ 2573839 h 4705763"/>
              <a:gd name="connsiteX38" fmla="*/ 1077951 w 1825371"/>
              <a:gd name="connsiteY38" fmla="*/ 2236916 h 4705763"/>
              <a:gd name="connsiteX39" fmla="*/ 1093485 w 1825371"/>
              <a:gd name="connsiteY39" fmla="*/ 1882733 h 4705763"/>
              <a:gd name="connsiteX40" fmla="*/ 1107983 w 1825371"/>
              <a:gd name="connsiteY40" fmla="*/ 1608293 h 4705763"/>
              <a:gd name="connsiteX41" fmla="*/ 1125245 w 1825371"/>
              <a:gd name="connsiteY41" fmla="*/ 1293464 h 4705763"/>
              <a:gd name="connsiteX42" fmla="*/ 1096247 w 1825371"/>
              <a:gd name="connsiteY42" fmla="*/ 1270681 h 4705763"/>
              <a:gd name="connsiteX43" fmla="*/ 984400 w 1825371"/>
              <a:gd name="connsiteY43" fmla="*/ 1242374 h 4705763"/>
              <a:gd name="connsiteX44" fmla="*/ 977149 w 1825371"/>
              <a:gd name="connsiteY44" fmla="*/ 1225458 h 4705763"/>
              <a:gd name="connsiteX45" fmla="*/ 983019 w 1825371"/>
              <a:gd name="connsiteY45" fmla="*/ 1189902 h 4705763"/>
              <a:gd name="connsiteX46" fmla="*/ 1016158 w 1825371"/>
              <a:gd name="connsiteY46" fmla="*/ 1097041 h 4705763"/>
              <a:gd name="connsiteX47" fmla="*/ 1055513 w 1825371"/>
              <a:gd name="connsiteY47" fmla="*/ 1078055 h 4705763"/>
              <a:gd name="connsiteX48" fmla="*/ 1097628 w 1825371"/>
              <a:gd name="connsiteY48" fmla="*/ 1104290 h 4705763"/>
              <a:gd name="connsiteX49" fmla="*/ 1115579 w 1825371"/>
              <a:gd name="connsiteY49" fmla="*/ 1107743 h 4705763"/>
              <a:gd name="connsiteX50" fmla="*/ 1177026 w 1825371"/>
              <a:gd name="connsiteY50" fmla="*/ 1087375 h 4705763"/>
              <a:gd name="connsiteX51" fmla="*/ 1179787 w 1825371"/>
              <a:gd name="connsiteY51" fmla="*/ 1073913 h 4705763"/>
              <a:gd name="connsiteX52" fmla="*/ 1135255 w 1825371"/>
              <a:gd name="connsiteY52" fmla="*/ 1041117 h 4705763"/>
              <a:gd name="connsiteX53" fmla="*/ 939868 w 1825371"/>
              <a:gd name="connsiteY53" fmla="*/ 883702 h 4705763"/>
              <a:gd name="connsiteX54" fmla="*/ 549783 w 1825371"/>
              <a:gd name="connsiteY54" fmla="*/ 496379 h 4705763"/>
              <a:gd name="connsiteX55" fmla="*/ 40947 w 1825371"/>
              <a:gd name="connsiteY55" fmla="*/ 48990 h 4705763"/>
              <a:gd name="connsiteX56" fmla="*/ 5735 w 1825371"/>
              <a:gd name="connsiteY56" fmla="*/ 17231 h 4705763"/>
              <a:gd name="connsiteX57" fmla="*/ 902 w 1825371"/>
              <a:gd name="connsiteY57" fmla="*/ 4114 h 4705763"/>
              <a:gd name="connsiteX58" fmla="*/ 15747 w 1825371"/>
              <a:gd name="connsiteY58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97493 w 1825371"/>
              <a:gd name="connsiteY33" fmla="*/ 4685667 h 4705763"/>
              <a:gd name="connsiteX34" fmla="*/ 938419 w 1825371"/>
              <a:gd name="connsiteY34" fmla="*/ 4705763 h 4705763"/>
              <a:gd name="connsiteX35" fmla="*/ 1053441 w 1825371"/>
              <a:gd name="connsiteY35" fmla="*/ 2920082 h 4705763"/>
              <a:gd name="connsiteX36" fmla="*/ 1066213 w 1825371"/>
              <a:gd name="connsiteY36" fmla="*/ 2573839 h 4705763"/>
              <a:gd name="connsiteX37" fmla="*/ 1077951 w 1825371"/>
              <a:gd name="connsiteY37" fmla="*/ 2236916 h 4705763"/>
              <a:gd name="connsiteX38" fmla="*/ 1093485 w 1825371"/>
              <a:gd name="connsiteY38" fmla="*/ 1882733 h 4705763"/>
              <a:gd name="connsiteX39" fmla="*/ 1107983 w 1825371"/>
              <a:gd name="connsiteY39" fmla="*/ 1608293 h 4705763"/>
              <a:gd name="connsiteX40" fmla="*/ 1125245 w 1825371"/>
              <a:gd name="connsiteY40" fmla="*/ 1293464 h 4705763"/>
              <a:gd name="connsiteX41" fmla="*/ 1096247 w 1825371"/>
              <a:gd name="connsiteY41" fmla="*/ 1270681 h 4705763"/>
              <a:gd name="connsiteX42" fmla="*/ 984400 w 1825371"/>
              <a:gd name="connsiteY42" fmla="*/ 1242374 h 4705763"/>
              <a:gd name="connsiteX43" fmla="*/ 977149 w 1825371"/>
              <a:gd name="connsiteY43" fmla="*/ 1225458 h 4705763"/>
              <a:gd name="connsiteX44" fmla="*/ 983019 w 1825371"/>
              <a:gd name="connsiteY44" fmla="*/ 1189902 h 4705763"/>
              <a:gd name="connsiteX45" fmla="*/ 1016158 w 1825371"/>
              <a:gd name="connsiteY45" fmla="*/ 1097041 h 4705763"/>
              <a:gd name="connsiteX46" fmla="*/ 1055513 w 1825371"/>
              <a:gd name="connsiteY46" fmla="*/ 1078055 h 4705763"/>
              <a:gd name="connsiteX47" fmla="*/ 1097628 w 1825371"/>
              <a:gd name="connsiteY47" fmla="*/ 1104290 h 4705763"/>
              <a:gd name="connsiteX48" fmla="*/ 1115579 w 1825371"/>
              <a:gd name="connsiteY48" fmla="*/ 1107743 h 4705763"/>
              <a:gd name="connsiteX49" fmla="*/ 1177026 w 1825371"/>
              <a:gd name="connsiteY49" fmla="*/ 1087375 h 4705763"/>
              <a:gd name="connsiteX50" fmla="*/ 1179787 w 1825371"/>
              <a:gd name="connsiteY50" fmla="*/ 1073913 h 4705763"/>
              <a:gd name="connsiteX51" fmla="*/ 1135255 w 1825371"/>
              <a:gd name="connsiteY51" fmla="*/ 1041117 h 4705763"/>
              <a:gd name="connsiteX52" fmla="*/ 939868 w 1825371"/>
              <a:gd name="connsiteY52" fmla="*/ 883702 h 4705763"/>
              <a:gd name="connsiteX53" fmla="*/ 549783 w 1825371"/>
              <a:gd name="connsiteY53" fmla="*/ 496379 h 4705763"/>
              <a:gd name="connsiteX54" fmla="*/ 40947 w 1825371"/>
              <a:gd name="connsiteY54" fmla="*/ 48990 h 4705763"/>
              <a:gd name="connsiteX55" fmla="*/ 5735 w 1825371"/>
              <a:gd name="connsiteY55" fmla="*/ 17231 h 4705763"/>
              <a:gd name="connsiteX56" fmla="*/ 902 w 1825371"/>
              <a:gd name="connsiteY56" fmla="*/ 4114 h 4705763"/>
              <a:gd name="connsiteX57" fmla="*/ 15747 w 1825371"/>
              <a:gd name="connsiteY57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97493 w 1825371"/>
              <a:gd name="connsiteY32" fmla="*/ 4685667 h 4705763"/>
              <a:gd name="connsiteX33" fmla="*/ 938419 w 1825371"/>
              <a:gd name="connsiteY33" fmla="*/ 4705763 h 4705763"/>
              <a:gd name="connsiteX34" fmla="*/ 1053441 w 1825371"/>
              <a:gd name="connsiteY34" fmla="*/ 2920082 h 4705763"/>
              <a:gd name="connsiteX35" fmla="*/ 1066213 w 1825371"/>
              <a:gd name="connsiteY35" fmla="*/ 2573839 h 4705763"/>
              <a:gd name="connsiteX36" fmla="*/ 1077951 w 1825371"/>
              <a:gd name="connsiteY36" fmla="*/ 2236916 h 4705763"/>
              <a:gd name="connsiteX37" fmla="*/ 1093485 w 1825371"/>
              <a:gd name="connsiteY37" fmla="*/ 1882733 h 4705763"/>
              <a:gd name="connsiteX38" fmla="*/ 1107983 w 1825371"/>
              <a:gd name="connsiteY38" fmla="*/ 1608293 h 4705763"/>
              <a:gd name="connsiteX39" fmla="*/ 1125245 w 1825371"/>
              <a:gd name="connsiteY39" fmla="*/ 1293464 h 4705763"/>
              <a:gd name="connsiteX40" fmla="*/ 1096247 w 1825371"/>
              <a:gd name="connsiteY40" fmla="*/ 1270681 h 4705763"/>
              <a:gd name="connsiteX41" fmla="*/ 984400 w 1825371"/>
              <a:gd name="connsiteY41" fmla="*/ 1242374 h 4705763"/>
              <a:gd name="connsiteX42" fmla="*/ 977149 w 1825371"/>
              <a:gd name="connsiteY42" fmla="*/ 1225458 h 4705763"/>
              <a:gd name="connsiteX43" fmla="*/ 983019 w 1825371"/>
              <a:gd name="connsiteY43" fmla="*/ 1189902 h 4705763"/>
              <a:gd name="connsiteX44" fmla="*/ 1016158 w 1825371"/>
              <a:gd name="connsiteY44" fmla="*/ 1097041 h 4705763"/>
              <a:gd name="connsiteX45" fmla="*/ 1055513 w 1825371"/>
              <a:gd name="connsiteY45" fmla="*/ 1078055 h 4705763"/>
              <a:gd name="connsiteX46" fmla="*/ 1097628 w 1825371"/>
              <a:gd name="connsiteY46" fmla="*/ 1104290 h 4705763"/>
              <a:gd name="connsiteX47" fmla="*/ 1115579 w 1825371"/>
              <a:gd name="connsiteY47" fmla="*/ 1107743 h 4705763"/>
              <a:gd name="connsiteX48" fmla="*/ 1177026 w 1825371"/>
              <a:gd name="connsiteY48" fmla="*/ 1087375 h 4705763"/>
              <a:gd name="connsiteX49" fmla="*/ 1179787 w 1825371"/>
              <a:gd name="connsiteY49" fmla="*/ 1073913 h 4705763"/>
              <a:gd name="connsiteX50" fmla="*/ 1135255 w 1825371"/>
              <a:gd name="connsiteY50" fmla="*/ 1041117 h 4705763"/>
              <a:gd name="connsiteX51" fmla="*/ 939868 w 1825371"/>
              <a:gd name="connsiteY51" fmla="*/ 883702 h 4705763"/>
              <a:gd name="connsiteX52" fmla="*/ 549783 w 1825371"/>
              <a:gd name="connsiteY52" fmla="*/ 496379 h 4705763"/>
              <a:gd name="connsiteX53" fmla="*/ 40947 w 1825371"/>
              <a:gd name="connsiteY53" fmla="*/ 48990 h 4705763"/>
              <a:gd name="connsiteX54" fmla="*/ 5735 w 1825371"/>
              <a:gd name="connsiteY54" fmla="*/ 17231 h 4705763"/>
              <a:gd name="connsiteX55" fmla="*/ 902 w 1825371"/>
              <a:gd name="connsiteY55" fmla="*/ 4114 h 4705763"/>
              <a:gd name="connsiteX56" fmla="*/ 15747 w 1825371"/>
              <a:gd name="connsiteY56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093485 w 1825371"/>
              <a:gd name="connsiteY36" fmla="*/ 1882733 h 4705763"/>
              <a:gd name="connsiteX37" fmla="*/ 1107983 w 1825371"/>
              <a:gd name="connsiteY37" fmla="*/ 1608293 h 4705763"/>
              <a:gd name="connsiteX38" fmla="*/ 1125245 w 1825371"/>
              <a:gd name="connsiteY38" fmla="*/ 1293464 h 4705763"/>
              <a:gd name="connsiteX39" fmla="*/ 1096247 w 1825371"/>
              <a:gd name="connsiteY39" fmla="*/ 1270681 h 4705763"/>
              <a:gd name="connsiteX40" fmla="*/ 984400 w 1825371"/>
              <a:gd name="connsiteY40" fmla="*/ 1242374 h 4705763"/>
              <a:gd name="connsiteX41" fmla="*/ 977149 w 1825371"/>
              <a:gd name="connsiteY41" fmla="*/ 1225458 h 4705763"/>
              <a:gd name="connsiteX42" fmla="*/ 983019 w 1825371"/>
              <a:gd name="connsiteY42" fmla="*/ 1189902 h 4705763"/>
              <a:gd name="connsiteX43" fmla="*/ 1016158 w 1825371"/>
              <a:gd name="connsiteY43" fmla="*/ 1097041 h 4705763"/>
              <a:gd name="connsiteX44" fmla="*/ 1055513 w 1825371"/>
              <a:gd name="connsiteY44" fmla="*/ 1078055 h 4705763"/>
              <a:gd name="connsiteX45" fmla="*/ 1097628 w 1825371"/>
              <a:gd name="connsiteY45" fmla="*/ 1104290 h 4705763"/>
              <a:gd name="connsiteX46" fmla="*/ 1115579 w 1825371"/>
              <a:gd name="connsiteY46" fmla="*/ 1107743 h 4705763"/>
              <a:gd name="connsiteX47" fmla="*/ 1177026 w 1825371"/>
              <a:gd name="connsiteY47" fmla="*/ 1087375 h 4705763"/>
              <a:gd name="connsiteX48" fmla="*/ 1179787 w 1825371"/>
              <a:gd name="connsiteY48" fmla="*/ 1073913 h 4705763"/>
              <a:gd name="connsiteX49" fmla="*/ 1135255 w 1825371"/>
              <a:gd name="connsiteY49" fmla="*/ 1041117 h 4705763"/>
              <a:gd name="connsiteX50" fmla="*/ 939868 w 1825371"/>
              <a:gd name="connsiteY50" fmla="*/ 883702 h 4705763"/>
              <a:gd name="connsiteX51" fmla="*/ 549783 w 1825371"/>
              <a:gd name="connsiteY51" fmla="*/ 496379 h 4705763"/>
              <a:gd name="connsiteX52" fmla="*/ 40947 w 1825371"/>
              <a:gd name="connsiteY52" fmla="*/ 48990 h 4705763"/>
              <a:gd name="connsiteX53" fmla="*/ 5735 w 1825371"/>
              <a:gd name="connsiteY53" fmla="*/ 17231 h 4705763"/>
              <a:gd name="connsiteX54" fmla="*/ 902 w 1825371"/>
              <a:gd name="connsiteY54" fmla="*/ 4114 h 4705763"/>
              <a:gd name="connsiteX55" fmla="*/ 15747 w 1825371"/>
              <a:gd name="connsiteY55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093485 w 1825371"/>
              <a:gd name="connsiteY36" fmla="*/ 1882733 h 4705763"/>
              <a:gd name="connsiteX37" fmla="*/ 1125245 w 1825371"/>
              <a:gd name="connsiteY37" fmla="*/ 1293464 h 4705763"/>
              <a:gd name="connsiteX38" fmla="*/ 1096247 w 1825371"/>
              <a:gd name="connsiteY38" fmla="*/ 1270681 h 4705763"/>
              <a:gd name="connsiteX39" fmla="*/ 984400 w 1825371"/>
              <a:gd name="connsiteY39" fmla="*/ 1242374 h 4705763"/>
              <a:gd name="connsiteX40" fmla="*/ 977149 w 1825371"/>
              <a:gd name="connsiteY40" fmla="*/ 1225458 h 4705763"/>
              <a:gd name="connsiteX41" fmla="*/ 983019 w 1825371"/>
              <a:gd name="connsiteY41" fmla="*/ 1189902 h 4705763"/>
              <a:gd name="connsiteX42" fmla="*/ 1016158 w 1825371"/>
              <a:gd name="connsiteY42" fmla="*/ 1097041 h 4705763"/>
              <a:gd name="connsiteX43" fmla="*/ 1055513 w 1825371"/>
              <a:gd name="connsiteY43" fmla="*/ 1078055 h 4705763"/>
              <a:gd name="connsiteX44" fmla="*/ 1097628 w 1825371"/>
              <a:gd name="connsiteY44" fmla="*/ 1104290 h 4705763"/>
              <a:gd name="connsiteX45" fmla="*/ 1115579 w 1825371"/>
              <a:gd name="connsiteY45" fmla="*/ 1107743 h 4705763"/>
              <a:gd name="connsiteX46" fmla="*/ 1177026 w 1825371"/>
              <a:gd name="connsiteY46" fmla="*/ 1087375 h 4705763"/>
              <a:gd name="connsiteX47" fmla="*/ 1179787 w 1825371"/>
              <a:gd name="connsiteY47" fmla="*/ 1073913 h 4705763"/>
              <a:gd name="connsiteX48" fmla="*/ 1135255 w 1825371"/>
              <a:gd name="connsiteY48" fmla="*/ 1041117 h 4705763"/>
              <a:gd name="connsiteX49" fmla="*/ 939868 w 1825371"/>
              <a:gd name="connsiteY49" fmla="*/ 883702 h 4705763"/>
              <a:gd name="connsiteX50" fmla="*/ 549783 w 1825371"/>
              <a:gd name="connsiteY50" fmla="*/ 496379 h 4705763"/>
              <a:gd name="connsiteX51" fmla="*/ 40947 w 1825371"/>
              <a:gd name="connsiteY51" fmla="*/ 48990 h 4705763"/>
              <a:gd name="connsiteX52" fmla="*/ 5735 w 1825371"/>
              <a:gd name="connsiteY52" fmla="*/ 17231 h 4705763"/>
              <a:gd name="connsiteX53" fmla="*/ 902 w 1825371"/>
              <a:gd name="connsiteY53" fmla="*/ 4114 h 4705763"/>
              <a:gd name="connsiteX54" fmla="*/ 15747 w 1825371"/>
              <a:gd name="connsiteY54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125245 w 1825371"/>
              <a:gd name="connsiteY36" fmla="*/ 1293464 h 4705763"/>
              <a:gd name="connsiteX37" fmla="*/ 1096247 w 1825371"/>
              <a:gd name="connsiteY37" fmla="*/ 1270681 h 4705763"/>
              <a:gd name="connsiteX38" fmla="*/ 984400 w 1825371"/>
              <a:gd name="connsiteY38" fmla="*/ 1242374 h 4705763"/>
              <a:gd name="connsiteX39" fmla="*/ 977149 w 1825371"/>
              <a:gd name="connsiteY39" fmla="*/ 1225458 h 4705763"/>
              <a:gd name="connsiteX40" fmla="*/ 983019 w 1825371"/>
              <a:gd name="connsiteY40" fmla="*/ 1189902 h 4705763"/>
              <a:gd name="connsiteX41" fmla="*/ 1016158 w 1825371"/>
              <a:gd name="connsiteY41" fmla="*/ 1097041 h 4705763"/>
              <a:gd name="connsiteX42" fmla="*/ 1055513 w 1825371"/>
              <a:gd name="connsiteY42" fmla="*/ 1078055 h 4705763"/>
              <a:gd name="connsiteX43" fmla="*/ 1097628 w 1825371"/>
              <a:gd name="connsiteY43" fmla="*/ 1104290 h 4705763"/>
              <a:gd name="connsiteX44" fmla="*/ 1115579 w 1825371"/>
              <a:gd name="connsiteY44" fmla="*/ 1107743 h 4705763"/>
              <a:gd name="connsiteX45" fmla="*/ 1177026 w 1825371"/>
              <a:gd name="connsiteY45" fmla="*/ 1087375 h 4705763"/>
              <a:gd name="connsiteX46" fmla="*/ 1179787 w 1825371"/>
              <a:gd name="connsiteY46" fmla="*/ 1073913 h 4705763"/>
              <a:gd name="connsiteX47" fmla="*/ 1135255 w 1825371"/>
              <a:gd name="connsiteY47" fmla="*/ 1041117 h 4705763"/>
              <a:gd name="connsiteX48" fmla="*/ 939868 w 1825371"/>
              <a:gd name="connsiteY48" fmla="*/ 883702 h 4705763"/>
              <a:gd name="connsiteX49" fmla="*/ 549783 w 1825371"/>
              <a:gd name="connsiteY49" fmla="*/ 496379 h 4705763"/>
              <a:gd name="connsiteX50" fmla="*/ 40947 w 1825371"/>
              <a:gd name="connsiteY50" fmla="*/ 48990 h 4705763"/>
              <a:gd name="connsiteX51" fmla="*/ 5735 w 1825371"/>
              <a:gd name="connsiteY51" fmla="*/ 17231 h 4705763"/>
              <a:gd name="connsiteX52" fmla="*/ 902 w 1825371"/>
              <a:gd name="connsiteY52" fmla="*/ 4114 h 4705763"/>
              <a:gd name="connsiteX53" fmla="*/ 15747 w 1825371"/>
              <a:gd name="connsiteY53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125245 w 1825371"/>
              <a:gd name="connsiteY35" fmla="*/ 1293464 h 4705763"/>
              <a:gd name="connsiteX36" fmla="*/ 1096247 w 1825371"/>
              <a:gd name="connsiteY36" fmla="*/ 1270681 h 4705763"/>
              <a:gd name="connsiteX37" fmla="*/ 984400 w 1825371"/>
              <a:gd name="connsiteY37" fmla="*/ 1242374 h 4705763"/>
              <a:gd name="connsiteX38" fmla="*/ 977149 w 1825371"/>
              <a:gd name="connsiteY38" fmla="*/ 1225458 h 4705763"/>
              <a:gd name="connsiteX39" fmla="*/ 983019 w 1825371"/>
              <a:gd name="connsiteY39" fmla="*/ 1189902 h 4705763"/>
              <a:gd name="connsiteX40" fmla="*/ 1016158 w 1825371"/>
              <a:gd name="connsiteY40" fmla="*/ 1097041 h 4705763"/>
              <a:gd name="connsiteX41" fmla="*/ 1055513 w 1825371"/>
              <a:gd name="connsiteY41" fmla="*/ 1078055 h 4705763"/>
              <a:gd name="connsiteX42" fmla="*/ 1097628 w 1825371"/>
              <a:gd name="connsiteY42" fmla="*/ 1104290 h 4705763"/>
              <a:gd name="connsiteX43" fmla="*/ 1115579 w 1825371"/>
              <a:gd name="connsiteY43" fmla="*/ 1107743 h 4705763"/>
              <a:gd name="connsiteX44" fmla="*/ 1177026 w 1825371"/>
              <a:gd name="connsiteY44" fmla="*/ 1087375 h 4705763"/>
              <a:gd name="connsiteX45" fmla="*/ 1179787 w 1825371"/>
              <a:gd name="connsiteY45" fmla="*/ 1073913 h 4705763"/>
              <a:gd name="connsiteX46" fmla="*/ 1135255 w 1825371"/>
              <a:gd name="connsiteY46" fmla="*/ 1041117 h 4705763"/>
              <a:gd name="connsiteX47" fmla="*/ 939868 w 1825371"/>
              <a:gd name="connsiteY47" fmla="*/ 883702 h 4705763"/>
              <a:gd name="connsiteX48" fmla="*/ 549783 w 1825371"/>
              <a:gd name="connsiteY48" fmla="*/ 496379 h 4705763"/>
              <a:gd name="connsiteX49" fmla="*/ 40947 w 1825371"/>
              <a:gd name="connsiteY49" fmla="*/ 48990 h 4705763"/>
              <a:gd name="connsiteX50" fmla="*/ 5735 w 1825371"/>
              <a:gd name="connsiteY50" fmla="*/ 17231 h 4705763"/>
              <a:gd name="connsiteX51" fmla="*/ 902 w 1825371"/>
              <a:gd name="connsiteY51" fmla="*/ 4114 h 4705763"/>
              <a:gd name="connsiteX52" fmla="*/ 15747 w 1825371"/>
              <a:gd name="connsiteY52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125245 w 1825371"/>
              <a:gd name="connsiteY34" fmla="*/ 1293464 h 4705763"/>
              <a:gd name="connsiteX35" fmla="*/ 1096247 w 1825371"/>
              <a:gd name="connsiteY35" fmla="*/ 1270681 h 4705763"/>
              <a:gd name="connsiteX36" fmla="*/ 984400 w 1825371"/>
              <a:gd name="connsiteY36" fmla="*/ 1242374 h 4705763"/>
              <a:gd name="connsiteX37" fmla="*/ 977149 w 1825371"/>
              <a:gd name="connsiteY37" fmla="*/ 1225458 h 4705763"/>
              <a:gd name="connsiteX38" fmla="*/ 983019 w 1825371"/>
              <a:gd name="connsiteY38" fmla="*/ 1189902 h 4705763"/>
              <a:gd name="connsiteX39" fmla="*/ 1016158 w 1825371"/>
              <a:gd name="connsiteY39" fmla="*/ 1097041 h 4705763"/>
              <a:gd name="connsiteX40" fmla="*/ 1055513 w 1825371"/>
              <a:gd name="connsiteY40" fmla="*/ 1078055 h 4705763"/>
              <a:gd name="connsiteX41" fmla="*/ 1097628 w 1825371"/>
              <a:gd name="connsiteY41" fmla="*/ 1104290 h 4705763"/>
              <a:gd name="connsiteX42" fmla="*/ 1115579 w 1825371"/>
              <a:gd name="connsiteY42" fmla="*/ 1107743 h 4705763"/>
              <a:gd name="connsiteX43" fmla="*/ 1177026 w 1825371"/>
              <a:gd name="connsiteY43" fmla="*/ 1087375 h 4705763"/>
              <a:gd name="connsiteX44" fmla="*/ 1179787 w 1825371"/>
              <a:gd name="connsiteY44" fmla="*/ 1073913 h 4705763"/>
              <a:gd name="connsiteX45" fmla="*/ 1135255 w 1825371"/>
              <a:gd name="connsiteY45" fmla="*/ 1041117 h 4705763"/>
              <a:gd name="connsiteX46" fmla="*/ 939868 w 1825371"/>
              <a:gd name="connsiteY46" fmla="*/ 883702 h 4705763"/>
              <a:gd name="connsiteX47" fmla="*/ 549783 w 1825371"/>
              <a:gd name="connsiteY47" fmla="*/ 496379 h 4705763"/>
              <a:gd name="connsiteX48" fmla="*/ 40947 w 1825371"/>
              <a:gd name="connsiteY48" fmla="*/ 48990 h 4705763"/>
              <a:gd name="connsiteX49" fmla="*/ 5735 w 1825371"/>
              <a:gd name="connsiteY49" fmla="*/ 17231 h 4705763"/>
              <a:gd name="connsiteX50" fmla="*/ 902 w 1825371"/>
              <a:gd name="connsiteY50" fmla="*/ 4114 h 4705763"/>
              <a:gd name="connsiteX51" fmla="*/ 15747 w 1825371"/>
              <a:gd name="connsiteY51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125245 w 1825371"/>
              <a:gd name="connsiteY33" fmla="*/ 1293464 h 4705763"/>
              <a:gd name="connsiteX34" fmla="*/ 1096247 w 1825371"/>
              <a:gd name="connsiteY34" fmla="*/ 1270681 h 4705763"/>
              <a:gd name="connsiteX35" fmla="*/ 984400 w 1825371"/>
              <a:gd name="connsiteY35" fmla="*/ 1242374 h 4705763"/>
              <a:gd name="connsiteX36" fmla="*/ 977149 w 1825371"/>
              <a:gd name="connsiteY36" fmla="*/ 1225458 h 4705763"/>
              <a:gd name="connsiteX37" fmla="*/ 983019 w 1825371"/>
              <a:gd name="connsiteY37" fmla="*/ 1189902 h 4705763"/>
              <a:gd name="connsiteX38" fmla="*/ 1016158 w 1825371"/>
              <a:gd name="connsiteY38" fmla="*/ 1097041 h 4705763"/>
              <a:gd name="connsiteX39" fmla="*/ 1055513 w 1825371"/>
              <a:gd name="connsiteY39" fmla="*/ 1078055 h 4705763"/>
              <a:gd name="connsiteX40" fmla="*/ 1097628 w 1825371"/>
              <a:gd name="connsiteY40" fmla="*/ 1104290 h 4705763"/>
              <a:gd name="connsiteX41" fmla="*/ 1115579 w 1825371"/>
              <a:gd name="connsiteY41" fmla="*/ 1107743 h 4705763"/>
              <a:gd name="connsiteX42" fmla="*/ 1177026 w 1825371"/>
              <a:gd name="connsiteY42" fmla="*/ 1087375 h 4705763"/>
              <a:gd name="connsiteX43" fmla="*/ 1179787 w 1825371"/>
              <a:gd name="connsiteY43" fmla="*/ 1073913 h 4705763"/>
              <a:gd name="connsiteX44" fmla="*/ 1135255 w 1825371"/>
              <a:gd name="connsiteY44" fmla="*/ 1041117 h 4705763"/>
              <a:gd name="connsiteX45" fmla="*/ 939868 w 1825371"/>
              <a:gd name="connsiteY45" fmla="*/ 883702 h 4705763"/>
              <a:gd name="connsiteX46" fmla="*/ 549783 w 1825371"/>
              <a:gd name="connsiteY46" fmla="*/ 496379 h 4705763"/>
              <a:gd name="connsiteX47" fmla="*/ 40947 w 1825371"/>
              <a:gd name="connsiteY47" fmla="*/ 48990 h 4705763"/>
              <a:gd name="connsiteX48" fmla="*/ 5735 w 1825371"/>
              <a:gd name="connsiteY48" fmla="*/ 17231 h 4705763"/>
              <a:gd name="connsiteX49" fmla="*/ 902 w 1825371"/>
              <a:gd name="connsiteY49" fmla="*/ 4114 h 4705763"/>
              <a:gd name="connsiteX50" fmla="*/ 15747 w 1825371"/>
              <a:gd name="connsiteY50" fmla="*/ 1352 h 4705763"/>
              <a:gd name="connsiteX0" fmla="*/ 15747 w 1825371"/>
              <a:gd name="connsiteY0" fmla="*/ 1352 h 4685667"/>
              <a:gd name="connsiteX1" fmla="*/ 83062 w 1825371"/>
              <a:gd name="connsiteY1" fmla="*/ 34837 h 4685667"/>
              <a:gd name="connsiteX2" fmla="*/ 961270 w 1825371"/>
              <a:gd name="connsiteY2" fmla="*/ 755975 h 4685667"/>
              <a:gd name="connsiteX3" fmla="*/ 1239162 w 1825371"/>
              <a:gd name="connsiteY3" fmla="*/ 1001764 h 4685667"/>
              <a:gd name="connsiteX4" fmla="*/ 1276445 w 1825371"/>
              <a:gd name="connsiteY4" fmla="*/ 1025928 h 4685667"/>
              <a:gd name="connsiteX5" fmla="*/ 1316489 w 1825371"/>
              <a:gd name="connsiteY5" fmla="*/ 1009704 h 4685667"/>
              <a:gd name="connsiteX6" fmla="*/ 1345141 w 1825371"/>
              <a:gd name="connsiteY6" fmla="*/ 948602 h 4685667"/>
              <a:gd name="connsiteX7" fmla="*/ 1407624 w 1825371"/>
              <a:gd name="connsiteY7" fmla="*/ 869894 h 4685667"/>
              <a:gd name="connsiteX8" fmla="*/ 1749379 w 1825371"/>
              <a:gd name="connsiteY8" fmla="*/ 590967 h 4685667"/>
              <a:gd name="connsiteX9" fmla="*/ 1808066 w 1825371"/>
              <a:gd name="connsiteY9" fmla="*/ 545399 h 4685667"/>
              <a:gd name="connsiteX10" fmla="*/ 1825326 w 1825371"/>
              <a:gd name="connsiteY10" fmla="*/ 554375 h 4685667"/>
              <a:gd name="connsiteX11" fmla="*/ 1811172 w 1825371"/>
              <a:gd name="connsiteY11" fmla="*/ 590277 h 4685667"/>
              <a:gd name="connsiteX12" fmla="*/ 1721073 w 1825371"/>
              <a:gd name="connsiteY12" fmla="*/ 698326 h 4685667"/>
              <a:gd name="connsiteX13" fmla="*/ 1385877 w 1825371"/>
              <a:gd name="connsiteY13" fmla="*/ 1068389 h 4685667"/>
              <a:gd name="connsiteX14" fmla="*/ 1376211 w 1825371"/>
              <a:gd name="connsiteY14" fmla="*/ 1098421 h 4685667"/>
              <a:gd name="connsiteX15" fmla="*/ 1361366 w 1825371"/>
              <a:gd name="connsiteY15" fmla="*/ 1135359 h 4685667"/>
              <a:gd name="connsiteX16" fmla="*/ 1355153 w 1825371"/>
              <a:gd name="connsiteY16" fmla="*/ 1169879 h 4685667"/>
              <a:gd name="connsiteX17" fmla="*/ 1409696 w 1825371"/>
              <a:gd name="connsiteY17" fmla="*/ 1384253 h 4685667"/>
              <a:gd name="connsiteX18" fmla="*/ 1524994 w 1825371"/>
              <a:gd name="connsiteY18" fmla="*/ 1739817 h 4685667"/>
              <a:gd name="connsiteX19" fmla="*/ 1659971 w 1825371"/>
              <a:gd name="connsiteY19" fmla="*/ 2199288 h 4685667"/>
              <a:gd name="connsiteX20" fmla="*/ 1782864 w 1825371"/>
              <a:gd name="connsiteY20" fmla="*/ 2697077 h 4685667"/>
              <a:gd name="connsiteX21" fmla="*/ 1794257 w 1825371"/>
              <a:gd name="connsiteY21" fmla="*/ 2767845 h 4685667"/>
              <a:gd name="connsiteX22" fmla="*/ 1791840 w 1825371"/>
              <a:gd name="connsiteY22" fmla="*/ 2778202 h 4685667"/>
              <a:gd name="connsiteX23" fmla="*/ 1784245 w 1825371"/>
              <a:gd name="connsiteY23" fmla="*/ 2770607 h 4685667"/>
              <a:gd name="connsiteX24" fmla="*/ 1746617 w 1825371"/>
              <a:gd name="connsiteY24" fmla="*/ 2660831 h 4685667"/>
              <a:gd name="connsiteX25" fmla="*/ 1513602 w 1825371"/>
              <a:gd name="connsiteY25" fmla="*/ 1875484 h 4685667"/>
              <a:gd name="connsiteX26" fmla="*/ 1297158 w 1825371"/>
              <a:gd name="connsiteY26" fmla="*/ 1267919 h 4685667"/>
              <a:gd name="connsiteX27" fmla="*/ 1275064 w 1825371"/>
              <a:gd name="connsiteY27" fmla="*/ 1217173 h 4685667"/>
              <a:gd name="connsiteX28" fmla="*/ 1248483 w 1825371"/>
              <a:gd name="connsiteY28" fmla="*/ 1193353 h 4685667"/>
              <a:gd name="connsiteX29" fmla="*/ 1232949 w 1825371"/>
              <a:gd name="connsiteY29" fmla="*/ 1222351 h 4685667"/>
              <a:gd name="connsiteX30" fmla="*/ 1230877 w 1825371"/>
              <a:gd name="connsiteY30" fmla="*/ 1283108 h 4685667"/>
              <a:gd name="connsiteX31" fmla="*/ 1297493 w 1825371"/>
              <a:gd name="connsiteY31" fmla="*/ 4685667 h 4685667"/>
              <a:gd name="connsiteX32" fmla="*/ 978613 w 1825371"/>
              <a:gd name="connsiteY32" fmla="*/ 4685667 h 4685667"/>
              <a:gd name="connsiteX33" fmla="*/ 1125245 w 1825371"/>
              <a:gd name="connsiteY33" fmla="*/ 1293464 h 4685667"/>
              <a:gd name="connsiteX34" fmla="*/ 1096247 w 1825371"/>
              <a:gd name="connsiteY34" fmla="*/ 1270681 h 4685667"/>
              <a:gd name="connsiteX35" fmla="*/ 984400 w 1825371"/>
              <a:gd name="connsiteY35" fmla="*/ 1242374 h 4685667"/>
              <a:gd name="connsiteX36" fmla="*/ 977149 w 1825371"/>
              <a:gd name="connsiteY36" fmla="*/ 1225458 h 4685667"/>
              <a:gd name="connsiteX37" fmla="*/ 983019 w 1825371"/>
              <a:gd name="connsiteY37" fmla="*/ 1189902 h 4685667"/>
              <a:gd name="connsiteX38" fmla="*/ 1016158 w 1825371"/>
              <a:gd name="connsiteY38" fmla="*/ 1097041 h 4685667"/>
              <a:gd name="connsiteX39" fmla="*/ 1055513 w 1825371"/>
              <a:gd name="connsiteY39" fmla="*/ 1078055 h 4685667"/>
              <a:gd name="connsiteX40" fmla="*/ 1097628 w 1825371"/>
              <a:gd name="connsiteY40" fmla="*/ 1104290 h 4685667"/>
              <a:gd name="connsiteX41" fmla="*/ 1115579 w 1825371"/>
              <a:gd name="connsiteY41" fmla="*/ 1107743 h 4685667"/>
              <a:gd name="connsiteX42" fmla="*/ 1177026 w 1825371"/>
              <a:gd name="connsiteY42" fmla="*/ 1087375 h 4685667"/>
              <a:gd name="connsiteX43" fmla="*/ 1179787 w 1825371"/>
              <a:gd name="connsiteY43" fmla="*/ 1073913 h 4685667"/>
              <a:gd name="connsiteX44" fmla="*/ 1135255 w 1825371"/>
              <a:gd name="connsiteY44" fmla="*/ 1041117 h 4685667"/>
              <a:gd name="connsiteX45" fmla="*/ 939868 w 1825371"/>
              <a:gd name="connsiteY45" fmla="*/ 883702 h 4685667"/>
              <a:gd name="connsiteX46" fmla="*/ 549783 w 1825371"/>
              <a:gd name="connsiteY46" fmla="*/ 496379 h 4685667"/>
              <a:gd name="connsiteX47" fmla="*/ 40947 w 1825371"/>
              <a:gd name="connsiteY47" fmla="*/ 48990 h 4685667"/>
              <a:gd name="connsiteX48" fmla="*/ 5735 w 1825371"/>
              <a:gd name="connsiteY48" fmla="*/ 17231 h 4685667"/>
              <a:gd name="connsiteX49" fmla="*/ 902 w 1825371"/>
              <a:gd name="connsiteY49" fmla="*/ 4114 h 4685667"/>
              <a:gd name="connsiteX50" fmla="*/ 15747 w 1825371"/>
              <a:gd name="connsiteY50" fmla="*/ 1352 h 4685667"/>
              <a:gd name="connsiteX0" fmla="*/ 15747 w 1825371"/>
              <a:gd name="connsiteY0" fmla="*/ 1352 h 4685667"/>
              <a:gd name="connsiteX1" fmla="*/ 83062 w 1825371"/>
              <a:gd name="connsiteY1" fmla="*/ 34837 h 4685667"/>
              <a:gd name="connsiteX2" fmla="*/ 961270 w 1825371"/>
              <a:gd name="connsiteY2" fmla="*/ 755975 h 4685667"/>
              <a:gd name="connsiteX3" fmla="*/ 1239162 w 1825371"/>
              <a:gd name="connsiteY3" fmla="*/ 1001764 h 4685667"/>
              <a:gd name="connsiteX4" fmla="*/ 1276445 w 1825371"/>
              <a:gd name="connsiteY4" fmla="*/ 1025928 h 4685667"/>
              <a:gd name="connsiteX5" fmla="*/ 1316489 w 1825371"/>
              <a:gd name="connsiteY5" fmla="*/ 1009704 h 4685667"/>
              <a:gd name="connsiteX6" fmla="*/ 1345141 w 1825371"/>
              <a:gd name="connsiteY6" fmla="*/ 948602 h 4685667"/>
              <a:gd name="connsiteX7" fmla="*/ 1407624 w 1825371"/>
              <a:gd name="connsiteY7" fmla="*/ 869894 h 4685667"/>
              <a:gd name="connsiteX8" fmla="*/ 1749379 w 1825371"/>
              <a:gd name="connsiteY8" fmla="*/ 590967 h 4685667"/>
              <a:gd name="connsiteX9" fmla="*/ 1808066 w 1825371"/>
              <a:gd name="connsiteY9" fmla="*/ 545399 h 4685667"/>
              <a:gd name="connsiteX10" fmla="*/ 1825326 w 1825371"/>
              <a:gd name="connsiteY10" fmla="*/ 554375 h 4685667"/>
              <a:gd name="connsiteX11" fmla="*/ 1811172 w 1825371"/>
              <a:gd name="connsiteY11" fmla="*/ 590277 h 4685667"/>
              <a:gd name="connsiteX12" fmla="*/ 1721073 w 1825371"/>
              <a:gd name="connsiteY12" fmla="*/ 698326 h 4685667"/>
              <a:gd name="connsiteX13" fmla="*/ 1385877 w 1825371"/>
              <a:gd name="connsiteY13" fmla="*/ 1068389 h 4685667"/>
              <a:gd name="connsiteX14" fmla="*/ 1376211 w 1825371"/>
              <a:gd name="connsiteY14" fmla="*/ 1098421 h 4685667"/>
              <a:gd name="connsiteX15" fmla="*/ 1361366 w 1825371"/>
              <a:gd name="connsiteY15" fmla="*/ 1135359 h 4685667"/>
              <a:gd name="connsiteX16" fmla="*/ 1355153 w 1825371"/>
              <a:gd name="connsiteY16" fmla="*/ 1169879 h 4685667"/>
              <a:gd name="connsiteX17" fmla="*/ 1409696 w 1825371"/>
              <a:gd name="connsiteY17" fmla="*/ 1384253 h 4685667"/>
              <a:gd name="connsiteX18" fmla="*/ 1524994 w 1825371"/>
              <a:gd name="connsiteY18" fmla="*/ 1739817 h 4685667"/>
              <a:gd name="connsiteX19" fmla="*/ 1659971 w 1825371"/>
              <a:gd name="connsiteY19" fmla="*/ 2199288 h 4685667"/>
              <a:gd name="connsiteX20" fmla="*/ 1782864 w 1825371"/>
              <a:gd name="connsiteY20" fmla="*/ 2697077 h 4685667"/>
              <a:gd name="connsiteX21" fmla="*/ 1794257 w 1825371"/>
              <a:gd name="connsiteY21" fmla="*/ 2767845 h 4685667"/>
              <a:gd name="connsiteX22" fmla="*/ 1791840 w 1825371"/>
              <a:gd name="connsiteY22" fmla="*/ 2778202 h 4685667"/>
              <a:gd name="connsiteX23" fmla="*/ 1784245 w 1825371"/>
              <a:gd name="connsiteY23" fmla="*/ 2770607 h 4685667"/>
              <a:gd name="connsiteX24" fmla="*/ 1746617 w 1825371"/>
              <a:gd name="connsiteY24" fmla="*/ 2660831 h 4685667"/>
              <a:gd name="connsiteX25" fmla="*/ 1513602 w 1825371"/>
              <a:gd name="connsiteY25" fmla="*/ 1875484 h 4685667"/>
              <a:gd name="connsiteX26" fmla="*/ 1297158 w 1825371"/>
              <a:gd name="connsiteY26" fmla="*/ 1267919 h 4685667"/>
              <a:gd name="connsiteX27" fmla="*/ 1275064 w 1825371"/>
              <a:gd name="connsiteY27" fmla="*/ 1217173 h 4685667"/>
              <a:gd name="connsiteX28" fmla="*/ 1248483 w 1825371"/>
              <a:gd name="connsiteY28" fmla="*/ 1193353 h 4685667"/>
              <a:gd name="connsiteX29" fmla="*/ 1232949 w 1825371"/>
              <a:gd name="connsiteY29" fmla="*/ 1222351 h 4685667"/>
              <a:gd name="connsiteX30" fmla="*/ 1230877 w 1825371"/>
              <a:gd name="connsiteY30" fmla="*/ 1283108 h 4685667"/>
              <a:gd name="connsiteX31" fmla="*/ 1217106 w 1825371"/>
              <a:gd name="connsiteY31" fmla="*/ 4685667 h 4685667"/>
              <a:gd name="connsiteX32" fmla="*/ 978613 w 1825371"/>
              <a:gd name="connsiteY32" fmla="*/ 4685667 h 4685667"/>
              <a:gd name="connsiteX33" fmla="*/ 1125245 w 1825371"/>
              <a:gd name="connsiteY33" fmla="*/ 1293464 h 4685667"/>
              <a:gd name="connsiteX34" fmla="*/ 1096247 w 1825371"/>
              <a:gd name="connsiteY34" fmla="*/ 1270681 h 4685667"/>
              <a:gd name="connsiteX35" fmla="*/ 984400 w 1825371"/>
              <a:gd name="connsiteY35" fmla="*/ 1242374 h 4685667"/>
              <a:gd name="connsiteX36" fmla="*/ 977149 w 1825371"/>
              <a:gd name="connsiteY36" fmla="*/ 1225458 h 4685667"/>
              <a:gd name="connsiteX37" fmla="*/ 983019 w 1825371"/>
              <a:gd name="connsiteY37" fmla="*/ 1189902 h 4685667"/>
              <a:gd name="connsiteX38" fmla="*/ 1016158 w 1825371"/>
              <a:gd name="connsiteY38" fmla="*/ 1097041 h 4685667"/>
              <a:gd name="connsiteX39" fmla="*/ 1055513 w 1825371"/>
              <a:gd name="connsiteY39" fmla="*/ 1078055 h 4685667"/>
              <a:gd name="connsiteX40" fmla="*/ 1097628 w 1825371"/>
              <a:gd name="connsiteY40" fmla="*/ 1104290 h 4685667"/>
              <a:gd name="connsiteX41" fmla="*/ 1115579 w 1825371"/>
              <a:gd name="connsiteY41" fmla="*/ 1107743 h 4685667"/>
              <a:gd name="connsiteX42" fmla="*/ 1177026 w 1825371"/>
              <a:gd name="connsiteY42" fmla="*/ 1087375 h 4685667"/>
              <a:gd name="connsiteX43" fmla="*/ 1179787 w 1825371"/>
              <a:gd name="connsiteY43" fmla="*/ 1073913 h 4685667"/>
              <a:gd name="connsiteX44" fmla="*/ 1135255 w 1825371"/>
              <a:gd name="connsiteY44" fmla="*/ 1041117 h 4685667"/>
              <a:gd name="connsiteX45" fmla="*/ 939868 w 1825371"/>
              <a:gd name="connsiteY45" fmla="*/ 883702 h 4685667"/>
              <a:gd name="connsiteX46" fmla="*/ 549783 w 1825371"/>
              <a:gd name="connsiteY46" fmla="*/ 496379 h 4685667"/>
              <a:gd name="connsiteX47" fmla="*/ 40947 w 1825371"/>
              <a:gd name="connsiteY47" fmla="*/ 48990 h 4685667"/>
              <a:gd name="connsiteX48" fmla="*/ 5735 w 1825371"/>
              <a:gd name="connsiteY48" fmla="*/ 17231 h 4685667"/>
              <a:gd name="connsiteX49" fmla="*/ 902 w 1825371"/>
              <a:gd name="connsiteY49" fmla="*/ 4114 h 4685667"/>
              <a:gd name="connsiteX50" fmla="*/ 15747 w 1825371"/>
              <a:gd name="connsiteY50" fmla="*/ 1352 h 4685667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78613 w 1825371"/>
              <a:gd name="connsiteY32" fmla="*/ 4685667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98710 w 1825371"/>
              <a:gd name="connsiteY32" fmla="*/ 4695715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98710 w 1825371"/>
              <a:gd name="connsiteY32" fmla="*/ 4695715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825371" h="4705764">
                <a:moveTo>
                  <a:pt x="15747" y="1352"/>
                </a:moveTo>
                <a:cubicBezTo>
                  <a:pt x="40601" y="7565"/>
                  <a:pt x="63040" y="19648"/>
                  <a:pt x="83062" y="34837"/>
                </a:cubicBezTo>
                <a:cubicBezTo>
                  <a:pt x="383392" y="265435"/>
                  <a:pt x="679236" y="502594"/>
                  <a:pt x="961270" y="755975"/>
                </a:cubicBezTo>
                <a:cubicBezTo>
                  <a:pt x="1053096" y="838826"/>
                  <a:pt x="1146302" y="919949"/>
                  <a:pt x="1239162" y="1001764"/>
                </a:cubicBezTo>
                <a:cubicBezTo>
                  <a:pt x="1250209" y="1011775"/>
                  <a:pt x="1262636" y="1020060"/>
                  <a:pt x="1276445" y="1025928"/>
                </a:cubicBezTo>
                <a:cubicBezTo>
                  <a:pt x="1296466" y="1034213"/>
                  <a:pt x="1308204" y="1030070"/>
                  <a:pt x="1316489" y="1009704"/>
                </a:cubicBezTo>
                <a:cubicBezTo>
                  <a:pt x="1325119" y="988991"/>
                  <a:pt x="1335821" y="968968"/>
                  <a:pt x="1345141" y="948602"/>
                </a:cubicBezTo>
                <a:cubicBezTo>
                  <a:pt x="1359640" y="917188"/>
                  <a:pt x="1382079" y="892679"/>
                  <a:pt x="1407624" y="869894"/>
                </a:cubicBezTo>
                <a:cubicBezTo>
                  <a:pt x="1517055" y="771511"/>
                  <a:pt x="1634081" y="682447"/>
                  <a:pt x="1749379" y="590967"/>
                </a:cubicBezTo>
                <a:cubicBezTo>
                  <a:pt x="1768711" y="575432"/>
                  <a:pt x="1788043" y="559898"/>
                  <a:pt x="1808066" y="545399"/>
                </a:cubicBezTo>
                <a:cubicBezTo>
                  <a:pt x="1819802" y="536769"/>
                  <a:pt x="1824634" y="539875"/>
                  <a:pt x="1825326" y="554375"/>
                </a:cubicBezTo>
                <a:cubicBezTo>
                  <a:pt x="1826015" y="568528"/>
                  <a:pt x="1818766" y="579575"/>
                  <a:pt x="1811172" y="590277"/>
                </a:cubicBezTo>
                <a:cubicBezTo>
                  <a:pt x="1783900" y="628594"/>
                  <a:pt x="1751451" y="662770"/>
                  <a:pt x="1721073" y="698326"/>
                </a:cubicBezTo>
                <a:cubicBezTo>
                  <a:pt x="1613023" y="825017"/>
                  <a:pt x="1503592" y="950328"/>
                  <a:pt x="1385877" y="1068389"/>
                </a:cubicBezTo>
                <a:cubicBezTo>
                  <a:pt x="1376900" y="1077364"/>
                  <a:pt x="1378626" y="1088411"/>
                  <a:pt x="1376211" y="1098421"/>
                </a:cubicBezTo>
                <a:cubicBezTo>
                  <a:pt x="1373449" y="1111885"/>
                  <a:pt x="1370342" y="1124658"/>
                  <a:pt x="1361366" y="1135359"/>
                </a:cubicBezTo>
                <a:cubicBezTo>
                  <a:pt x="1352736" y="1145370"/>
                  <a:pt x="1352736" y="1157798"/>
                  <a:pt x="1355153" y="1169879"/>
                </a:cubicBezTo>
                <a:cubicBezTo>
                  <a:pt x="1369651" y="1242374"/>
                  <a:pt x="1391054" y="1312796"/>
                  <a:pt x="1409696" y="1384253"/>
                </a:cubicBezTo>
                <a:cubicBezTo>
                  <a:pt x="1440764" y="1505076"/>
                  <a:pt x="1484260" y="1622102"/>
                  <a:pt x="1524994" y="1739817"/>
                </a:cubicBezTo>
                <a:cubicBezTo>
                  <a:pt x="1577466" y="1890674"/>
                  <a:pt x="1615785" y="2046016"/>
                  <a:pt x="1659971" y="2199288"/>
                </a:cubicBezTo>
                <a:cubicBezTo>
                  <a:pt x="1707264" y="2363607"/>
                  <a:pt x="1746273" y="2529998"/>
                  <a:pt x="1782864" y="2697077"/>
                </a:cubicBezTo>
                <a:cubicBezTo>
                  <a:pt x="1788043" y="2720207"/>
                  <a:pt x="1790460" y="2744026"/>
                  <a:pt x="1794257" y="2767845"/>
                </a:cubicBezTo>
                <a:cubicBezTo>
                  <a:pt x="1794947" y="2771643"/>
                  <a:pt x="1797364" y="2776822"/>
                  <a:pt x="1791840" y="2778202"/>
                </a:cubicBezTo>
                <a:cubicBezTo>
                  <a:pt x="1786662" y="2779583"/>
                  <a:pt x="1785626" y="2774405"/>
                  <a:pt x="1784245" y="2770607"/>
                </a:cubicBezTo>
                <a:cubicBezTo>
                  <a:pt x="1770437" y="2734360"/>
                  <a:pt x="1756975" y="2698113"/>
                  <a:pt x="1746617" y="2660831"/>
                </a:cubicBezTo>
                <a:cubicBezTo>
                  <a:pt x="1673779" y="2397784"/>
                  <a:pt x="1595762" y="2136116"/>
                  <a:pt x="1513602" y="1875484"/>
                </a:cubicBezTo>
                <a:cubicBezTo>
                  <a:pt x="1448704" y="1670431"/>
                  <a:pt x="1380007" y="1466759"/>
                  <a:pt x="1297158" y="1267919"/>
                </a:cubicBezTo>
                <a:cubicBezTo>
                  <a:pt x="1289909" y="1251004"/>
                  <a:pt x="1282659" y="1234089"/>
                  <a:pt x="1275064" y="1217173"/>
                </a:cubicBezTo>
                <a:cubicBezTo>
                  <a:pt x="1269541" y="1205436"/>
                  <a:pt x="1260911" y="1191628"/>
                  <a:pt x="1248483" y="1193353"/>
                </a:cubicBezTo>
                <a:cubicBezTo>
                  <a:pt x="1238128" y="1194734"/>
                  <a:pt x="1235711" y="1211649"/>
                  <a:pt x="1232949" y="1222351"/>
                </a:cubicBezTo>
                <a:cubicBezTo>
                  <a:pt x="1228115" y="1242374"/>
                  <a:pt x="1229843" y="1262740"/>
                  <a:pt x="1230877" y="1283108"/>
                </a:cubicBezTo>
                <a:cubicBezTo>
                  <a:pt x="1226287" y="2417294"/>
                  <a:pt x="1231744" y="3571578"/>
                  <a:pt x="1227154" y="4705764"/>
                </a:cubicBezTo>
                <a:lnTo>
                  <a:pt x="998710" y="4695715"/>
                </a:lnTo>
                <a:cubicBezTo>
                  <a:pt x="1020244" y="4110251"/>
                  <a:pt x="1098940" y="1865978"/>
                  <a:pt x="1125245" y="1293464"/>
                </a:cubicBezTo>
                <a:cubicBezTo>
                  <a:pt x="1126970" y="1262740"/>
                  <a:pt x="1124553" y="1258943"/>
                  <a:pt x="1096247" y="1270681"/>
                </a:cubicBezTo>
                <a:cubicBezTo>
                  <a:pt x="1050679" y="1289666"/>
                  <a:pt x="1018575" y="1263776"/>
                  <a:pt x="984400" y="1242374"/>
                </a:cubicBezTo>
                <a:cubicBezTo>
                  <a:pt x="979221" y="1238921"/>
                  <a:pt x="977841" y="1232017"/>
                  <a:pt x="977149" y="1225458"/>
                </a:cubicBezTo>
                <a:cubicBezTo>
                  <a:pt x="976115" y="1213030"/>
                  <a:pt x="978530" y="1200949"/>
                  <a:pt x="983019" y="1189902"/>
                </a:cubicBezTo>
                <a:cubicBezTo>
                  <a:pt x="995792" y="1159523"/>
                  <a:pt x="1005457" y="1128109"/>
                  <a:pt x="1016158" y="1097041"/>
                </a:cubicBezTo>
                <a:cubicBezTo>
                  <a:pt x="1022717" y="1078055"/>
                  <a:pt x="1036181" y="1071841"/>
                  <a:pt x="1055513" y="1078055"/>
                </a:cubicBezTo>
                <a:cubicBezTo>
                  <a:pt x="1071737" y="1082887"/>
                  <a:pt x="1084855" y="1093934"/>
                  <a:pt x="1097628" y="1104290"/>
                </a:cubicBezTo>
                <a:cubicBezTo>
                  <a:pt x="1103496" y="1108779"/>
                  <a:pt x="1107983" y="1110504"/>
                  <a:pt x="1115579" y="1107743"/>
                </a:cubicBezTo>
                <a:cubicBezTo>
                  <a:pt x="1135945" y="1100147"/>
                  <a:pt x="1156313" y="1093589"/>
                  <a:pt x="1177026" y="1087375"/>
                </a:cubicBezTo>
                <a:cubicBezTo>
                  <a:pt x="1187726" y="1084268"/>
                  <a:pt x="1185655" y="1080126"/>
                  <a:pt x="1179787" y="1073913"/>
                </a:cubicBezTo>
                <a:cubicBezTo>
                  <a:pt x="1166668" y="1060449"/>
                  <a:pt x="1151134" y="1050438"/>
                  <a:pt x="1135255" y="1041117"/>
                </a:cubicBezTo>
                <a:cubicBezTo>
                  <a:pt x="1062417" y="998311"/>
                  <a:pt x="998207" y="944460"/>
                  <a:pt x="939868" y="883702"/>
                </a:cubicBezTo>
                <a:cubicBezTo>
                  <a:pt x="813177" y="751488"/>
                  <a:pt x="683379" y="622035"/>
                  <a:pt x="549783" y="496379"/>
                </a:cubicBezTo>
                <a:cubicBezTo>
                  <a:pt x="385809" y="341382"/>
                  <a:pt x="211479" y="197084"/>
                  <a:pt x="40947" y="48990"/>
                </a:cubicBezTo>
                <a:cubicBezTo>
                  <a:pt x="28864" y="38635"/>
                  <a:pt x="17472" y="27933"/>
                  <a:pt x="5735" y="17231"/>
                </a:cubicBezTo>
                <a:cubicBezTo>
                  <a:pt x="2283" y="13780"/>
                  <a:pt x="-1859" y="9292"/>
                  <a:pt x="902" y="4114"/>
                </a:cubicBezTo>
                <a:cubicBezTo>
                  <a:pt x="4009" y="-1755"/>
                  <a:pt x="10568" y="-29"/>
                  <a:pt x="15747" y="1352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22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52FCF1B-F1CF-41E9-84C6-9D8022AAF358}"/>
              </a:ext>
            </a:extLst>
          </p:cNvPr>
          <p:cNvSpPr/>
          <p:nvPr userDrawn="1"/>
        </p:nvSpPr>
        <p:spPr>
          <a:xfrm>
            <a:off x="1394131" y="5094016"/>
            <a:ext cx="698917" cy="1801790"/>
          </a:xfrm>
          <a:custGeom>
            <a:avLst/>
            <a:gdLst>
              <a:gd name="connsiteX0" fmla="*/ 15747 w 1825371"/>
              <a:gd name="connsiteY0" fmla="*/ 1352 h 3047785"/>
              <a:gd name="connsiteX1" fmla="*/ 83062 w 1825371"/>
              <a:gd name="connsiteY1" fmla="*/ 34837 h 3047785"/>
              <a:gd name="connsiteX2" fmla="*/ 961270 w 1825371"/>
              <a:gd name="connsiteY2" fmla="*/ 755975 h 3047785"/>
              <a:gd name="connsiteX3" fmla="*/ 1239162 w 1825371"/>
              <a:gd name="connsiteY3" fmla="*/ 1001764 h 3047785"/>
              <a:gd name="connsiteX4" fmla="*/ 1276445 w 1825371"/>
              <a:gd name="connsiteY4" fmla="*/ 1025928 h 3047785"/>
              <a:gd name="connsiteX5" fmla="*/ 1316489 w 1825371"/>
              <a:gd name="connsiteY5" fmla="*/ 1009704 h 3047785"/>
              <a:gd name="connsiteX6" fmla="*/ 1345141 w 1825371"/>
              <a:gd name="connsiteY6" fmla="*/ 948602 h 3047785"/>
              <a:gd name="connsiteX7" fmla="*/ 1407624 w 1825371"/>
              <a:gd name="connsiteY7" fmla="*/ 869894 h 3047785"/>
              <a:gd name="connsiteX8" fmla="*/ 1749379 w 1825371"/>
              <a:gd name="connsiteY8" fmla="*/ 590967 h 3047785"/>
              <a:gd name="connsiteX9" fmla="*/ 1808066 w 1825371"/>
              <a:gd name="connsiteY9" fmla="*/ 545399 h 3047785"/>
              <a:gd name="connsiteX10" fmla="*/ 1825326 w 1825371"/>
              <a:gd name="connsiteY10" fmla="*/ 554375 h 3047785"/>
              <a:gd name="connsiteX11" fmla="*/ 1811172 w 1825371"/>
              <a:gd name="connsiteY11" fmla="*/ 590277 h 3047785"/>
              <a:gd name="connsiteX12" fmla="*/ 1721073 w 1825371"/>
              <a:gd name="connsiteY12" fmla="*/ 698326 h 3047785"/>
              <a:gd name="connsiteX13" fmla="*/ 1385877 w 1825371"/>
              <a:gd name="connsiteY13" fmla="*/ 1068389 h 3047785"/>
              <a:gd name="connsiteX14" fmla="*/ 1376211 w 1825371"/>
              <a:gd name="connsiteY14" fmla="*/ 1098421 h 3047785"/>
              <a:gd name="connsiteX15" fmla="*/ 1361366 w 1825371"/>
              <a:gd name="connsiteY15" fmla="*/ 1135359 h 3047785"/>
              <a:gd name="connsiteX16" fmla="*/ 1355153 w 1825371"/>
              <a:gd name="connsiteY16" fmla="*/ 1169879 h 3047785"/>
              <a:gd name="connsiteX17" fmla="*/ 1409696 w 1825371"/>
              <a:gd name="connsiteY17" fmla="*/ 1384253 h 3047785"/>
              <a:gd name="connsiteX18" fmla="*/ 1524994 w 1825371"/>
              <a:gd name="connsiteY18" fmla="*/ 1739817 h 3047785"/>
              <a:gd name="connsiteX19" fmla="*/ 1659971 w 1825371"/>
              <a:gd name="connsiteY19" fmla="*/ 2199288 h 3047785"/>
              <a:gd name="connsiteX20" fmla="*/ 1782864 w 1825371"/>
              <a:gd name="connsiteY20" fmla="*/ 2697077 h 3047785"/>
              <a:gd name="connsiteX21" fmla="*/ 1794257 w 1825371"/>
              <a:gd name="connsiteY21" fmla="*/ 2767845 h 3047785"/>
              <a:gd name="connsiteX22" fmla="*/ 1791840 w 1825371"/>
              <a:gd name="connsiteY22" fmla="*/ 2778202 h 3047785"/>
              <a:gd name="connsiteX23" fmla="*/ 1784245 w 1825371"/>
              <a:gd name="connsiteY23" fmla="*/ 2770607 h 3047785"/>
              <a:gd name="connsiteX24" fmla="*/ 1746617 w 1825371"/>
              <a:gd name="connsiteY24" fmla="*/ 2660831 h 3047785"/>
              <a:gd name="connsiteX25" fmla="*/ 1513602 w 1825371"/>
              <a:gd name="connsiteY25" fmla="*/ 1875484 h 3047785"/>
              <a:gd name="connsiteX26" fmla="*/ 1297158 w 1825371"/>
              <a:gd name="connsiteY26" fmla="*/ 1267919 h 3047785"/>
              <a:gd name="connsiteX27" fmla="*/ 1275064 w 1825371"/>
              <a:gd name="connsiteY27" fmla="*/ 1217173 h 3047785"/>
              <a:gd name="connsiteX28" fmla="*/ 1248483 w 1825371"/>
              <a:gd name="connsiteY28" fmla="*/ 1193353 h 3047785"/>
              <a:gd name="connsiteX29" fmla="*/ 1232949 w 1825371"/>
              <a:gd name="connsiteY29" fmla="*/ 1222351 h 3047785"/>
              <a:gd name="connsiteX30" fmla="*/ 1230877 w 1825371"/>
              <a:gd name="connsiteY30" fmla="*/ 1283108 h 3047785"/>
              <a:gd name="connsiteX31" fmla="*/ 1243305 w 1825371"/>
              <a:gd name="connsiteY31" fmla="*/ 1522336 h 3047785"/>
              <a:gd name="connsiteX32" fmla="*/ 1261256 w 1825371"/>
              <a:gd name="connsiteY32" fmla="*/ 1854772 h 3047785"/>
              <a:gd name="connsiteX33" fmla="*/ 1272647 w 1825371"/>
              <a:gd name="connsiteY33" fmla="*/ 2086061 h 3047785"/>
              <a:gd name="connsiteX34" fmla="*/ 1288528 w 1825371"/>
              <a:gd name="connsiteY34" fmla="*/ 2674639 h 3047785"/>
              <a:gd name="connsiteX35" fmla="*/ 1297493 w 1825371"/>
              <a:gd name="connsiteY35" fmla="*/ 3047785 h 3047785"/>
              <a:gd name="connsiteX36" fmla="*/ 1048951 w 1825371"/>
              <a:gd name="connsiteY36" fmla="*/ 3047785 h 3047785"/>
              <a:gd name="connsiteX37" fmla="*/ 1053441 w 1825371"/>
              <a:gd name="connsiteY37" fmla="*/ 2920082 h 3047785"/>
              <a:gd name="connsiteX38" fmla="*/ 1066213 w 1825371"/>
              <a:gd name="connsiteY38" fmla="*/ 2573839 h 3047785"/>
              <a:gd name="connsiteX39" fmla="*/ 1077951 w 1825371"/>
              <a:gd name="connsiteY39" fmla="*/ 2236916 h 3047785"/>
              <a:gd name="connsiteX40" fmla="*/ 1093485 w 1825371"/>
              <a:gd name="connsiteY40" fmla="*/ 1882733 h 3047785"/>
              <a:gd name="connsiteX41" fmla="*/ 1107983 w 1825371"/>
              <a:gd name="connsiteY41" fmla="*/ 1608293 h 3047785"/>
              <a:gd name="connsiteX42" fmla="*/ 1125245 w 1825371"/>
              <a:gd name="connsiteY42" fmla="*/ 1293464 h 3047785"/>
              <a:gd name="connsiteX43" fmla="*/ 1096247 w 1825371"/>
              <a:gd name="connsiteY43" fmla="*/ 1270681 h 3047785"/>
              <a:gd name="connsiteX44" fmla="*/ 984400 w 1825371"/>
              <a:gd name="connsiteY44" fmla="*/ 1242374 h 3047785"/>
              <a:gd name="connsiteX45" fmla="*/ 977149 w 1825371"/>
              <a:gd name="connsiteY45" fmla="*/ 1225458 h 3047785"/>
              <a:gd name="connsiteX46" fmla="*/ 983019 w 1825371"/>
              <a:gd name="connsiteY46" fmla="*/ 1189902 h 3047785"/>
              <a:gd name="connsiteX47" fmla="*/ 1016158 w 1825371"/>
              <a:gd name="connsiteY47" fmla="*/ 1097041 h 3047785"/>
              <a:gd name="connsiteX48" fmla="*/ 1055513 w 1825371"/>
              <a:gd name="connsiteY48" fmla="*/ 1078055 h 3047785"/>
              <a:gd name="connsiteX49" fmla="*/ 1097628 w 1825371"/>
              <a:gd name="connsiteY49" fmla="*/ 1104290 h 3047785"/>
              <a:gd name="connsiteX50" fmla="*/ 1115579 w 1825371"/>
              <a:gd name="connsiteY50" fmla="*/ 1107743 h 3047785"/>
              <a:gd name="connsiteX51" fmla="*/ 1177026 w 1825371"/>
              <a:gd name="connsiteY51" fmla="*/ 1087375 h 3047785"/>
              <a:gd name="connsiteX52" fmla="*/ 1179787 w 1825371"/>
              <a:gd name="connsiteY52" fmla="*/ 1073913 h 3047785"/>
              <a:gd name="connsiteX53" fmla="*/ 1135255 w 1825371"/>
              <a:gd name="connsiteY53" fmla="*/ 1041117 h 3047785"/>
              <a:gd name="connsiteX54" fmla="*/ 939868 w 1825371"/>
              <a:gd name="connsiteY54" fmla="*/ 883702 h 3047785"/>
              <a:gd name="connsiteX55" fmla="*/ 549783 w 1825371"/>
              <a:gd name="connsiteY55" fmla="*/ 496379 h 3047785"/>
              <a:gd name="connsiteX56" fmla="*/ 40947 w 1825371"/>
              <a:gd name="connsiteY56" fmla="*/ 48990 h 3047785"/>
              <a:gd name="connsiteX57" fmla="*/ 5735 w 1825371"/>
              <a:gd name="connsiteY57" fmla="*/ 17231 h 3047785"/>
              <a:gd name="connsiteX58" fmla="*/ 902 w 1825371"/>
              <a:gd name="connsiteY58" fmla="*/ 4114 h 3047785"/>
              <a:gd name="connsiteX59" fmla="*/ 15747 w 1825371"/>
              <a:gd name="connsiteY59" fmla="*/ 1352 h 3047785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88528 w 1825371"/>
              <a:gd name="connsiteY34" fmla="*/ 2674639 h 4705763"/>
              <a:gd name="connsiteX35" fmla="*/ 1297493 w 1825371"/>
              <a:gd name="connsiteY35" fmla="*/ 3047785 h 4705763"/>
              <a:gd name="connsiteX36" fmla="*/ 938419 w 1825371"/>
              <a:gd name="connsiteY36" fmla="*/ 4705763 h 4705763"/>
              <a:gd name="connsiteX37" fmla="*/ 1053441 w 1825371"/>
              <a:gd name="connsiteY37" fmla="*/ 2920082 h 4705763"/>
              <a:gd name="connsiteX38" fmla="*/ 1066213 w 1825371"/>
              <a:gd name="connsiteY38" fmla="*/ 2573839 h 4705763"/>
              <a:gd name="connsiteX39" fmla="*/ 1077951 w 1825371"/>
              <a:gd name="connsiteY39" fmla="*/ 2236916 h 4705763"/>
              <a:gd name="connsiteX40" fmla="*/ 1093485 w 1825371"/>
              <a:gd name="connsiteY40" fmla="*/ 1882733 h 4705763"/>
              <a:gd name="connsiteX41" fmla="*/ 1107983 w 1825371"/>
              <a:gd name="connsiteY41" fmla="*/ 1608293 h 4705763"/>
              <a:gd name="connsiteX42" fmla="*/ 1125245 w 1825371"/>
              <a:gd name="connsiteY42" fmla="*/ 1293464 h 4705763"/>
              <a:gd name="connsiteX43" fmla="*/ 1096247 w 1825371"/>
              <a:gd name="connsiteY43" fmla="*/ 1270681 h 4705763"/>
              <a:gd name="connsiteX44" fmla="*/ 984400 w 1825371"/>
              <a:gd name="connsiteY44" fmla="*/ 1242374 h 4705763"/>
              <a:gd name="connsiteX45" fmla="*/ 977149 w 1825371"/>
              <a:gd name="connsiteY45" fmla="*/ 1225458 h 4705763"/>
              <a:gd name="connsiteX46" fmla="*/ 983019 w 1825371"/>
              <a:gd name="connsiteY46" fmla="*/ 1189902 h 4705763"/>
              <a:gd name="connsiteX47" fmla="*/ 1016158 w 1825371"/>
              <a:gd name="connsiteY47" fmla="*/ 1097041 h 4705763"/>
              <a:gd name="connsiteX48" fmla="*/ 1055513 w 1825371"/>
              <a:gd name="connsiteY48" fmla="*/ 1078055 h 4705763"/>
              <a:gd name="connsiteX49" fmla="*/ 1097628 w 1825371"/>
              <a:gd name="connsiteY49" fmla="*/ 1104290 h 4705763"/>
              <a:gd name="connsiteX50" fmla="*/ 1115579 w 1825371"/>
              <a:gd name="connsiteY50" fmla="*/ 1107743 h 4705763"/>
              <a:gd name="connsiteX51" fmla="*/ 1177026 w 1825371"/>
              <a:gd name="connsiteY51" fmla="*/ 1087375 h 4705763"/>
              <a:gd name="connsiteX52" fmla="*/ 1179787 w 1825371"/>
              <a:gd name="connsiteY52" fmla="*/ 1073913 h 4705763"/>
              <a:gd name="connsiteX53" fmla="*/ 1135255 w 1825371"/>
              <a:gd name="connsiteY53" fmla="*/ 1041117 h 4705763"/>
              <a:gd name="connsiteX54" fmla="*/ 939868 w 1825371"/>
              <a:gd name="connsiteY54" fmla="*/ 883702 h 4705763"/>
              <a:gd name="connsiteX55" fmla="*/ 549783 w 1825371"/>
              <a:gd name="connsiteY55" fmla="*/ 496379 h 4705763"/>
              <a:gd name="connsiteX56" fmla="*/ 40947 w 1825371"/>
              <a:gd name="connsiteY56" fmla="*/ 48990 h 4705763"/>
              <a:gd name="connsiteX57" fmla="*/ 5735 w 1825371"/>
              <a:gd name="connsiteY57" fmla="*/ 17231 h 4705763"/>
              <a:gd name="connsiteX58" fmla="*/ 902 w 1825371"/>
              <a:gd name="connsiteY58" fmla="*/ 4114 h 4705763"/>
              <a:gd name="connsiteX59" fmla="*/ 15747 w 1825371"/>
              <a:gd name="connsiteY59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88528 w 1825371"/>
              <a:gd name="connsiteY34" fmla="*/ 2674639 h 4705763"/>
              <a:gd name="connsiteX35" fmla="*/ 1297493 w 1825371"/>
              <a:gd name="connsiteY35" fmla="*/ 4685667 h 4705763"/>
              <a:gd name="connsiteX36" fmla="*/ 938419 w 1825371"/>
              <a:gd name="connsiteY36" fmla="*/ 4705763 h 4705763"/>
              <a:gd name="connsiteX37" fmla="*/ 1053441 w 1825371"/>
              <a:gd name="connsiteY37" fmla="*/ 2920082 h 4705763"/>
              <a:gd name="connsiteX38" fmla="*/ 1066213 w 1825371"/>
              <a:gd name="connsiteY38" fmla="*/ 2573839 h 4705763"/>
              <a:gd name="connsiteX39" fmla="*/ 1077951 w 1825371"/>
              <a:gd name="connsiteY39" fmla="*/ 2236916 h 4705763"/>
              <a:gd name="connsiteX40" fmla="*/ 1093485 w 1825371"/>
              <a:gd name="connsiteY40" fmla="*/ 1882733 h 4705763"/>
              <a:gd name="connsiteX41" fmla="*/ 1107983 w 1825371"/>
              <a:gd name="connsiteY41" fmla="*/ 1608293 h 4705763"/>
              <a:gd name="connsiteX42" fmla="*/ 1125245 w 1825371"/>
              <a:gd name="connsiteY42" fmla="*/ 1293464 h 4705763"/>
              <a:gd name="connsiteX43" fmla="*/ 1096247 w 1825371"/>
              <a:gd name="connsiteY43" fmla="*/ 1270681 h 4705763"/>
              <a:gd name="connsiteX44" fmla="*/ 984400 w 1825371"/>
              <a:gd name="connsiteY44" fmla="*/ 1242374 h 4705763"/>
              <a:gd name="connsiteX45" fmla="*/ 977149 w 1825371"/>
              <a:gd name="connsiteY45" fmla="*/ 1225458 h 4705763"/>
              <a:gd name="connsiteX46" fmla="*/ 983019 w 1825371"/>
              <a:gd name="connsiteY46" fmla="*/ 1189902 h 4705763"/>
              <a:gd name="connsiteX47" fmla="*/ 1016158 w 1825371"/>
              <a:gd name="connsiteY47" fmla="*/ 1097041 h 4705763"/>
              <a:gd name="connsiteX48" fmla="*/ 1055513 w 1825371"/>
              <a:gd name="connsiteY48" fmla="*/ 1078055 h 4705763"/>
              <a:gd name="connsiteX49" fmla="*/ 1097628 w 1825371"/>
              <a:gd name="connsiteY49" fmla="*/ 1104290 h 4705763"/>
              <a:gd name="connsiteX50" fmla="*/ 1115579 w 1825371"/>
              <a:gd name="connsiteY50" fmla="*/ 1107743 h 4705763"/>
              <a:gd name="connsiteX51" fmla="*/ 1177026 w 1825371"/>
              <a:gd name="connsiteY51" fmla="*/ 1087375 h 4705763"/>
              <a:gd name="connsiteX52" fmla="*/ 1179787 w 1825371"/>
              <a:gd name="connsiteY52" fmla="*/ 1073913 h 4705763"/>
              <a:gd name="connsiteX53" fmla="*/ 1135255 w 1825371"/>
              <a:gd name="connsiteY53" fmla="*/ 1041117 h 4705763"/>
              <a:gd name="connsiteX54" fmla="*/ 939868 w 1825371"/>
              <a:gd name="connsiteY54" fmla="*/ 883702 h 4705763"/>
              <a:gd name="connsiteX55" fmla="*/ 549783 w 1825371"/>
              <a:gd name="connsiteY55" fmla="*/ 496379 h 4705763"/>
              <a:gd name="connsiteX56" fmla="*/ 40947 w 1825371"/>
              <a:gd name="connsiteY56" fmla="*/ 48990 h 4705763"/>
              <a:gd name="connsiteX57" fmla="*/ 5735 w 1825371"/>
              <a:gd name="connsiteY57" fmla="*/ 17231 h 4705763"/>
              <a:gd name="connsiteX58" fmla="*/ 902 w 1825371"/>
              <a:gd name="connsiteY58" fmla="*/ 4114 h 4705763"/>
              <a:gd name="connsiteX59" fmla="*/ 15747 w 1825371"/>
              <a:gd name="connsiteY59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97493 w 1825371"/>
              <a:gd name="connsiteY34" fmla="*/ 4685667 h 4705763"/>
              <a:gd name="connsiteX35" fmla="*/ 938419 w 1825371"/>
              <a:gd name="connsiteY35" fmla="*/ 4705763 h 4705763"/>
              <a:gd name="connsiteX36" fmla="*/ 1053441 w 1825371"/>
              <a:gd name="connsiteY36" fmla="*/ 2920082 h 4705763"/>
              <a:gd name="connsiteX37" fmla="*/ 1066213 w 1825371"/>
              <a:gd name="connsiteY37" fmla="*/ 2573839 h 4705763"/>
              <a:gd name="connsiteX38" fmla="*/ 1077951 w 1825371"/>
              <a:gd name="connsiteY38" fmla="*/ 2236916 h 4705763"/>
              <a:gd name="connsiteX39" fmla="*/ 1093485 w 1825371"/>
              <a:gd name="connsiteY39" fmla="*/ 1882733 h 4705763"/>
              <a:gd name="connsiteX40" fmla="*/ 1107983 w 1825371"/>
              <a:gd name="connsiteY40" fmla="*/ 1608293 h 4705763"/>
              <a:gd name="connsiteX41" fmla="*/ 1125245 w 1825371"/>
              <a:gd name="connsiteY41" fmla="*/ 1293464 h 4705763"/>
              <a:gd name="connsiteX42" fmla="*/ 1096247 w 1825371"/>
              <a:gd name="connsiteY42" fmla="*/ 1270681 h 4705763"/>
              <a:gd name="connsiteX43" fmla="*/ 984400 w 1825371"/>
              <a:gd name="connsiteY43" fmla="*/ 1242374 h 4705763"/>
              <a:gd name="connsiteX44" fmla="*/ 977149 w 1825371"/>
              <a:gd name="connsiteY44" fmla="*/ 1225458 h 4705763"/>
              <a:gd name="connsiteX45" fmla="*/ 983019 w 1825371"/>
              <a:gd name="connsiteY45" fmla="*/ 1189902 h 4705763"/>
              <a:gd name="connsiteX46" fmla="*/ 1016158 w 1825371"/>
              <a:gd name="connsiteY46" fmla="*/ 1097041 h 4705763"/>
              <a:gd name="connsiteX47" fmla="*/ 1055513 w 1825371"/>
              <a:gd name="connsiteY47" fmla="*/ 1078055 h 4705763"/>
              <a:gd name="connsiteX48" fmla="*/ 1097628 w 1825371"/>
              <a:gd name="connsiteY48" fmla="*/ 1104290 h 4705763"/>
              <a:gd name="connsiteX49" fmla="*/ 1115579 w 1825371"/>
              <a:gd name="connsiteY49" fmla="*/ 1107743 h 4705763"/>
              <a:gd name="connsiteX50" fmla="*/ 1177026 w 1825371"/>
              <a:gd name="connsiteY50" fmla="*/ 1087375 h 4705763"/>
              <a:gd name="connsiteX51" fmla="*/ 1179787 w 1825371"/>
              <a:gd name="connsiteY51" fmla="*/ 1073913 h 4705763"/>
              <a:gd name="connsiteX52" fmla="*/ 1135255 w 1825371"/>
              <a:gd name="connsiteY52" fmla="*/ 1041117 h 4705763"/>
              <a:gd name="connsiteX53" fmla="*/ 939868 w 1825371"/>
              <a:gd name="connsiteY53" fmla="*/ 883702 h 4705763"/>
              <a:gd name="connsiteX54" fmla="*/ 549783 w 1825371"/>
              <a:gd name="connsiteY54" fmla="*/ 496379 h 4705763"/>
              <a:gd name="connsiteX55" fmla="*/ 40947 w 1825371"/>
              <a:gd name="connsiteY55" fmla="*/ 48990 h 4705763"/>
              <a:gd name="connsiteX56" fmla="*/ 5735 w 1825371"/>
              <a:gd name="connsiteY56" fmla="*/ 17231 h 4705763"/>
              <a:gd name="connsiteX57" fmla="*/ 902 w 1825371"/>
              <a:gd name="connsiteY57" fmla="*/ 4114 h 4705763"/>
              <a:gd name="connsiteX58" fmla="*/ 15747 w 1825371"/>
              <a:gd name="connsiteY58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97493 w 1825371"/>
              <a:gd name="connsiteY33" fmla="*/ 4685667 h 4705763"/>
              <a:gd name="connsiteX34" fmla="*/ 938419 w 1825371"/>
              <a:gd name="connsiteY34" fmla="*/ 4705763 h 4705763"/>
              <a:gd name="connsiteX35" fmla="*/ 1053441 w 1825371"/>
              <a:gd name="connsiteY35" fmla="*/ 2920082 h 4705763"/>
              <a:gd name="connsiteX36" fmla="*/ 1066213 w 1825371"/>
              <a:gd name="connsiteY36" fmla="*/ 2573839 h 4705763"/>
              <a:gd name="connsiteX37" fmla="*/ 1077951 w 1825371"/>
              <a:gd name="connsiteY37" fmla="*/ 2236916 h 4705763"/>
              <a:gd name="connsiteX38" fmla="*/ 1093485 w 1825371"/>
              <a:gd name="connsiteY38" fmla="*/ 1882733 h 4705763"/>
              <a:gd name="connsiteX39" fmla="*/ 1107983 w 1825371"/>
              <a:gd name="connsiteY39" fmla="*/ 1608293 h 4705763"/>
              <a:gd name="connsiteX40" fmla="*/ 1125245 w 1825371"/>
              <a:gd name="connsiteY40" fmla="*/ 1293464 h 4705763"/>
              <a:gd name="connsiteX41" fmla="*/ 1096247 w 1825371"/>
              <a:gd name="connsiteY41" fmla="*/ 1270681 h 4705763"/>
              <a:gd name="connsiteX42" fmla="*/ 984400 w 1825371"/>
              <a:gd name="connsiteY42" fmla="*/ 1242374 h 4705763"/>
              <a:gd name="connsiteX43" fmla="*/ 977149 w 1825371"/>
              <a:gd name="connsiteY43" fmla="*/ 1225458 h 4705763"/>
              <a:gd name="connsiteX44" fmla="*/ 983019 w 1825371"/>
              <a:gd name="connsiteY44" fmla="*/ 1189902 h 4705763"/>
              <a:gd name="connsiteX45" fmla="*/ 1016158 w 1825371"/>
              <a:gd name="connsiteY45" fmla="*/ 1097041 h 4705763"/>
              <a:gd name="connsiteX46" fmla="*/ 1055513 w 1825371"/>
              <a:gd name="connsiteY46" fmla="*/ 1078055 h 4705763"/>
              <a:gd name="connsiteX47" fmla="*/ 1097628 w 1825371"/>
              <a:gd name="connsiteY47" fmla="*/ 1104290 h 4705763"/>
              <a:gd name="connsiteX48" fmla="*/ 1115579 w 1825371"/>
              <a:gd name="connsiteY48" fmla="*/ 1107743 h 4705763"/>
              <a:gd name="connsiteX49" fmla="*/ 1177026 w 1825371"/>
              <a:gd name="connsiteY49" fmla="*/ 1087375 h 4705763"/>
              <a:gd name="connsiteX50" fmla="*/ 1179787 w 1825371"/>
              <a:gd name="connsiteY50" fmla="*/ 1073913 h 4705763"/>
              <a:gd name="connsiteX51" fmla="*/ 1135255 w 1825371"/>
              <a:gd name="connsiteY51" fmla="*/ 1041117 h 4705763"/>
              <a:gd name="connsiteX52" fmla="*/ 939868 w 1825371"/>
              <a:gd name="connsiteY52" fmla="*/ 883702 h 4705763"/>
              <a:gd name="connsiteX53" fmla="*/ 549783 w 1825371"/>
              <a:gd name="connsiteY53" fmla="*/ 496379 h 4705763"/>
              <a:gd name="connsiteX54" fmla="*/ 40947 w 1825371"/>
              <a:gd name="connsiteY54" fmla="*/ 48990 h 4705763"/>
              <a:gd name="connsiteX55" fmla="*/ 5735 w 1825371"/>
              <a:gd name="connsiteY55" fmla="*/ 17231 h 4705763"/>
              <a:gd name="connsiteX56" fmla="*/ 902 w 1825371"/>
              <a:gd name="connsiteY56" fmla="*/ 4114 h 4705763"/>
              <a:gd name="connsiteX57" fmla="*/ 15747 w 1825371"/>
              <a:gd name="connsiteY57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97493 w 1825371"/>
              <a:gd name="connsiteY32" fmla="*/ 4685667 h 4705763"/>
              <a:gd name="connsiteX33" fmla="*/ 938419 w 1825371"/>
              <a:gd name="connsiteY33" fmla="*/ 4705763 h 4705763"/>
              <a:gd name="connsiteX34" fmla="*/ 1053441 w 1825371"/>
              <a:gd name="connsiteY34" fmla="*/ 2920082 h 4705763"/>
              <a:gd name="connsiteX35" fmla="*/ 1066213 w 1825371"/>
              <a:gd name="connsiteY35" fmla="*/ 2573839 h 4705763"/>
              <a:gd name="connsiteX36" fmla="*/ 1077951 w 1825371"/>
              <a:gd name="connsiteY36" fmla="*/ 2236916 h 4705763"/>
              <a:gd name="connsiteX37" fmla="*/ 1093485 w 1825371"/>
              <a:gd name="connsiteY37" fmla="*/ 1882733 h 4705763"/>
              <a:gd name="connsiteX38" fmla="*/ 1107983 w 1825371"/>
              <a:gd name="connsiteY38" fmla="*/ 1608293 h 4705763"/>
              <a:gd name="connsiteX39" fmla="*/ 1125245 w 1825371"/>
              <a:gd name="connsiteY39" fmla="*/ 1293464 h 4705763"/>
              <a:gd name="connsiteX40" fmla="*/ 1096247 w 1825371"/>
              <a:gd name="connsiteY40" fmla="*/ 1270681 h 4705763"/>
              <a:gd name="connsiteX41" fmla="*/ 984400 w 1825371"/>
              <a:gd name="connsiteY41" fmla="*/ 1242374 h 4705763"/>
              <a:gd name="connsiteX42" fmla="*/ 977149 w 1825371"/>
              <a:gd name="connsiteY42" fmla="*/ 1225458 h 4705763"/>
              <a:gd name="connsiteX43" fmla="*/ 983019 w 1825371"/>
              <a:gd name="connsiteY43" fmla="*/ 1189902 h 4705763"/>
              <a:gd name="connsiteX44" fmla="*/ 1016158 w 1825371"/>
              <a:gd name="connsiteY44" fmla="*/ 1097041 h 4705763"/>
              <a:gd name="connsiteX45" fmla="*/ 1055513 w 1825371"/>
              <a:gd name="connsiteY45" fmla="*/ 1078055 h 4705763"/>
              <a:gd name="connsiteX46" fmla="*/ 1097628 w 1825371"/>
              <a:gd name="connsiteY46" fmla="*/ 1104290 h 4705763"/>
              <a:gd name="connsiteX47" fmla="*/ 1115579 w 1825371"/>
              <a:gd name="connsiteY47" fmla="*/ 1107743 h 4705763"/>
              <a:gd name="connsiteX48" fmla="*/ 1177026 w 1825371"/>
              <a:gd name="connsiteY48" fmla="*/ 1087375 h 4705763"/>
              <a:gd name="connsiteX49" fmla="*/ 1179787 w 1825371"/>
              <a:gd name="connsiteY49" fmla="*/ 1073913 h 4705763"/>
              <a:gd name="connsiteX50" fmla="*/ 1135255 w 1825371"/>
              <a:gd name="connsiteY50" fmla="*/ 1041117 h 4705763"/>
              <a:gd name="connsiteX51" fmla="*/ 939868 w 1825371"/>
              <a:gd name="connsiteY51" fmla="*/ 883702 h 4705763"/>
              <a:gd name="connsiteX52" fmla="*/ 549783 w 1825371"/>
              <a:gd name="connsiteY52" fmla="*/ 496379 h 4705763"/>
              <a:gd name="connsiteX53" fmla="*/ 40947 w 1825371"/>
              <a:gd name="connsiteY53" fmla="*/ 48990 h 4705763"/>
              <a:gd name="connsiteX54" fmla="*/ 5735 w 1825371"/>
              <a:gd name="connsiteY54" fmla="*/ 17231 h 4705763"/>
              <a:gd name="connsiteX55" fmla="*/ 902 w 1825371"/>
              <a:gd name="connsiteY55" fmla="*/ 4114 h 4705763"/>
              <a:gd name="connsiteX56" fmla="*/ 15747 w 1825371"/>
              <a:gd name="connsiteY56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093485 w 1825371"/>
              <a:gd name="connsiteY36" fmla="*/ 1882733 h 4705763"/>
              <a:gd name="connsiteX37" fmla="*/ 1107983 w 1825371"/>
              <a:gd name="connsiteY37" fmla="*/ 1608293 h 4705763"/>
              <a:gd name="connsiteX38" fmla="*/ 1125245 w 1825371"/>
              <a:gd name="connsiteY38" fmla="*/ 1293464 h 4705763"/>
              <a:gd name="connsiteX39" fmla="*/ 1096247 w 1825371"/>
              <a:gd name="connsiteY39" fmla="*/ 1270681 h 4705763"/>
              <a:gd name="connsiteX40" fmla="*/ 984400 w 1825371"/>
              <a:gd name="connsiteY40" fmla="*/ 1242374 h 4705763"/>
              <a:gd name="connsiteX41" fmla="*/ 977149 w 1825371"/>
              <a:gd name="connsiteY41" fmla="*/ 1225458 h 4705763"/>
              <a:gd name="connsiteX42" fmla="*/ 983019 w 1825371"/>
              <a:gd name="connsiteY42" fmla="*/ 1189902 h 4705763"/>
              <a:gd name="connsiteX43" fmla="*/ 1016158 w 1825371"/>
              <a:gd name="connsiteY43" fmla="*/ 1097041 h 4705763"/>
              <a:gd name="connsiteX44" fmla="*/ 1055513 w 1825371"/>
              <a:gd name="connsiteY44" fmla="*/ 1078055 h 4705763"/>
              <a:gd name="connsiteX45" fmla="*/ 1097628 w 1825371"/>
              <a:gd name="connsiteY45" fmla="*/ 1104290 h 4705763"/>
              <a:gd name="connsiteX46" fmla="*/ 1115579 w 1825371"/>
              <a:gd name="connsiteY46" fmla="*/ 1107743 h 4705763"/>
              <a:gd name="connsiteX47" fmla="*/ 1177026 w 1825371"/>
              <a:gd name="connsiteY47" fmla="*/ 1087375 h 4705763"/>
              <a:gd name="connsiteX48" fmla="*/ 1179787 w 1825371"/>
              <a:gd name="connsiteY48" fmla="*/ 1073913 h 4705763"/>
              <a:gd name="connsiteX49" fmla="*/ 1135255 w 1825371"/>
              <a:gd name="connsiteY49" fmla="*/ 1041117 h 4705763"/>
              <a:gd name="connsiteX50" fmla="*/ 939868 w 1825371"/>
              <a:gd name="connsiteY50" fmla="*/ 883702 h 4705763"/>
              <a:gd name="connsiteX51" fmla="*/ 549783 w 1825371"/>
              <a:gd name="connsiteY51" fmla="*/ 496379 h 4705763"/>
              <a:gd name="connsiteX52" fmla="*/ 40947 w 1825371"/>
              <a:gd name="connsiteY52" fmla="*/ 48990 h 4705763"/>
              <a:gd name="connsiteX53" fmla="*/ 5735 w 1825371"/>
              <a:gd name="connsiteY53" fmla="*/ 17231 h 4705763"/>
              <a:gd name="connsiteX54" fmla="*/ 902 w 1825371"/>
              <a:gd name="connsiteY54" fmla="*/ 4114 h 4705763"/>
              <a:gd name="connsiteX55" fmla="*/ 15747 w 1825371"/>
              <a:gd name="connsiteY55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093485 w 1825371"/>
              <a:gd name="connsiteY36" fmla="*/ 1882733 h 4705763"/>
              <a:gd name="connsiteX37" fmla="*/ 1125245 w 1825371"/>
              <a:gd name="connsiteY37" fmla="*/ 1293464 h 4705763"/>
              <a:gd name="connsiteX38" fmla="*/ 1096247 w 1825371"/>
              <a:gd name="connsiteY38" fmla="*/ 1270681 h 4705763"/>
              <a:gd name="connsiteX39" fmla="*/ 984400 w 1825371"/>
              <a:gd name="connsiteY39" fmla="*/ 1242374 h 4705763"/>
              <a:gd name="connsiteX40" fmla="*/ 977149 w 1825371"/>
              <a:gd name="connsiteY40" fmla="*/ 1225458 h 4705763"/>
              <a:gd name="connsiteX41" fmla="*/ 983019 w 1825371"/>
              <a:gd name="connsiteY41" fmla="*/ 1189902 h 4705763"/>
              <a:gd name="connsiteX42" fmla="*/ 1016158 w 1825371"/>
              <a:gd name="connsiteY42" fmla="*/ 1097041 h 4705763"/>
              <a:gd name="connsiteX43" fmla="*/ 1055513 w 1825371"/>
              <a:gd name="connsiteY43" fmla="*/ 1078055 h 4705763"/>
              <a:gd name="connsiteX44" fmla="*/ 1097628 w 1825371"/>
              <a:gd name="connsiteY44" fmla="*/ 1104290 h 4705763"/>
              <a:gd name="connsiteX45" fmla="*/ 1115579 w 1825371"/>
              <a:gd name="connsiteY45" fmla="*/ 1107743 h 4705763"/>
              <a:gd name="connsiteX46" fmla="*/ 1177026 w 1825371"/>
              <a:gd name="connsiteY46" fmla="*/ 1087375 h 4705763"/>
              <a:gd name="connsiteX47" fmla="*/ 1179787 w 1825371"/>
              <a:gd name="connsiteY47" fmla="*/ 1073913 h 4705763"/>
              <a:gd name="connsiteX48" fmla="*/ 1135255 w 1825371"/>
              <a:gd name="connsiteY48" fmla="*/ 1041117 h 4705763"/>
              <a:gd name="connsiteX49" fmla="*/ 939868 w 1825371"/>
              <a:gd name="connsiteY49" fmla="*/ 883702 h 4705763"/>
              <a:gd name="connsiteX50" fmla="*/ 549783 w 1825371"/>
              <a:gd name="connsiteY50" fmla="*/ 496379 h 4705763"/>
              <a:gd name="connsiteX51" fmla="*/ 40947 w 1825371"/>
              <a:gd name="connsiteY51" fmla="*/ 48990 h 4705763"/>
              <a:gd name="connsiteX52" fmla="*/ 5735 w 1825371"/>
              <a:gd name="connsiteY52" fmla="*/ 17231 h 4705763"/>
              <a:gd name="connsiteX53" fmla="*/ 902 w 1825371"/>
              <a:gd name="connsiteY53" fmla="*/ 4114 h 4705763"/>
              <a:gd name="connsiteX54" fmla="*/ 15747 w 1825371"/>
              <a:gd name="connsiteY54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125245 w 1825371"/>
              <a:gd name="connsiteY36" fmla="*/ 1293464 h 4705763"/>
              <a:gd name="connsiteX37" fmla="*/ 1096247 w 1825371"/>
              <a:gd name="connsiteY37" fmla="*/ 1270681 h 4705763"/>
              <a:gd name="connsiteX38" fmla="*/ 984400 w 1825371"/>
              <a:gd name="connsiteY38" fmla="*/ 1242374 h 4705763"/>
              <a:gd name="connsiteX39" fmla="*/ 977149 w 1825371"/>
              <a:gd name="connsiteY39" fmla="*/ 1225458 h 4705763"/>
              <a:gd name="connsiteX40" fmla="*/ 983019 w 1825371"/>
              <a:gd name="connsiteY40" fmla="*/ 1189902 h 4705763"/>
              <a:gd name="connsiteX41" fmla="*/ 1016158 w 1825371"/>
              <a:gd name="connsiteY41" fmla="*/ 1097041 h 4705763"/>
              <a:gd name="connsiteX42" fmla="*/ 1055513 w 1825371"/>
              <a:gd name="connsiteY42" fmla="*/ 1078055 h 4705763"/>
              <a:gd name="connsiteX43" fmla="*/ 1097628 w 1825371"/>
              <a:gd name="connsiteY43" fmla="*/ 1104290 h 4705763"/>
              <a:gd name="connsiteX44" fmla="*/ 1115579 w 1825371"/>
              <a:gd name="connsiteY44" fmla="*/ 1107743 h 4705763"/>
              <a:gd name="connsiteX45" fmla="*/ 1177026 w 1825371"/>
              <a:gd name="connsiteY45" fmla="*/ 1087375 h 4705763"/>
              <a:gd name="connsiteX46" fmla="*/ 1179787 w 1825371"/>
              <a:gd name="connsiteY46" fmla="*/ 1073913 h 4705763"/>
              <a:gd name="connsiteX47" fmla="*/ 1135255 w 1825371"/>
              <a:gd name="connsiteY47" fmla="*/ 1041117 h 4705763"/>
              <a:gd name="connsiteX48" fmla="*/ 939868 w 1825371"/>
              <a:gd name="connsiteY48" fmla="*/ 883702 h 4705763"/>
              <a:gd name="connsiteX49" fmla="*/ 549783 w 1825371"/>
              <a:gd name="connsiteY49" fmla="*/ 496379 h 4705763"/>
              <a:gd name="connsiteX50" fmla="*/ 40947 w 1825371"/>
              <a:gd name="connsiteY50" fmla="*/ 48990 h 4705763"/>
              <a:gd name="connsiteX51" fmla="*/ 5735 w 1825371"/>
              <a:gd name="connsiteY51" fmla="*/ 17231 h 4705763"/>
              <a:gd name="connsiteX52" fmla="*/ 902 w 1825371"/>
              <a:gd name="connsiteY52" fmla="*/ 4114 h 4705763"/>
              <a:gd name="connsiteX53" fmla="*/ 15747 w 1825371"/>
              <a:gd name="connsiteY53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125245 w 1825371"/>
              <a:gd name="connsiteY35" fmla="*/ 1293464 h 4705763"/>
              <a:gd name="connsiteX36" fmla="*/ 1096247 w 1825371"/>
              <a:gd name="connsiteY36" fmla="*/ 1270681 h 4705763"/>
              <a:gd name="connsiteX37" fmla="*/ 984400 w 1825371"/>
              <a:gd name="connsiteY37" fmla="*/ 1242374 h 4705763"/>
              <a:gd name="connsiteX38" fmla="*/ 977149 w 1825371"/>
              <a:gd name="connsiteY38" fmla="*/ 1225458 h 4705763"/>
              <a:gd name="connsiteX39" fmla="*/ 983019 w 1825371"/>
              <a:gd name="connsiteY39" fmla="*/ 1189902 h 4705763"/>
              <a:gd name="connsiteX40" fmla="*/ 1016158 w 1825371"/>
              <a:gd name="connsiteY40" fmla="*/ 1097041 h 4705763"/>
              <a:gd name="connsiteX41" fmla="*/ 1055513 w 1825371"/>
              <a:gd name="connsiteY41" fmla="*/ 1078055 h 4705763"/>
              <a:gd name="connsiteX42" fmla="*/ 1097628 w 1825371"/>
              <a:gd name="connsiteY42" fmla="*/ 1104290 h 4705763"/>
              <a:gd name="connsiteX43" fmla="*/ 1115579 w 1825371"/>
              <a:gd name="connsiteY43" fmla="*/ 1107743 h 4705763"/>
              <a:gd name="connsiteX44" fmla="*/ 1177026 w 1825371"/>
              <a:gd name="connsiteY44" fmla="*/ 1087375 h 4705763"/>
              <a:gd name="connsiteX45" fmla="*/ 1179787 w 1825371"/>
              <a:gd name="connsiteY45" fmla="*/ 1073913 h 4705763"/>
              <a:gd name="connsiteX46" fmla="*/ 1135255 w 1825371"/>
              <a:gd name="connsiteY46" fmla="*/ 1041117 h 4705763"/>
              <a:gd name="connsiteX47" fmla="*/ 939868 w 1825371"/>
              <a:gd name="connsiteY47" fmla="*/ 883702 h 4705763"/>
              <a:gd name="connsiteX48" fmla="*/ 549783 w 1825371"/>
              <a:gd name="connsiteY48" fmla="*/ 496379 h 4705763"/>
              <a:gd name="connsiteX49" fmla="*/ 40947 w 1825371"/>
              <a:gd name="connsiteY49" fmla="*/ 48990 h 4705763"/>
              <a:gd name="connsiteX50" fmla="*/ 5735 w 1825371"/>
              <a:gd name="connsiteY50" fmla="*/ 17231 h 4705763"/>
              <a:gd name="connsiteX51" fmla="*/ 902 w 1825371"/>
              <a:gd name="connsiteY51" fmla="*/ 4114 h 4705763"/>
              <a:gd name="connsiteX52" fmla="*/ 15747 w 1825371"/>
              <a:gd name="connsiteY52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125245 w 1825371"/>
              <a:gd name="connsiteY34" fmla="*/ 1293464 h 4705763"/>
              <a:gd name="connsiteX35" fmla="*/ 1096247 w 1825371"/>
              <a:gd name="connsiteY35" fmla="*/ 1270681 h 4705763"/>
              <a:gd name="connsiteX36" fmla="*/ 984400 w 1825371"/>
              <a:gd name="connsiteY36" fmla="*/ 1242374 h 4705763"/>
              <a:gd name="connsiteX37" fmla="*/ 977149 w 1825371"/>
              <a:gd name="connsiteY37" fmla="*/ 1225458 h 4705763"/>
              <a:gd name="connsiteX38" fmla="*/ 983019 w 1825371"/>
              <a:gd name="connsiteY38" fmla="*/ 1189902 h 4705763"/>
              <a:gd name="connsiteX39" fmla="*/ 1016158 w 1825371"/>
              <a:gd name="connsiteY39" fmla="*/ 1097041 h 4705763"/>
              <a:gd name="connsiteX40" fmla="*/ 1055513 w 1825371"/>
              <a:gd name="connsiteY40" fmla="*/ 1078055 h 4705763"/>
              <a:gd name="connsiteX41" fmla="*/ 1097628 w 1825371"/>
              <a:gd name="connsiteY41" fmla="*/ 1104290 h 4705763"/>
              <a:gd name="connsiteX42" fmla="*/ 1115579 w 1825371"/>
              <a:gd name="connsiteY42" fmla="*/ 1107743 h 4705763"/>
              <a:gd name="connsiteX43" fmla="*/ 1177026 w 1825371"/>
              <a:gd name="connsiteY43" fmla="*/ 1087375 h 4705763"/>
              <a:gd name="connsiteX44" fmla="*/ 1179787 w 1825371"/>
              <a:gd name="connsiteY44" fmla="*/ 1073913 h 4705763"/>
              <a:gd name="connsiteX45" fmla="*/ 1135255 w 1825371"/>
              <a:gd name="connsiteY45" fmla="*/ 1041117 h 4705763"/>
              <a:gd name="connsiteX46" fmla="*/ 939868 w 1825371"/>
              <a:gd name="connsiteY46" fmla="*/ 883702 h 4705763"/>
              <a:gd name="connsiteX47" fmla="*/ 549783 w 1825371"/>
              <a:gd name="connsiteY47" fmla="*/ 496379 h 4705763"/>
              <a:gd name="connsiteX48" fmla="*/ 40947 w 1825371"/>
              <a:gd name="connsiteY48" fmla="*/ 48990 h 4705763"/>
              <a:gd name="connsiteX49" fmla="*/ 5735 w 1825371"/>
              <a:gd name="connsiteY49" fmla="*/ 17231 h 4705763"/>
              <a:gd name="connsiteX50" fmla="*/ 902 w 1825371"/>
              <a:gd name="connsiteY50" fmla="*/ 4114 h 4705763"/>
              <a:gd name="connsiteX51" fmla="*/ 15747 w 1825371"/>
              <a:gd name="connsiteY51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125245 w 1825371"/>
              <a:gd name="connsiteY33" fmla="*/ 1293464 h 4705763"/>
              <a:gd name="connsiteX34" fmla="*/ 1096247 w 1825371"/>
              <a:gd name="connsiteY34" fmla="*/ 1270681 h 4705763"/>
              <a:gd name="connsiteX35" fmla="*/ 984400 w 1825371"/>
              <a:gd name="connsiteY35" fmla="*/ 1242374 h 4705763"/>
              <a:gd name="connsiteX36" fmla="*/ 977149 w 1825371"/>
              <a:gd name="connsiteY36" fmla="*/ 1225458 h 4705763"/>
              <a:gd name="connsiteX37" fmla="*/ 983019 w 1825371"/>
              <a:gd name="connsiteY37" fmla="*/ 1189902 h 4705763"/>
              <a:gd name="connsiteX38" fmla="*/ 1016158 w 1825371"/>
              <a:gd name="connsiteY38" fmla="*/ 1097041 h 4705763"/>
              <a:gd name="connsiteX39" fmla="*/ 1055513 w 1825371"/>
              <a:gd name="connsiteY39" fmla="*/ 1078055 h 4705763"/>
              <a:gd name="connsiteX40" fmla="*/ 1097628 w 1825371"/>
              <a:gd name="connsiteY40" fmla="*/ 1104290 h 4705763"/>
              <a:gd name="connsiteX41" fmla="*/ 1115579 w 1825371"/>
              <a:gd name="connsiteY41" fmla="*/ 1107743 h 4705763"/>
              <a:gd name="connsiteX42" fmla="*/ 1177026 w 1825371"/>
              <a:gd name="connsiteY42" fmla="*/ 1087375 h 4705763"/>
              <a:gd name="connsiteX43" fmla="*/ 1179787 w 1825371"/>
              <a:gd name="connsiteY43" fmla="*/ 1073913 h 4705763"/>
              <a:gd name="connsiteX44" fmla="*/ 1135255 w 1825371"/>
              <a:gd name="connsiteY44" fmla="*/ 1041117 h 4705763"/>
              <a:gd name="connsiteX45" fmla="*/ 939868 w 1825371"/>
              <a:gd name="connsiteY45" fmla="*/ 883702 h 4705763"/>
              <a:gd name="connsiteX46" fmla="*/ 549783 w 1825371"/>
              <a:gd name="connsiteY46" fmla="*/ 496379 h 4705763"/>
              <a:gd name="connsiteX47" fmla="*/ 40947 w 1825371"/>
              <a:gd name="connsiteY47" fmla="*/ 48990 h 4705763"/>
              <a:gd name="connsiteX48" fmla="*/ 5735 w 1825371"/>
              <a:gd name="connsiteY48" fmla="*/ 17231 h 4705763"/>
              <a:gd name="connsiteX49" fmla="*/ 902 w 1825371"/>
              <a:gd name="connsiteY49" fmla="*/ 4114 h 4705763"/>
              <a:gd name="connsiteX50" fmla="*/ 15747 w 1825371"/>
              <a:gd name="connsiteY50" fmla="*/ 1352 h 4705763"/>
              <a:gd name="connsiteX0" fmla="*/ 15747 w 1825371"/>
              <a:gd name="connsiteY0" fmla="*/ 1352 h 4685667"/>
              <a:gd name="connsiteX1" fmla="*/ 83062 w 1825371"/>
              <a:gd name="connsiteY1" fmla="*/ 34837 h 4685667"/>
              <a:gd name="connsiteX2" fmla="*/ 961270 w 1825371"/>
              <a:gd name="connsiteY2" fmla="*/ 755975 h 4685667"/>
              <a:gd name="connsiteX3" fmla="*/ 1239162 w 1825371"/>
              <a:gd name="connsiteY3" fmla="*/ 1001764 h 4685667"/>
              <a:gd name="connsiteX4" fmla="*/ 1276445 w 1825371"/>
              <a:gd name="connsiteY4" fmla="*/ 1025928 h 4685667"/>
              <a:gd name="connsiteX5" fmla="*/ 1316489 w 1825371"/>
              <a:gd name="connsiteY5" fmla="*/ 1009704 h 4685667"/>
              <a:gd name="connsiteX6" fmla="*/ 1345141 w 1825371"/>
              <a:gd name="connsiteY6" fmla="*/ 948602 h 4685667"/>
              <a:gd name="connsiteX7" fmla="*/ 1407624 w 1825371"/>
              <a:gd name="connsiteY7" fmla="*/ 869894 h 4685667"/>
              <a:gd name="connsiteX8" fmla="*/ 1749379 w 1825371"/>
              <a:gd name="connsiteY8" fmla="*/ 590967 h 4685667"/>
              <a:gd name="connsiteX9" fmla="*/ 1808066 w 1825371"/>
              <a:gd name="connsiteY9" fmla="*/ 545399 h 4685667"/>
              <a:gd name="connsiteX10" fmla="*/ 1825326 w 1825371"/>
              <a:gd name="connsiteY10" fmla="*/ 554375 h 4685667"/>
              <a:gd name="connsiteX11" fmla="*/ 1811172 w 1825371"/>
              <a:gd name="connsiteY11" fmla="*/ 590277 h 4685667"/>
              <a:gd name="connsiteX12" fmla="*/ 1721073 w 1825371"/>
              <a:gd name="connsiteY12" fmla="*/ 698326 h 4685667"/>
              <a:gd name="connsiteX13" fmla="*/ 1385877 w 1825371"/>
              <a:gd name="connsiteY13" fmla="*/ 1068389 h 4685667"/>
              <a:gd name="connsiteX14" fmla="*/ 1376211 w 1825371"/>
              <a:gd name="connsiteY14" fmla="*/ 1098421 h 4685667"/>
              <a:gd name="connsiteX15" fmla="*/ 1361366 w 1825371"/>
              <a:gd name="connsiteY15" fmla="*/ 1135359 h 4685667"/>
              <a:gd name="connsiteX16" fmla="*/ 1355153 w 1825371"/>
              <a:gd name="connsiteY16" fmla="*/ 1169879 h 4685667"/>
              <a:gd name="connsiteX17" fmla="*/ 1409696 w 1825371"/>
              <a:gd name="connsiteY17" fmla="*/ 1384253 h 4685667"/>
              <a:gd name="connsiteX18" fmla="*/ 1524994 w 1825371"/>
              <a:gd name="connsiteY18" fmla="*/ 1739817 h 4685667"/>
              <a:gd name="connsiteX19" fmla="*/ 1659971 w 1825371"/>
              <a:gd name="connsiteY19" fmla="*/ 2199288 h 4685667"/>
              <a:gd name="connsiteX20" fmla="*/ 1782864 w 1825371"/>
              <a:gd name="connsiteY20" fmla="*/ 2697077 h 4685667"/>
              <a:gd name="connsiteX21" fmla="*/ 1794257 w 1825371"/>
              <a:gd name="connsiteY21" fmla="*/ 2767845 h 4685667"/>
              <a:gd name="connsiteX22" fmla="*/ 1791840 w 1825371"/>
              <a:gd name="connsiteY22" fmla="*/ 2778202 h 4685667"/>
              <a:gd name="connsiteX23" fmla="*/ 1784245 w 1825371"/>
              <a:gd name="connsiteY23" fmla="*/ 2770607 h 4685667"/>
              <a:gd name="connsiteX24" fmla="*/ 1746617 w 1825371"/>
              <a:gd name="connsiteY24" fmla="*/ 2660831 h 4685667"/>
              <a:gd name="connsiteX25" fmla="*/ 1513602 w 1825371"/>
              <a:gd name="connsiteY25" fmla="*/ 1875484 h 4685667"/>
              <a:gd name="connsiteX26" fmla="*/ 1297158 w 1825371"/>
              <a:gd name="connsiteY26" fmla="*/ 1267919 h 4685667"/>
              <a:gd name="connsiteX27" fmla="*/ 1275064 w 1825371"/>
              <a:gd name="connsiteY27" fmla="*/ 1217173 h 4685667"/>
              <a:gd name="connsiteX28" fmla="*/ 1248483 w 1825371"/>
              <a:gd name="connsiteY28" fmla="*/ 1193353 h 4685667"/>
              <a:gd name="connsiteX29" fmla="*/ 1232949 w 1825371"/>
              <a:gd name="connsiteY29" fmla="*/ 1222351 h 4685667"/>
              <a:gd name="connsiteX30" fmla="*/ 1230877 w 1825371"/>
              <a:gd name="connsiteY30" fmla="*/ 1283108 h 4685667"/>
              <a:gd name="connsiteX31" fmla="*/ 1297493 w 1825371"/>
              <a:gd name="connsiteY31" fmla="*/ 4685667 h 4685667"/>
              <a:gd name="connsiteX32" fmla="*/ 978613 w 1825371"/>
              <a:gd name="connsiteY32" fmla="*/ 4685667 h 4685667"/>
              <a:gd name="connsiteX33" fmla="*/ 1125245 w 1825371"/>
              <a:gd name="connsiteY33" fmla="*/ 1293464 h 4685667"/>
              <a:gd name="connsiteX34" fmla="*/ 1096247 w 1825371"/>
              <a:gd name="connsiteY34" fmla="*/ 1270681 h 4685667"/>
              <a:gd name="connsiteX35" fmla="*/ 984400 w 1825371"/>
              <a:gd name="connsiteY35" fmla="*/ 1242374 h 4685667"/>
              <a:gd name="connsiteX36" fmla="*/ 977149 w 1825371"/>
              <a:gd name="connsiteY36" fmla="*/ 1225458 h 4685667"/>
              <a:gd name="connsiteX37" fmla="*/ 983019 w 1825371"/>
              <a:gd name="connsiteY37" fmla="*/ 1189902 h 4685667"/>
              <a:gd name="connsiteX38" fmla="*/ 1016158 w 1825371"/>
              <a:gd name="connsiteY38" fmla="*/ 1097041 h 4685667"/>
              <a:gd name="connsiteX39" fmla="*/ 1055513 w 1825371"/>
              <a:gd name="connsiteY39" fmla="*/ 1078055 h 4685667"/>
              <a:gd name="connsiteX40" fmla="*/ 1097628 w 1825371"/>
              <a:gd name="connsiteY40" fmla="*/ 1104290 h 4685667"/>
              <a:gd name="connsiteX41" fmla="*/ 1115579 w 1825371"/>
              <a:gd name="connsiteY41" fmla="*/ 1107743 h 4685667"/>
              <a:gd name="connsiteX42" fmla="*/ 1177026 w 1825371"/>
              <a:gd name="connsiteY42" fmla="*/ 1087375 h 4685667"/>
              <a:gd name="connsiteX43" fmla="*/ 1179787 w 1825371"/>
              <a:gd name="connsiteY43" fmla="*/ 1073913 h 4685667"/>
              <a:gd name="connsiteX44" fmla="*/ 1135255 w 1825371"/>
              <a:gd name="connsiteY44" fmla="*/ 1041117 h 4685667"/>
              <a:gd name="connsiteX45" fmla="*/ 939868 w 1825371"/>
              <a:gd name="connsiteY45" fmla="*/ 883702 h 4685667"/>
              <a:gd name="connsiteX46" fmla="*/ 549783 w 1825371"/>
              <a:gd name="connsiteY46" fmla="*/ 496379 h 4685667"/>
              <a:gd name="connsiteX47" fmla="*/ 40947 w 1825371"/>
              <a:gd name="connsiteY47" fmla="*/ 48990 h 4685667"/>
              <a:gd name="connsiteX48" fmla="*/ 5735 w 1825371"/>
              <a:gd name="connsiteY48" fmla="*/ 17231 h 4685667"/>
              <a:gd name="connsiteX49" fmla="*/ 902 w 1825371"/>
              <a:gd name="connsiteY49" fmla="*/ 4114 h 4685667"/>
              <a:gd name="connsiteX50" fmla="*/ 15747 w 1825371"/>
              <a:gd name="connsiteY50" fmla="*/ 1352 h 4685667"/>
              <a:gd name="connsiteX0" fmla="*/ 15747 w 1825371"/>
              <a:gd name="connsiteY0" fmla="*/ 1352 h 4685667"/>
              <a:gd name="connsiteX1" fmla="*/ 83062 w 1825371"/>
              <a:gd name="connsiteY1" fmla="*/ 34837 h 4685667"/>
              <a:gd name="connsiteX2" fmla="*/ 961270 w 1825371"/>
              <a:gd name="connsiteY2" fmla="*/ 755975 h 4685667"/>
              <a:gd name="connsiteX3" fmla="*/ 1239162 w 1825371"/>
              <a:gd name="connsiteY3" fmla="*/ 1001764 h 4685667"/>
              <a:gd name="connsiteX4" fmla="*/ 1276445 w 1825371"/>
              <a:gd name="connsiteY4" fmla="*/ 1025928 h 4685667"/>
              <a:gd name="connsiteX5" fmla="*/ 1316489 w 1825371"/>
              <a:gd name="connsiteY5" fmla="*/ 1009704 h 4685667"/>
              <a:gd name="connsiteX6" fmla="*/ 1345141 w 1825371"/>
              <a:gd name="connsiteY6" fmla="*/ 948602 h 4685667"/>
              <a:gd name="connsiteX7" fmla="*/ 1407624 w 1825371"/>
              <a:gd name="connsiteY7" fmla="*/ 869894 h 4685667"/>
              <a:gd name="connsiteX8" fmla="*/ 1749379 w 1825371"/>
              <a:gd name="connsiteY8" fmla="*/ 590967 h 4685667"/>
              <a:gd name="connsiteX9" fmla="*/ 1808066 w 1825371"/>
              <a:gd name="connsiteY9" fmla="*/ 545399 h 4685667"/>
              <a:gd name="connsiteX10" fmla="*/ 1825326 w 1825371"/>
              <a:gd name="connsiteY10" fmla="*/ 554375 h 4685667"/>
              <a:gd name="connsiteX11" fmla="*/ 1811172 w 1825371"/>
              <a:gd name="connsiteY11" fmla="*/ 590277 h 4685667"/>
              <a:gd name="connsiteX12" fmla="*/ 1721073 w 1825371"/>
              <a:gd name="connsiteY12" fmla="*/ 698326 h 4685667"/>
              <a:gd name="connsiteX13" fmla="*/ 1385877 w 1825371"/>
              <a:gd name="connsiteY13" fmla="*/ 1068389 h 4685667"/>
              <a:gd name="connsiteX14" fmla="*/ 1376211 w 1825371"/>
              <a:gd name="connsiteY14" fmla="*/ 1098421 h 4685667"/>
              <a:gd name="connsiteX15" fmla="*/ 1361366 w 1825371"/>
              <a:gd name="connsiteY15" fmla="*/ 1135359 h 4685667"/>
              <a:gd name="connsiteX16" fmla="*/ 1355153 w 1825371"/>
              <a:gd name="connsiteY16" fmla="*/ 1169879 h 4685667"/>
              <a:gd name="connsiteX17" fmla="*/ 1409696 w 1825371"/>
              <a:gd name="connsiteY17" fmla="*/ 1384253 h 4685667"/>
              <a:gd name="connsiteX18" fmla="*/ 1524994 w 1825371"/>
              <a:gd name="connsiteY18" fmla="*/ 1739817 h 4685667"/>
              <a:gd name="connsiteX19" fmla="*/ 1659971 w 1825371"/>
              <a:gd name="connsiteY19" fmla="*/ 2199288 h 4685667"/>
              <a:gd name="connsiteX20" fmla="*/ 1782864 w 1825371"/>
              <a:gd name="connsiteY20" fmla="*/ 2697077 h 4685667"/>
              <a:gd name="connsiteX21" fmla="*/ 1794257 w 1825371"/>
              <a:gd name="connsiteY21" fmla="*/ 2767845 h 4685667"/>
              <a:gd name="connsiteX22" fmla="*/ 1791840 w 1825371"/>
              <a:gd name="connsiteY22" fmla="*/ 2778202 h 4685667"/>
              <a:gd name="connsiteX23" fmla="*/ 1784245 w 1825371"/>
              <a:gd name="connsiteY23" fmla="*/ 2770607 h 4685667"/>
              <a:gd name="connsiteX24" fmla="*/ 1746617 w 1825371"/>
              <a:gd name="connsiteY24" fmla="*/ 2660831 h 4685667"/>
              <a:gd name="connsiteX25" fmla="*/ 1513602 w 1825371"/>
              <a:gd name="connsiteY25" fmla="*/ 1875484 h 4685667"/>
              <a:gd name="connsiteX26" fmla="*/ 1297158 w 1825371"/>
              <a:gd name="connsiteY26" fmla="*/ 1267919 h 4685667"/>
              <a:gd name="connsiteX27" fmla="*/ 1275064 w 1825371"/>
              <a:gd name="connsiteY27" fmla="*/ 1217173 h 4685667"/>
              <a:gd name="connsiteX28" fmla="*/ 1248483 w 1825371"/>
              <a:gd name="connsiteY28" fmla="*/ 1193353 h 4685667"/>
              <a:gd name="connsiteX29" fmla="*/ 1232949 w 1825371"/>
              <a:gd name="connsiteY29" fmla="*/ 1222351 h 4685667"/>
              <a:gd name="connsiteX30" fmla="*/ 1230877 w 1825371"/>
              <a:gd name="connsiteY30" fmla="*/ 1283108 h 4685667"/>
              <a:gd name="connsiteX31" fmla="*/ 1217106 w 1825371"/>
              <a:gd name="connsiteY31" fmla="*/ 4685667 h 4685667"/>
              <a:gd name="connsiteX32" fmla="*/ 978613 w 1825371"/>
              <a:gd name="connsiteY32" fmla="*/ 4685667 h 4685667"/>
              <a:gd name="connsiteX33" fmla="*/ 1125245 w 1825371"/>
              <a:gd name="connsiteY33" fmla="*/ 1293464 h 4685667"/>
              <a:gd name="connsiteX34" fmla="*/ 1096247 w 1825371"/>
              <a:gd name="connsiteY34" fmla="*/ 1270681 h 4685667"/>
              <a:gd name="connsiteX35" fmla="*/ 984400 w 1825371"/>
              <a:gd name="connsiteY35" fmla="*/ 1242374 h 4685667"/>
              <a:gd name="connsiteX36" fmla="*/ 977149 w 1825371"/>
              <a:gd name="connsiteY36" fmla="*/ 1225458 h 4685667"/>
              <a:gd name="connsiteX37" fmla="*/ 983019 w 1825371"/>
              <a:gd name="connsiteY37" fmla="*/ 1189902 h 4685667"/>
              <a:gd name="connsiteX38" fmla="*/ 1016158 w 1825371"/>
              <a:gd name="connsiteY38" fmla="*/ 1097041 h 4685667"/>
              <a:gd name="connsiteX39" fmla="*/ 1055513 w 1825371"/>
              <a:gd name="connsiteY39" fmla="*/ 1078055 h 4685667"/>
              <a:gd name="connsiteX40" fmla="*/ 1097628 w 1825371"/>
              <a:gd name="connsiteY40" fmla="*/ 1104290 h 4685667"/>
              <a:gd name="connsiteX41" fmla="*/ 1115579 w 1825371"/>
              <a:gd name="connsiteY41" fmla="*/ 1107743 h 4685667"/>
              <a:gd name="connsiteX42" fmla="*/ 1177026 w 1825371"/>
              <a:gd name="connsiteY42" fmla="*/ 1087375 h 4685667"/>
              <a:gd name="connsiteX43" fmla="*/ 1179787 w 1825371"/>
              <a:gd name="connsiteY43" fmla="*/ 1073913 h 4685667"/>
              <a:gd name="connsiteX44" fmla="*/ 1135255 w 1825371"/>
              <a:gd name="connsiteY44" fmla="*/ 1041117 h 4685667"/>
              <a:gd name="connsiteX45" fmla="*/ 939868 w 1825371"/>
              <a:gd name="connsiteY45" fmla="*/ 883702 h 4685667"/>
              <a:gd name="connsiteX46" fmla="*/ 549783 w 1825371"/>
              <a:gd name="connsiteY46" fmla="*/ 496379 h 4685667"/>
              <a:gd name="connsiteX47" fmla="*/ 40947 w 1825371"/>
              <a:gd name="connsiteY47" fmla="*/ 48990 h 4685667"/>
              <a:gd name="connsiteX48" fmla="*/ 5735 w 1825371"/>
              <a:gd name="connsiteY48" fmla="*/ 17231 h 4685667"/>
              <a:gd name="connsiteX49" fmla="*/ 902 w 1825371"/>
              <a:gd name="connsiteY49" fmla="*/ 4114 h 4685667"/>
              <a:gd name="connsiteX50" fmla="*/ 15747 w 1825371"/>
              <a:gd name="connsiteY50" fmla="*/ 1352 h 4685667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78613 w 1825371"/>
              <a:gd name="connsiteY32" fmla="*/ 4685667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98710 w 1825371"/>
              <a:gd name="connsiteY32" fmla="*/ 4695715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98710 w 1825371"/>
              <a:gd name="connsiteY32" fmla="*/ 4695715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825371" h="4705764">
                <a:moveTo>
                  <a:pt x="15747" y="1352"/>
                </a:moveTo>
                <a:cubicBezTo>
                  <a:pt x="40601" y="7565"/>
                  <a:pt x="63040" y="19648"/>
                  <a:pt x="83062" y="34837"/>
                </a:cubicBezTo>
                <a:cubicBezTo>
                  <a:pt x="383392" y="265435"/>
                  <a:pt x="679236" y="502594"/>
                  <a:pt x="961270" y="755975"/>
                </a:cubicBezTo>
                <a:cubicBezTo>
                  <a:pt x="1053096" y="838826"/>
                  <a:pt x="1146302" y="919949"/>
                  <a:pt x="1239162" y="1001764"/>
                </a:cubicBezTo>
                <a:cubicBezTo>
                  <a:pt x="1250209" y="1011775"/>
                  <a:pt x="1262636" y="1020060"/>
                  <a:pt x="1276445" y="1025928"/>
                </a:cubicBezTo>
                <a:cubicBezTo>
                  <a:pt x="1296466" y="1034213"/>
                  <a:pt x="1308204" y="1030070"/>
                  <a:pt x="1316489" y="1009704"/>
                </a:cubicBezTo>
                <a:cubicBezTo>
                  <a:pt x="1325119" y="988991"/>
                  <a:pt x="1335821" y="968968"/>
                  <a:pt x="1345141" y="948602"/>
                </a:cubicBezTo>
                <a:cubicBezTo>
                  <a:pt x="1359640" y="917188"/>
                  <a:pt x="1382079" y="892679"/>
                  <a:pt x="1407624" y="869894"/>
                </a:cubicBezTo>
                <a:cubicBezTo>
                  <a:pt x="1517055" y="771511"/>
                  <a:pt x="1634081" y="682447"/>
                  <a:pt x="1749379" y="590967"/>
                </a:cubicBezTo>
                <a:cubicBezTo>
                  <a:pt x="1768711" y="575432"/>
                  <a:pt x="1788043" y="559898"/>
                  <a:pt x="1808066" y="545399"/>
                </a:cubicBezTo>
                <a:cubicBezTo>
                  <a:pt x="1819802" y="536769"/>
                  <a:pt x="1824634" y="539875"/>
                  <a:pt x="1825326" y="554375"/>
                </a:cubicBezTo>
                <a:cubicBezTo>
                  <a:pt x="1826015" y="568528"/>
                  <a:pt x="1818766" y="579575"/>
                  <a:pt x="1811172" y="590277"/>
                </a:cubicBezTo>
                <a:cubicBezTo>
                  <a:pt x="1783900" y="628594"/>
                  <a:pt x="1751451" y="662770"/>
                  <a:pt x="1721073" y="698326"/>
                </a:cubicBezTo>
                <a:cubicBezTo>
                  <a:pt x="1613023" y="825017"/>
                  <a:pt x="1503592" y="950328"/>
                  <a:pt x="1385877" y="1068389"/>
                </a:cubicBezTo>
                <a:cubicBezTo>
                  <a:pt x="1376900" y="1077364"/>
                  <a:pt x="1378626" y="1088411"/>
                  <a:pt x="1376211" y="1098421"/>
                </a:cubicBezTo>
                <a:cubicBezTo>
                  <a:pt x="1373449" y="1111885"/>
                  <a:pt x="1370342" y="1124658"/>
                  <a:pt x="1361366" y="1135359"/>
                </a:cubicBezTo>
                <a:cubicBezTo>
                  <a:pt x="1352736" y="1145370"/>
                  <a:pt x="1352736" y="1157798"/>
                  <a:pt x="1355153" y="1169879"/>
                </a:cubicBezTo>
                <a:cubicBezTo>
                  <a:pt x="1369651" y="1242374"/>
                  <a:pt x="1391054" y="1312796"/>
                  <a:pt x="1409696" y="1384253"/>
                </a:cubicBezTo>
                <a:cubicBezTo>
                  <a:pt x="1440764" y="1505076"/>
                  <a:pt x="1484260" y="1622102"/>
                  <a:pt x="1524994" y="1739817"/>
                </a:cubicBezTo>
                <a:cubicBezTo>
                  <a:pt x="1577466" y="1890674"/>
                  <a:pt x="1615785" y="2046016"/>
                  <a:pt x="1659971" y="2199288"/>
                </a:cubicBezTo>
                <a:cubicBezTo>
                  <a:pt x="1707264" y="2363607"/>
                  <a:pt x="1746273" y="2529998"/>
                  <a:pt x="1782864" y="2697077"/>
                </a:cubicBezTo>
                <a:cubicBezTo>
                  <a:pt x="1788043" y="2720207"/>
                  <a:pt x="1790460" y="2744026"/>
                  <a:pt x="1794257" y="2767845"/>
                </a:cubicBezTo>
                <a:cubicBezTo>
                  <a:pt x="1794947" y="2771643"/>
                  <a:pt x="1797364" y="2776822"/>
                  <a:pt x="1791840" y="2778202"/>
                </a:cubicBezTo>
                <a:cubicBezTo>
                  <a:pt x="1786662" y="2779583"/>
                  <a:pt x="1785626" y="2774405"/>
                  <a:pt x="1784245" y="2770607"/>
                </a:cubicBezTo>
                <a:cubicBezTo>
                  <a:pt x="1770437" y="2734360"/>
                  <a:pt x="1756975" y="2698113"/>
                  <a:pt x="1746617" y="2660831"/>
                </a:cubicBezTo>
                <a:cubicBezTo>
                  <a:pt x="1673779" y="2397784"/>
                  <a:pt x="1595762" y="2136116"/>
                  <a:pt x="1513602" y="1875484"/>
                </a:cubicBezTo>
                <a:cubicBezTo>
                  <a:pt x="1448704" y="1670431"/>
                  <a:pt x="1380007" y="1466759"/>
                  <a:pt x="1297158" y="1267919"/>
                </a:cubicBezTo>
                <a:cubicBezTo>
                  <a:pt x="1289909" y="1251004"/>
                  <a:pt x="1282659" y="1234089"/>
                  <a:pt x="1275064" y="1217173"/>
                </a:cubicBezTo>
                <a:cubicBezTo>
                  <a:pt x="1269541" y="1205436"/>
                  <a:pt x="1260911" y="1191628"/>
                  <a:pt x="1248483" y="1193353"/>
                </a:cubicBezTo>
                <a:cubicBezTo>
                  <a:pt x="1238128" y="1194734"/>
                  <a:pt x="1235711" y="1211649"/>
                  <a:pt x="1232949" y="1222351"/>
                </a:cubicBezTo>
                <a:cubicBezTo>
                  <a:pt x="1228115" y="1242374"/>
                  <a:pt x="1229843" y="1262740"/>
                  <a:pt x="1230877" y="1283108"/>
                </a:cubicBezTo>
                <a:cubicBezTo>
                  <a:pt x="1226287" y="2417294"/>
                  <a:pt x="1231744" y="3571578"/>
                  <a:pt x="1227154" y="4705764"/>
                </a:cubicBezTo>
                <a:lnTo>
                  <a:pt x="998710" y="4695715"/>
                </a:lnTo>
                <a:cubicBezTo>
                  <a:pt x="1020244" y="4110251"/>
                  <a:pt x="1098940" y="1865978"/>
                  <a:pt x="1125245" y="1293464"/>
                </a:cubicBezTo>
                <a:cubicBezTo>
                  <a:pt x="1126970" y="1262740"/>
                  <a:pt x="1124553" y="1258943"/>
                  <a:pt x="1096247" y="1270681"/>
                </a:cubicBezTo>
                <a:cubicBezTo>
                  <a:pt x="1050679" y="1289666"/>
                  <a:pt x="1018575" y="1263776"/>
                  <a:pt x="984400" y="1242374"/>
                </a:cubicBezTo>
                <a:cubicBezTo>
                  <a:pt x="979221" y="1238921"/>
                  <a:pt x="977841" y="1232017"/>
                  <a:pt x="977149" y="1225458"/>
                </a:cubicBezTo>
                <a:cubicBezTo>
                  <a:pt x="976115" y="1213030"/>
                  <a:pt x="978530" y="1200949"/>
                  <a:pt x="983019" y="1189902"/>
                </a:cubicBezTo>
                <a:cubicBezTo>
                  <a:pt x="995792" y="1159523"/>
                  <a:pt x="1005457" y="1128109"/>
                  <a:pt x="1016158" y="1097041"/>
                </a:cubicBezTo>
                <a:cubicBezTo>
                  <a:pt x="1022717" y="1078055"/>
                  <a:pt x="1036181" y="1071841"/>
                  <a:pt x="1055513" y="1078055"/>
                </a:cubicBezTo>
                <a:cubicBezTo>
                  <a:pt x="1071737" y="1082887"/>
                  <a:pt x="1084855" y="1093934"/>
                  <a:pt x="1097628" y="1104290"/>
                </a:cubicBezTo>
                <a:cubicBezTo>
                  <a:pt x="1103496" y="1108779"/>
                  <a:pt x="1107983" y="1110504"/>
                  <a:pt x="1115579" y="1107743"/>
                </a:cubicBezTo>
                <a:cubicBezTo>
                  <a:pt x="1135945" y="1100147"/>
                  <a:pt x="1156313" y="1093589"/>
                  <a:pt x="1177026" y="1087375"/>
                </a:cubicBezTo>
                <a:cubicBezTo>
                  <a:pt x="1187726" y="1084268"/>
                  <a:pt x="1185655" y="1080126"/>
                  <a:pt x="1179787" y="1073913"/>
                </a:cubicBezTo>
                <a:cubicBezTo>
                  <a:pt x="1166668" y="1060449"/>
                  <a:pt x="1151134" y="1050438"/>
                  <a:pt x="1135255" y="1041117"/>
                </a:cubicBezTo>
                <a:cubicBezTo>
                  <a:pt x="1062417" y="998311"/>
                  <a:pt x="998207" y="944460"/>
                  <a:pt x="939868" y="883702"/>
                </a:cubicBezTo>
                <a:cubicBezTo>
                  <a:pt x="813177" y="751488"/>
                  <a:pt x="683379" y="622035"/>
                  <a:pt x="549783" y="496379"/>
                </a:cubicBezTo>
                <a:cubicBezTo>
                  <a:pt x="385809" y="341382"/>
                  <a:pt x="211479" y="197084"/>
                  <a:pt x="40947" y="48990"/>
                </a:cubicBezTo>
                <a:cubicBezTo>
                  <a:pt x="28864" y="38635"/>
                  <a:pt x="17472" y="27933"/>
                  <a:pt x="5735" y="17231"/>
                </a:cubicBezTo>
                <a:cubicBezTo>
                  <a:pt x="2283" y="13780"/>
                  <a:pt x="-1859" y="9292"/>
                  <a:pt x="902" y="4114"/>
                </a:cubicBezTo>
                <a:cubicBezTo>
                  <a:pt x="4009" y="-1755"/>
                  <a:pt x="10568" y="-29"/>
                  <a:pt x="15747" y="1352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22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A80C23-9532-403F-8276-9AD3849FBC9A}"/>
              </a:ext>
            </a:extLst>
          </p:cNvPr>
          <p:cNvSpPr/>
          <p:nvPr userDrawn="1"/>
        </p:nvSpPr>
        <p:spPr>
          <a:xfrm rot="3600000" flipV="1">
            <a:off x="1481922" y="-359510"/>
            <a:ext cx="1739424" cy="2395147"/>
          </a:xfrm>
          <a:custGeom>
            <a:avLst/>
            <a:gdLst>
              <a:gd name="connsiteX0" fmla="*/ 1077528 w 1739424"/>
              <a:gd name="connsiteY0" fmla="*/ 398319 h 2395147"/>
              <a:gd name="connsiteX1" fmla="*/ 1067918 w 1739424"/>
              <a:gd name="connsiteY1" fmla="*/ 380004 h 2395147"/>
              <a:gd name="connsiteX2" fmla="*/ 1092561 w 1739424"/>
              <a:gd name="connsiteY2" fmla="*/ 411557 h 2395147"/>
              <a:gd name="connsiteX3" fmla="*/ 1093901 w 1739424"/>
              <a:gd name="connsiteY3" fmla="*/ 415398 h 2395147"/>
              <a:gd name="connsiteX4" fmla="*/ 1090150 w 1739424"/>
              <a:gd name="connsiteY4" fmla="*/ 414575 h 2395147"/>
              <a:gd name="connsiteX5" fmla="*/ 1077528 w 1739424"/>
              <a:gd name="connsiteY5" fmla="*/ 398319 h 2395147"/>
              <a:gd name="connsiteX6" fmla="*/ 1064970 w 1739424"/>
              <a:gd name="connsiteY6" fmla="*/ 378632 h 2395147"/>
              <a:gd name="connsiteX7" fmla="*/ 1065239 w 1739424"/>
              <a:gd name="connsiteY7" fmla="*/ 377535 h 2395147"/>
              <a:gd name="connsiteX8" fmla="*/ 1067113 w 1739424"/>
              <a:gd name="connsiteY8" fmla="*/ 379456 h 2395147"/>
              <a:gd name="connsiteX9" fmla="*/ 1064970 w 1739424"/>
              <a:gd name="connsiteY9" fmla="*/ 378632 h 2395147"/>
              <a:gd name="connsiteX10" fmla="*/ 1734633 w 1739424"/>
              <a:gd name="connsiteY10" fmla="*/ 2247062 h 2395147"/>
              <a:gd name="connsiteX11" fmla="*/ 1739424 w 1739424"/>
              <a:gd name="connsiteY11" fmla="*/ 2180709 h 2395147"/>
              <a:gd name="connsiteX12" fmla="*/ 1737481 w 1739424"/>
              <a:gd name="connsiteY12" fmla="*/ 2187429 h 2395147"/>
              <a:gd name="connsiteX13" fmla="*/ 1734633 w 1739424"/>
              <a:gd name="connsiteY13" fmla="*/ 2247062 h 2395147"/>
              <a:gd name="connsiteX14" fmla="*/ 51484 w 1739424"/>
              <a:gd name="connsiteY14" fmla="*/ 1299625 h 2395147"/>
              <a:gd name="connsiteX15" fmla="*/ 225973 w 1739424"/>
              <a:gd name="connsiteY15" fmla="*/ 1500814 h 2395147"/>
              <a:gd name="connsiteX16" fmla="*/ 421792 w 1739424"/>
              <a:gd name="connsiteY16" fmla="*/ 1544987 h 2395147"/>
              <a:gd name="connsiteX17" fmla="*/ 528944 w 1739424"/>
              <a:gd name="connsiteY17" fmla="*/ 1408075 h 2395147"/>
              <a:gd name="connsiteX18" fmla="*/ 515014 w 1739424"/>
              <a:gd name="connsiteY18" fmla="*/ 1396279 h 2395147"/>
              <a:gd name="connsiteX19" fmla="*/ 348661 w 1739424"/>
              <a:gd name="connsiteY19" fmla="*/ 1408350 h 2395147"/>
              <a:gd name="connsiteX20" fmla="*/ 279815 w 1739424"/>
              <a:gd name="connsiteY20" fmla="*/ 1396004 h 2395147"/>
              <a:gd name="connsiteX21" fmla="*/ 319463 w 1739424"/>
              <a:gd name="connsiteY21" fmla="*/ 1397376 h 2395147"/>
              <a:gd name="connsiteX22" fmla="*/ 483940 w 1739424"/>
              <a:gd name="connsiteY22" fmla="*/ 1374603 h 2395147"/>
              <a:gd name="connsiteX23" fmla="*/ 539659 w 1739424"/>
              <a:gd name="connsiteY23" fmla="*/ 1360061 h 2395147"/>
              <a:gd name="connsiteX24" fmla="*/ 725033 w 1739424"/>
              <a:gd name="connsiteY24" fmla="*/ 1297230 h 2395147"/>
              <a:gd name="connsiteX25" fmla="*/ 885491 w 1739424"/>
              <a:gd name="connsiteY25" fmla="*/ 1249489 h 2395147"/>
              <a:gd name="connsiteX26" fmla="*/ 965854 w 1739424"/>
              <a:gd name="connsiteY26" fmla="*/ 1237965 h 2395147"/>
              <a:gd name="connsiteX27" fmla="*/ 1140675 w 1739424"/>
              <a:gd name="connsiteY27" fmla="*/ 1261289 h 2395147"/>
              <a:gd name="connsiteX28" fmla="*/ 1430909 w 1739424"/>
              <a:gd name="connsiteY28" fmla="*/ 1481407 h 2395147"/>
              <a:gd name="connsiteX29" fmla="*/ 1549564 w 1739424"/>
              <a:gd name="connsiteY29" fmla="*/ 1651718 h 2395147"/>
              <a:gd name="connsiteX30" fmla="*/ 1557415 w 1739424"/>
              <a:gd name="connsiteY30" fmla="*/ 1670822 h 2395147"/>
              <a:gd name="connsiteX31" fmla="*/ 1555525 w 1739424"/>
              <a:gd name="connsiteY31" fmla="*/ 1670473 h 2395147"/>
              <a:gd name="connsiteX32" fmla="*/ 1398512 w 1739424"/>
              <a:gd name="connsiteY32" fmla="*/ 1652472 h 2395147"/>
              <a:gd name="connsiteX33" fmla="*/ 1046085 w 1739424"/>
              <a:gd name="connsiteY33" fmla="*/ 1706261 h 2395147"/>
              <a:gd name="connsiteX34" fmla="*/ 1003447 w 1739424"/>
              <a:gd name="connsiteY34" fmla="*/ 1719049 h 2395147"/>
              <a:gd name="connsiteX35" fmla="*/ 1087567 w 1739424"/>
              <a:gd name="connsiteY35" fmla="*/ 1688103 h 2395147"/>
              <a:gd name="connsiteX36" fmla="*/ 1370422 w 1739424"/>
              <a:gd name="connsiteY36" fmla="*/ 1632771 h 2395147"/>
              <a:gd name="connsiteX37" fmla="*/ 1376144 w 1739424"/>
              <a:gd name="connsiteY37" fmla="*/ 1623897 h 2395147"/>
              <a:gd name="connsiteX38" fmla="*/ 1329191 w 1739424"/>
              <a:gd name="connsiteY38" fmla="*/ 1578151 h 2395147"/>
              <a:gd name="connsiteX39" fmla="*/ 1229320 w 1739424"/>
              <a:gd name="connsiteY39" fmla="*/ 1559619 h 2395147"/>
              <a:gd name="connsiteX40" fmla="*/ 996653 w 1739424"/>
              <a:gd name="connsiteY40" fmla="*/ 1626677 h 2395147"/>
              <a:gd name="connsiteX41" fmla="*/ 863114 w 1739424"/>
              <a:gd name="connsiteY41" fmla="*/ 1736938 h 2395147"/>
              <a:gd name="connsiteX42" fmla="*/ 811586 w 1739424"/>
              <a:gd name="connsiteY42" fmla="*/ 1832416 h 2395147"/>
              <a:gd name="connsiteX43" fmla="*/ 807916 w 1739424"/>
              <a:gd name="connsiteY43" fmla="*/ 1845357 h 2395147"/>
              <a:gd name="connsiteX44" fmla="*/ 807963 w 1739424"/>
              <a:gd name="connsiteY44" fmla="*/ 1848892 h 2395147"/>
              <a:gd name="connsiteX45" fmla="*/ 879991 w 1739424"/>
              <a:gd name="connsiteY45" fmla="*/ 1820168 h 2395147"/>
              <a:gd name="connsiteX46" fmla="*/ 1011289 w 1739424"/>
              <a:gd name="connsiteY46" fmla="*/ 1801302 h 2395147"/>
              <a:gd name="connsiteX47" fmla="*/ 1249185 w 1739424"/>
              <a:gd name="connsiteY47" fmla="*/ 1765402 h 2395147"/>
              <a:gd name="connsiteX48" fmla="*/ 1343560 w 1739424"/>
              <a:gd name="connsiteY48" fmla="*/ 1722610 h 2395147"/>
              <a:gd name="connsiteX49" fmla="*/ 1376800 w 1739424"/>
              <a:gd name="connsiteY49" fmla="*/ 1677991 h 2395147"/>
              <a:gd name="connsiteX50" fmla="*/ 1387169 w 1739424"/>
              <a:gd name="connsiteY50" fmla="*/ 1672942 h 2395147"/>
              <a:gd name="connsiteX51" fmla="*/ 1500972 w 1739424"/>
              <a:gd name="connsiteY51" fmla="*/ 1682857 h 2395147"/>
              <a:gd name="connsiteX52" fmla="*/ 1566833 w 1739424"/>
              <a:gd name="connsiteY52" fmla="*/ 1693739 h 2395147"/>
              <a:gd name="connsiteX53" fmla="*/ 1593093 w 1739424"/>
              <a:gd name="connsiteY53" fmla="*/ 1757638 h 2395147"/>
              <a:gd name="connsiteX54" fmla="*/ 1627517 w 1739424"/>
              <a:gd name="connsiteY54" fmla="*/ 1871216 h 2395147"/>
              <a:gd name="connsiteX55" fmla="*/ 1642518 w 1739424"/>
              <a:gd name="connsiteY55" fmla="*/ 1943101 h 2395147"/>
              <a:gd name="connsiteX56" fmla="*/ 1641715 w 1739424"/>
              <a:gd name="connsiteY56" fmla="*/ 2189761 h 2395147"/>
              <a:gd name="connsiteX57" fmla="*/ 1669305 w 1739424"/>
              <a:gd name="connsiteY57" fmla="*/ 2379903 h 2395147"/>
              <a:gd name="connsiteX58" fmla="*/ 1669117 w 1739424"/>
              <a:gd name="connsiteY58" fmla="*/ 2383495 h 2395147"/>
              <a:gd name="connsiteX59" fmla="*/ 1722169 w 1739424"/>
              <a:gd name="connsiteY59" fmla="*/ 2376292 h 2395147"/>
              <a:gd name="connsiteX60" fmla="*/ 1680021 w 1739424"/>
              <a:gd name="connsiteY60" fmla="*/ 2119798 h 2395147"/>
              <a:gd name="connsiteX61" fmla="*/ 1684306 w 1739424"/>
              <a:gd name="connsiteY61" fmla="*/ 1712628 h 2395147"/>
              <a:gd name="connsiteX62" fmla="*/ 1631534 w 1739424"/>
              <a:gd name="connsiteY62" fmla="*/ 1258270 h 2395147"/>
              <a:gd name="connsiteX63" fmla="*/ 1545546 w 1739424"/>
              <a:gd name="connsiteY63" fmla="*/ 1033010 h 2395147"/>
              <a:gd name="connsiteX64" fmla="*/ 1482058 w 1739424"/>
              <a:gd name="connsiteY64" fmla="*/ 912011 h 2395147"/>
              <a:gd name="connsiteX65" fmla="*/ 1482326 w 1739424"/>
              <a:gd name="connsiteY65" fmla="*/ 893903 h 2395147"/>
              <a:gd name="connsiteX66" fmla="*/ 1498131 w 1739424"/>
              <a:gd name="connsiteY66" fmla="*/ 852199 h 2395147"/>
              <a:gd name="connsiteX67" fmla="*/ 1490363 w 1739424"/>
              <a:gd name="connsiteY67" fmla="*/ 758088 h 2395147"/>
              <a:gd name="connsiteX68" fmla="*/ 1392854 w 1739424"/>
              <a:gd name="connsiteY68" fmla="*/ 556701 h 2395147"/>
              <a:gd name="connsiteX69" fmla="*/ 1132209 w 1739424"/>
              <a:gd name="connsiteY69" fmla="*/ 271353 h 2395147"/>
              <a:gd name="connsiteX70" fmla="*/ 813699 w 1739424"/>
              <a:gd name="connsiteY70" fmla="*/ 1097 h 2395147"/>
              <a:gd name="connsiteX71" fmla="*/ 810218 w 1739424"/>
              <a:gd name="connsiteY71" fmla="*/ 0 h 2395147"/>
              <a:gd name="connsiteX72" fmla="*/ 810486 w 1739424"/>
              <a:gd name="connsiteY72" fmla="*/ 4391 h 2395147"/>
              <a:gd name="connsiteX73" fmla="*/ 914155 w 1739424"/>
              <a:gd name="connsiteY73" fmla="*/ 340496 h 2395147"/>
              <a:gd name="connsiteX74" fmla="*/ 1228378 w 1739424"/>
              <a:gd name="connsiteY74" fmla="*/ 826682 h 2395147"/>
              <a:gd name="connsiteX75" fmla="*/ 1341690 w 1739424"/>
              <a:gd name="connsiteY75" fmla="*/ 917499 h 2395147"/>
              <a:gd name="connsiteX76" fmla="*/ 1412410 w 1739424"/>
              <a:gd name="connsiteY76" fmla="*/ 934785 h 2395147"/>
              <a:gd name="connsiteX77" fmla="*/ 1420713 w 1739424"/>
              <a:gd name="connsiteY77" fmla="*/ 920793 h 2395147"/>
              <a:gd name="connsiteX78" fmla="*/ 1351601 w 1739424"/>
              <a:gd name="connsiteY78" fmla="*/ 800342 h 2395147"/>
              <a:gd name="connsiteX79" fmla="*/ 1099795 w 1739424"/>
              <a:gd name="connsiteY79" fmla="*/ 430764 h 2395147"/>
              <a:gd name="connsiteX80" fmla="*/ 1092829 w 1739424"/>
              <a:gd name="connsiteY80" fmla="*/ 418142 h 2395147"/>
              <a:gd name="connsiteX81" fmla="*/ 1101403 w 1739424"/>
              <a:gd name="connsiteY81" fmla="*/ 424179 h 2395147"/>
              <a:gd name="connsiteX82" fmla="*/ 1305794 w 1739424"/>
              <a:gd name="connsiteY82" fmla="*/ 694435 h 2395147"/>
              <a:gd name="connsiteX83" fmla="*/ 1424463 w 1739424"/>
              <a:gd name="connsiteY83" fmla="*/ 872227 h 2395147"/>
              <a:gd name="connsiteX84" fmla="*/ 1500810 w 1739424"/>
              <a:gd name="connsiteY84" fmla="*/ 1008316 h 2395147"/>
              <a:gd name="connsiteX85" fmla="*/ 1610640 w 1739424"/>
              <a:gd name="connsiteY85" fmla="*/ 1310125 h 2395147"/>
              <a:gd name="connsiteX86" fmla="*/ 1646268 w 1739424"/>
              <a:gd name="connsiteY86" fmla="*/ 1762565 h 2395147"/>
              <a:gd name="connsiteX87" fmla="*/ 1643589 w 1739424"/>
              <a:gd name="connsiteY87" fmla="*/ 1766407 h 2395147"/>
              <a:gd name="connsiteX88" fmla="*/ 1637160 w 1739424"/>
              <a:gd name="connsiteY88" fmla="*/ 1747474 h 2395147"/>
              <a:gd name="connsiteX89" fmla="*/ 1480720 w 1739424"/>
              <a:gd name="connsiteY89" fmla="*/ 1478590 h 2395147"/>
              <a:gd name="connsiteX90" fmla="*/ 1140741 w 1739424"/>
              <a:gd name="connsiteY90" fmla="*/ 1210217 h 2395147"/>
              <a:gd name="connsiteX91" fmla="*/ 942550 w 1739424"/>
              <a:gd name="connsiteY91" fmla="*/ 1071697 h 2395147"/>
              <a:gd name="connsiteX92" fmla="*/ 710299 w 1739424"/>
              <a:gd name="connsiteY92" fmla="*/ 861253 h 2395147"/>
              <a:gd name="connsiteX93" fmla="*/ 706012 w 1739424"/>
              <a:gd name="connsiteY93" fmla="*/ 845339 h 2395147"/>
              <a:gd name="connsiteX94" fmla="*/ 722086 w 1739424"/>
              <a:gd name="connsiteY94" fmla="*/ 767417 h 2395147"/>
              <a:gd name="connsiteX95" fmla="*/ 679759 w 1739424"/>
              <a:gd name="connsiteY95" fmla="*/ 625567 h 2395147"/>
              <a:gd name="connsiteX96" fmla="*/ 497603 w 1739424"/>
              <a:gd name="connsiteY96" fmla="*/ 336106 h 2395147"/>
              <a:gd name="connsiteX97" fmla="*/ 396076 w 1739424"/>
              <a:gd name="connsiteY97" fmla="*/ 177244 h 2395147"/>
              <a:gd name="connsiteX98" fmla="*/ 359644 w 1739424"/>
              <a:gd name="connsiteY98" fmla="*/ 72707 h 2395147"/>
              <a:gd name="connsiteX99" fmla="*/ 355893 w 1739424"/>
              <a:gd name="connsiteY99" fmla="*/ 76001 h 2395147"/>
              <a:gd name="connsiteX100" fmla="*/ 345714 w 1739424"/>
              <a:gd name="connsiteY100" fmla="*/ 92187 h 2395147"/>
              <a:gd name="connsiteX101" fmla="*/ 293210 w 1739424"/>
              <a:gd name="connsiteY101" fmla="*/ 237881 h 2395147"/>
              <a:gd name="connsiteX102" fmla="*/ 300978 w 1739424"/>
              <a:gd name="connsiteY102" fmla="*/ 485638 h 2395147"/>
              <a:gd name="connsiteX103" fmla="*/ 445633 w 1739424"/>
              <a:gd name="connsiteY103" fmla="*/ 798970 h 2395147"/>
              <a:gd name="connsiteX104" fmla="*/ 557339 w 1739424"/>
              <a:gd name="connsiteY104" fmla="*/ 888690 h 2395147"/>
              <a:gd name="connsiteX105" fmla="*/ 648686 w 1739424"/>
              <a:gd name="connsiteY105" fmla="*/ 895823 h 2395147"/>
              <a:gd name="connsiteX106" fmla="*/ 652705 w 1739424"/>
              <a:gd name="connsiteY106" fmla="*/ 881283 h 2395147"/>
              <a:gd name="connsiteX107" fmla="*/ 449383 w 1739424"/>
              <a:gd name="connsiteY107" fmla="*/ 525148 h 2395147"/>
              <a:gd name="connsiteX108" fmla="*/ 404113 w 1739424"/>
              <a:gd name="connsiteY108" fmla="*/ 405521 h 2395147"/>
              <a:gd name="connsiteX109" fmla="*/ 430098 w 1739424"/>
              <a:gd name="connsiteY109" fmla="*/ 463414 h 2395147"/>
              <a:gd name="connsiteX110" fmla="*/ 699315 w 1739424"/>
              <a:gd name="connsiteY110" fmla="*/ 892806 h 2395147"/>
              <a:gd name="connsiteX111" fmla="*/ 1003893 w 1739424"/>
              <a:gd name="connsiteY111" fmla="*/ 1157849 h 2395147"/>
              <a:gd name="connsiteX112" fmla="*/ 1056131 w 1739424"/>
              <a:gd name="connsiteY112" fmla="*/ 1196809 h 2395147"/>
              <a:gd name="connsiteX113" fmla="*/ 1026396 w 1739424"/>
              <a:gd name="connsiteY113" fmla="*/ 1194890 h 2395147"/>
              <a:gd name="connsiteX114" fmla="*/ 847988 w 1739424"/>
              <a:gd name="connsiteY114" fmla="*/ 1218760 h 2395147"/>
              <a:gd name="connsiteX115" fmla="*/ 525462 w 1739424"/>
              <a:gd name="connsiteY115" fmla="*/ 1334545 h 2395147"/>
              <a:gd name="connsiteX116" fmla="*/ 506711 w 1739424"/>
              <a:gd name="connsiteY116" fmla="*/ 1327960 h 2395147"/>
              <a:gd name="connsiteX117" fmla="*/ 302050 w 1739424"/>
              <a:gd name="connsiteY117" fmla="*/ 1262933 h 2395147"/>
              <a:gd name="connsiteX118" fmla="*/ 0 w 1739424"/>
              <a:gd name="connsiteY118" fmla="*/ 1208733 h 2395147"/>
              <a:gd name="connsiteX119" fmla="*/ 51484 w 1739424"/>
              <a:gd name="connsiteY119" fmla="*/ 1299625 h 2395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1739424" h="2395147">
                <a:moveTo>
                  <a:pt x="1077528" y="398319"/>
                </a:moveTo>
                <a:cubicBezTo>
                  <a:pt x="1073409" y="392832"/>
                  <a:pt x="1069793" y="387001"/>
                  <a:pt x="1067918" y="380004"/>
                </a:cubicBezTo>
                <a:cubicBezTo>
                  <a:pt x="1077560" y="389333"/>
                  <a:pt x="1085061" y="400308"/>
                  <a:pt x="1092561" y="411557"/>
                </a:cubicBezTo>
                <a:cubicBezTo>
                  <a:pt x="1093366" y="412654"/>
                  <a:pt x="1095240" y="413478"/>
                  <a:pt x="1093901" y="415398"/>
                </a:cubicBezTo>
                <a:cubicBezTo>
                  <a:pt x="1092295" y="417319"/>
                  <a:pt x="1091222" y="415673"/>
                  <a:pt x="1090150" y="414575"/>
                </a:cubicBezTo>
                <a:cubicBezTo>
                  <a:pt x="1086267" y="408951"/>
                  <a:pt x="1081646" y="403807"/>
                  <a:pt x="1077528" y="398319"/>
                </a:cubicBezTo>
                <a:close/>
                <a:moveTo>
                  <a:pt x="1064970" y="378632"/>
                </a:moveTo>
                <a:cubicBezTo>
                  <a:pt x="1064970" y="378359"/>
                  <a:pt x="1065239" y="377810"/>
                  <a:pt x="1065239" y="377535"/>
                </a:cubicBezTo>
                <a:lnTo>
                  <a:pt x="1067113" y="379456"/>
                </a:lnTo>
                <a:cubicBezTo>
                  <a:pt x="1066310" y="380279"/>
                  <a:pt x="1065507" y="380004"/>
                  <a:pt x="1064970" y="378632"/>
                </a:cubicBezTo>
                <a:close/>
                <a:moveTo>
                  <a:pt x="1734633" y="2247062"/>
                </a:moveTo>
                <a:lnTo>
                  <a:pt x="1739424" y="2180709"/>
                </a:lnTo>
                <a:lnTo>
                  <a:pt x="1737481" y="2187429"/>
                </a:lnTo>
                <a:cubicBezTo>
                  <a:pt x="1736531" y="2207307"/>
                  <a:pt x="1735583" y="2227184"/>
                  <a:pt x="1734633" y="2247062"/>
                </a:cubicBezTo>
                <a:close/>
                <a:moveTo>
                  <a:pt x="51484" y="1299625"/>
                </a:moveTo>
                <a:cubicBezTo>
                  <a:pt x="107250" y="1386350"/>
                  <a:pt x="173250" y="1458783"/>
                  <a:pt x="225973" y="1500814"/>
                </a:cubicBezTo>
                <a:cubicBezTo>
                  <a:pt x="296271" y="1556856"/>
                  <a:pt x="349466" y="1562823"/>
                  <a:pt x="421792" y="1544987"/>
                </a:cubicBezTo>
                <a:cubicBezTo>
                  <a:pt x="494924" y="1526879"/>
                  <a:pt x="532962" y="1478041"/>
                  <a:pt x="528944" y="1408075"/>
                </a:cubicBezTo>
                <a:cubicBezTo>
                  <a:pt x="528409" y="1397649"/>
                  <a:pt x="526265" y="1394083"/>
                  <a:pt x="515014" y="1396279"/>
                </a:cubicBezTo>
                <a:cubicBezTo>
                  <a:pt x="460099" y="1406978"/>
                  <a:pt x="404648" y="1412191"/>
                  <a:pt x="348661" y="1408350"/>
                </a:cubicBezTo>
                <a:cubicBezTo>
                  <a:pt x="326160" y="1406978"/>
                  <a:pt x="303657" y="1403412"/>
                  <a:pt x="279815" y="1396004"/>
                </a:cubicBezTo>
                <a:cubicBezTo>
                  <a:pt x="294818" y="1392986"/>
                  <a:pt x="307139" y="1396827"/>
                  <a:pt x="319463" y="1397376"/>
                </a:cubicBezTo>
                <a:cubicBezTo>
                  <a:pt x="375717" y="1400120"/>
                  <a:pt x="429829" y="1388870"/>
                  <a:pt x="483940" y="1374603"/>
                </a:cubicBezTo>
                <a:cubicBezTo>
                  <a:pt x="502424" y="1369665"/>
                  <a:pt x="521443" y="1365549"/>
                  <a:pt x="539659" y="1360061"/>
                </a:cubicBezTo>
                <a:cubicBezTo>
                  <a:pt x="602343" y="1341953"/>
                  <a:pt x="663419" y="1318632"/>
                  <a:pt x="725033" y="1297230"/>
                </a:cubicBezTo>
                <a:cubicBezTo>
                  <a:pt x="777804" y="1278847"/>
                  <a:pt x="831379" y="1263208"/>
                  <a:pt x="885491" y="1249489"/>
                </a:cubicBezTo>
                <a:lnTo>
                  <a:pt x="965854" y="1237965"/>
                </a:lnTo>
                <a:cubicBezTo>
                  <a:pt x="1008386" y="1239932"/>
                  <a:pt x="1063167" y="1220715"/>
                  <a:pt x="1140675" y="1261289"/>
                </a:cubicBezTo>
                <a:cubicBezTo>
                  <a:pt x="1218186" y="1301862"/>
                  <a:pt x="1362760" y="1416335"/>
                  <a:pt x="1430909" y="1481407"/>
                </a:cubicBezTo>
                <a:cubicBezTo>
                  <a:pt x="1499057" y="1546478"/>
                  <a:pt x="1516795" y="1586751"/>
                  <a:pt x="1549564" y="1651718"/>
                </a:cubicBezTo>
                <a:lnTo>
                  <a:pt x="1557415" y="1670822"/>
                </a:lnTo>
                <a:lnTo>
                  <a:pt x="1555525" y="1670473"/>
                </a:lnTo>
                <a:cubicBezTo>
                  <a:pt x="1503614" y="1661478"/>
                  <a:pt x="1446534" y="1653334"/>
                  <a:pt x="1398512" y="1652472"/>
                </a:cubicBezTo>
                <a:cubicBezTo>
                  <a:pt x="1277780" y="1650277"/>
                  <a:pt x="1160915" y="1670735"/>
                  <a:pt x="1046085" y="1706261"/>
                </a:cubicBezTo>
                <a:cubicBezTo>
                  <a:pt x="1031962" y="1710529"/>
                  <a:pt x="1017823" y="1715069"/>
                  <a:pt x="1003447" y="1719049"/>
                </a:cubicBezTo>
                <a:cubicBezTo>
                  <a:pt x="1030832" y="1706926"/>
                  <a:pt x="1059271" y="1697451"/>
                  <a:pt x="1087567" y="1688103"/>
                </a:cubicBezTo>
                <a:cubicBezTo>
                  <a:pt x="1179405" y="1657507"/>
                  <a:pt x="1273537" y="1637923"/>
                  <a:pt x="1370422" y="1632771"/>
                </a:cubicBezTo>
                <a:cubicBezTo>
                  <a:pt x="1377778" y="1632422"/>
                  <a:pt x="1379106" y="1630739"/>
                  <a:pt x="1376144" y="1623897"/>
                </a:cubicBezTo>
                <a:cubicBezTo>
                  <a:pt x="1366655" y="1602111"/>
                  <a:pt x="1350034" y="1587888"/>
                  <a:pt x="1329191" y="1578151"/>
                </a:cubicBezTo>
                <a:cubicBezTo>
                  <a:pt x="1297530" y="1563385"/>
                  <a:pt x="1263689" y="1559482"/>
                  <a:pt x="1229320" y="1559619"/>
                </a:cubicBezTo>
                <a:cubicBezTo>
                  <a:pt x="1145365" y="1560020"/>
                  <a:pt x="1068453" y="1584359"/>
                  <a:pt x="996653" y="1626677"/>
                </a:cubicBezTo>
                <a:cubicBezTo>
                  <a:pt x="946428" y="1656370"/>
                  <a:pt x="899719" y="1690631"/>
                  <a:pt x="863114" y="1736938"/>
                </a:cubicBezTo>
                <a:cubicBezTo>
                  <a:pt x="840384" y="1765651"/>
                  <a:pt x="822768" y="1797268"/>
                  <a:pt x="811586" y="1832416"/>
                </a:cubicBezTo>
                <a:cubicBezTo>
                  <a:pt x="810229" y="1836675"/>
                  <a:pt x="809000" y="1841079"/>
                  <a:pt x="807916" y="1845357"/>
                </a:cubicBezTo>
                <a:cubicBezTo>
                  <a:pt x="807864" y="1846169"/>
                  <a:pt x="807939" y="1847124"/>
                  <a:pt x="807963" y="1848892"/>
                </a:cubicBezTo>
                <a:cubicBezTo>
                  <a:pt x="831400" y="1836927"/>
                  <a:pt x="855096" y="1827287"/>
                  <a:pt x="879991" y="1820168"/>
                </a:cubicBezTo>
                <a:cubicBezTo>
                  <a:pt x="922865" y="1807938"/>
                  <a:pt x="966993" y="1803800"/>
                  <a:pt x="1011289" y="1801302"/>
                </a:cubicBezTo>
                <a:cubicBezTo>
                  <a:pt x="1091805" y="1797289"/>
                  <a:pt x="1171657" y="1788752"/>
                  <a:pt x="1249185" y="1765402"/>
                </a:cubicBezTo>
                <a:cubicBezTo>
                  <a:pt x="1282546" y="1755423"/>
                  <a:pt x="1315560" y="1744472"/>
                  <a:pt x="1343560" y="1722610"/>
                </a:cubicBezTo>
                <a:cubicBezTo>
                  <a:pt x="1358845" y="1710673"/>
                  <a:pt x="1371004" y="1696638"/>
                  <a:pt x="1376800" y="1677991"/>
                </a:cubicBezTo>
                <a:cubicBezTo>
                  <a:pt x="1378851" y="1671330"/>
                  <a:pt x="1382967" y="1672813"/>
                  <a:pt x="1387169" y="1672942"/>
                </a:cubicBezTo>
                <a:cubicBezTo>
                  <a:pt x="1424336" y="1673661"/>
                  <a:pt x="1463273" y="1677620"/>
                  <a:pt x="1500972" y="1682857"/>
                </a:cubicBezTo>
                <a:lnTo>
                  <a:pt x="1566833" y="1693739"/>
                </a:lnTo>
                <a:lnTo>
                  <a:pt x="1593093" y="1757638"/>
                </a:lnTo>
                <a:cubicBezTo>
                  <a:pt x="1605907" y="1794995"/>
                  <a:pt x="1617203" y="1833627"/>
                  <a:pt x="1627517" y="1871216"/>
                </a:cubicBezTo>
                <a:cubicBezTo>
                  <a:pt x="1633946" y="1894812"/>
                  <a:pt x="1643322" y="1918133"/>
                  <a:pt x="1642518" y="1943101"/>
                </a:cubicBezTo>
                <a:cubicBezTo>
                  <a:pt x="1640107" y="2025412"/>
                  <a:pt x="1638499" y="2107725"/>
                  <a:pt x="1641715" y="2189761"/>
                </a:cubicBezTo>
                <a:cubicBezTo>
                  <a:pt x="1644125" y="2253964"/>
                  <a:pt x="1644928" y="2318717"/>
                  <a:pt x="1669305" y="2379903"/>
                </a:cubicBezTo>
                <a:cubicBezTo>
                  <a:pt x="1669242" y="2381100"/>
                  <a:pt x="1669180" y="2382297"/>
                  <a:pt x="1669117" y="2383495"/>
                </a:cubicBezTo>
                <a:cubicBezTo>
                  <a:pt x="1673135" y="2372016"/>
                  <a:pt x="1720350" y="2420240"/>
                  <a:pt x="1722169" y="2376292"/>
                </a:cubicBezTo>
                <a:cubicBezTo>
                  <a:pt x="1711719" y="2312911"/>
                  <a:pt x="1681361" y="2183726"/>
                  <a:pt x="1680021" y="2119798"/>
                </a:cubicBezTo>
                <a:cubicBezTo>
                  <a:pt x="1677610" y="1983983"/>
                  <a:pt x="1684308" y="1848168"/>
                  <a:pt x="1684306" y="1712628"/>
                </a:cubicBezTo>
                <a:cubicBezTo>
                  <a:pt x="1684306" y="1558981"/>
                  <a:pt x="1673055" y="1406703"/>
                  <a:pt x="1631534" y="1258270"/>
                </a:cubicBezTo>
                <a:cubicBezTo>
                  <a:pt x="1609835" y="1180348"/>
                  <a:pt x="1581442" y="1105169"/>
                  <a:pt x="1545546" y="1033010"/>
                </a:cubicBezTo>
                <a:cubicBezTo>
                  <a:pt x="1520632" y="975301"/>
                  <a:pt x="1492596" y="935197"/>
                  <a:pt x="1482058" y="912011"/>
                </a:cubicBezTo>
                <a:cubicBezTo>
                  <a:pt x="1478307" y="905426"/>
                  <a:pt x="1477504" y="900763"/>
                  <a:pt x="1482326" y="893903"/>
                </a:cubicBezTo>
                <a:cubicBezTo>
                  <a:pt x="1491434" y="881558"/>
                  <a:pt x="1495452" y="867289"/>
                  <a:pt x="1498131" y="852199"/>
                </a:cubicBezTo>
                <a:cubicBezTo>
                  <a:pt x="1504024" y="820097"/>
                  <a:pt x="1498131" y="788819"/>
                  <a:pt x="1490363" y="758088"/>
                </a:cubicBezTo>
                <a:cubicBezTo>
                  <a:pt x="1471344" y="684284"/>
                  <a:pt x="1433840" y="619531"/>
                  <a:pt x="1392854" y="556701"/>
                </a:cubicBezTo>
                <a:cubicBezTo>
                  <a:pt x="1321331" y="446953"/>
                  <a:pt x="1229715" y="356135"/>
                  <a:pt x="1132209" y="271353"/>
                </a:cubicBezTo>
                <a:cubicBezTo>
                  <a:pt x="1027199" y="179713"/>
                  <a:pt x="917637" y="94109"/>
                  <a:pt x="813699" y="1097"/>
                </a:cubicBezTo>
                <a:cubicBezTo>
                  <a:pt x="812897" y="275"/>
                  <a:pt x="811557" y="275"/>
                  <a:pt x="810218" y="0"/>
                </a:cubicBezTo>
                <a:cubicBezTo>
                  <a:pt x="810218" y="1920"/>
                  <a:pt x="810218" y="3292"/>
                  <a:pt x="810486" y="4391"/>
                </a:cubicBezTo>
                <a:cubicBezTo>
                  <a:pt x="830845" y="120998"/>
                  <a:pt x="868080" y="232118"/>
                  <a:pt x="914155" y="340496"/>
                </a:cubicBezTo>
                <a:cubicBezTo>
                  <a:pt x="991303" y="521307"/>
                  <a:pt x="1092561" y="685930"/>
                  <a:pt x="1228378" y="826682"/>
                </a:cubicBezTo>
                <a:cubicBezTo>
                  <a:pt x="1262397" y="861803"/>
                  <a:pt x="1298293" y="894726"/>
                  <a:pt x="1341690" y="917499"/>
                </a:cubicBezTo>
                <a:cubicBezTo>
                  <a:pt x="1363924" y="929022"/>
                  <a:pt x="1387228" y="936431"/>
                  <a:pt x="1412410" y="934785"/>
                </a:cubicBezTo>
                <a:cubicBezTo>
                  <a:pt x="1427143" y="933960"/>
                  <a:pt x="1427411" y="933688"/>
                  <a:pt x="1420713" y="920793"/>
                </a:cubicBezTo>
                <a:cubicBezTo>
                  <a:pt x="1399015" y="879911"/>
                  <a:pt x="1375709" y="839852"/>
                  <a:pt x="1351601" y="800342"/>
                </a:cubicBezTo>
                <a:cubicBezTo>
                  <a:pt x="1273648" y="672759"/>
                  <a:pt x="1185784" y="552310"/>
                  <a:pt x="1099795" y="430764"/>
                </a:cubicBezTo>
                <a:cubicBezTo>
                  <a:pt x="1097116" y="426923"/>
                  <a:pt x="1093098" y="423630"/>
                  <a:pt x="1092829" y="418142"/>
                </a:cubicBezTo>
                <a:cubicBezTo>
                  <a:pt x="1098455" y="417594"/>
                  <a:pt x="1099527" y="421710"/>
                  <a:pt x="1101403" y="424179"/>
                </a:cubicBezTo>
                <a:cubicBezTo>
                  <a:pt x="1170247" y="513625"/>
                  <a:pt x="1239895" y="602520"/>
                  <a:pt x="1305794" y="694435"/>
                </a:cubicBezTo>
                <a:cubicBezTo>
                  <a:pt x="1347316" y="752328"/>
                  <a:pt x="1387228" y="811318"/>
                  <a:pt x="1424463" y="872227"/>
                </a:cubicBezTo>
                <a:cubicBezTo>
                  <a:pt x="1451519" y="916677"/>
                  <a:pt x="1476165" y="962497"/>
                  <a:pt x="1500810" y="1008316"/>
                </a:cubicBezTo>
                <a:cubicBezTo>
                  <a:pt x="1531839" y="1081300"/>
                  <a:pt x="1586397" y="1184417"/>
                  <a:pt x="1610640" y="1310125"/>
                </a:cubicBezTo>
                <a:cubicBezTo>
                  <a:pt x="1644660" y="1459110"/>
                  <a:pt x="1650018" y="1610562"/>
                  <a:pt x="1646268" y="1762565"/>
                </a:cubicBezTo>
                <a:cubicBezTo>
                  <a:pt x="1646268" y="1763937"/>
                  <a:pt x="1647071" y="1766407"/>
                  <a:pt x="1643589" y="1766407"/>
                </a:cubicBezTo>
                <a:lnTo>
                  <a:pt x="1637160" y="1747474"/>
                </a:lnTo>
                <a:cubicBezTo>
                  <a:pt x="1602603" y="1647053"/>
                  <a:pt x="1563456" y="1568132"/>
                  <a:pt x="1480720" y="1478590"/>
                </a:cubicBezTo>
                <a:cubicBezTo>
                  <a:pt x="1397982" y="1389046"/>
                  <a:pt x="1230435" y="1278034"/>
                  <a:pt x="1140741" y="1210217"/>
                </a:cubicBezTo>
                <a:cubicBezTo>
                  <a:pt x="1051045" y="1142403"/>
                  <a:pt x="1014290" y="1129857"/>
                  <a:pt x="942550" y="1071697"/>
                </a:cubicBezTo>
                <a:cubicBezTo>
                  <a:pt x="870809" y="1013535"/>
                  <a:pt x="780483" y="939723"/>
                  <a:pt x="710299" y="861253"/>
                </a:cubicBezTo>
                <a:cubicBezTo>
                  <a:pt x="706280" y="856863"/>
                  <a:pt x="700922" y="853846"/>
                  <a:pt x="706012" y="845339"/>
                </a:cubicBezTo>
                <a:cubicBezTo>
                  <a:pt x="720210" y="821469"/>
                  <a:pt x="723692" y="795129"/>
                  <a:pt x="722086" y="767417"/>
                </a:cubicBezTo>
                <a:cubicBezTo>
                  <a:pt x="719139" y="716659"/>
                  <a:pt x="700119" y="670839"/>
                  <a:pt x="679759" y="625567"/>
                </a:cubicBezTo>
                <a:cubicBezTo>
                  <a:pt x="632613" y="520209"/>
                  <a:pt x="567787" y="426373"/>
                  <a:pt x="497603" y="336106"/>
                </a:cubicBezTo>
                <a:cubicBezTo>
                  <a:pt x="459296" y="286170"/>
                  <a:pt x="422864" y="234862"/>
                  <a:pt x="396076" y="177244"/>
                </a:cubicBezTo>
                <a:cubicBezTo>
                  <a:pt x="380539" y="143770"/>
                  <a:pt x="368752" y="109200"/>
                  <a:pt x="359644" y="72707"/>
                </a:cubicBezTo>
                <a:cubicBezTo>
                  <a:pt x="357769" y="74354"/>
                  <a:pt x="356698" y="75177"/>
                  <a:pt x="355893" y="76001"/>
                </a:cubicBezTo>
                <a:cubicBezTo>
                  <a:pt x="352411" y="81214"/>
                  <a:pt x="348930" y="86702"/>
                  <a:pt x="345714" y="92187"/>
                </a:cubicBezTo>
                <a:cubicBezTo>
                  <a:pt x="319195" y="137460"/>
                  <a:pt x="302318" y="186298"/>
                  <a:pt x="293210" y="237881"/>
                </a:cubicBezTo>
                <a:cubicBezTo>
                  <a:pt x="278477" y="321014"/>
                  <a:pt x="285709" y="403600"/>
                  <a:pt x="300978" y="485638"/>
                </a:cubicBezTo>
                <a:cubicBezTo>
                  <a:pt x="322945" y="602795"/>
                  <a:pt x="368485" y="708427"/>
                  <a:pt x="445633" y="798970"/>
                </a:cubicBezTo>
                <a:cubicBezTo>
                  <a:pt x="477244" y="836010"/>
                  <a:pt x="512603" y="868661"/>
                  <a:pt x="557339" y="888690"/>
                </a:cubicBezTo>
                <a:cubicBezTo>
                  <a:pt x="586806" y="901860"/>
                  <a:pt x="617075" y="906251"/>
                  <a:pt x="648686" y="895823"/>
                </a:cubicBezTo>
                <a:cubicBezTo>
                  <a:pt x="658597" y="892531"/>
                  <a:pt x="659134" y="889513"/>
                  <a:pt x="652705" y="881283"/>
                </a:cubicBezTo>
                <a:cubicBezTo>
                  <a:pt x="568590" y="772357"/>
                  <a:pt x="502156" y="652731"/>
                  <a:pt x="449383" y="525148"/>
                </a:cubicBezTo>
                <a:cubicBezTo>
                  <a:pt x="433043" y="485913"/>
                  <a:pt x="416703" y="446403"/>
                  <a:pt x="404113" y="405521"/>
                </a:cubicBezTo>
                <a:cubicBezTo>
                  <a:pt x="413219" y="424727"/>
                  <a:pt x="421524" y="444207"/>
                  <a:pt x="430098" y="463414"/>
                </a:cubicBezTo>
                <a:cubicBezTo>
                  <a:pt x="498942" y="620354"/>
                  <a:pt x="585466" y="765223"/>
                  <a:pt x="699315" y="892806"/>
                </a:cubicBezTo>
                <a:cubicBezTo>
                  <a:pt x="789859" y="994324"/>
                  <a:pt x="944425" y="1107182"/>
                  <a:pt x="1003893" y="1157849"/>
                </a:cubicBezTo>
                <a:cubicBezTo>
                  <a:pt x="1063363" y="1208516"/>
                  <a:pt x="1052380" y="1190636"/>
                  <a:pt x="1056131" y="1196809"/>
                </a:cubicBezTo>
                <a:lnTo>
                  <a:pt x="1026396" y="1194890"/>
                </a:lnTo>
                <a:cubicBezTo>
                  <a:pt x="965588" y="1191871"/>
                  <a:pt x="906386" y="1202297"/>
                  <a:pt x="847988" y="1218760"/>
                </a:cubicBezTo>
                <a:cubicBezTo>
                  <a:pt x="737889" y="1250038"/>
                  <a:pt x="632344" y="1294212"/>
                  <a:pt x="525462" y="1334545"/>
                </a:cubicBezTo>
                <a:cubicBezTo>
                  <a:pt x="516622" y="1337837"/>
                  <a:pt x="511532" y="1338934"/>
                  <a:pt x="506711" y="1327960"/>
                </a:cubicBezTo>
                <a:cubicBezTo>
                  <a:pt x="468939" y="1241807"/>
                  <a:pt x="387055" y="1245709"/>
                  <a:pt x="302050" y="1262933"/>
                </a:cubicBezTo>
                <a:cubicBezTo>
                  <a:pt x="225689" y="1278407"/>
                  <a:pt x="119549" y="1258220"/>
                  <a:pt x="0" y="1208733"/>
                </a:cubicBezTo>
                <a:cubicBezTo>
                  <a:pt x="15444" y="1240221"/>
                  <a:pt x="32896" y="1270717"/>
                  <a:pt x="51484" y="129962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672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1CEBA1-0EDA-4340-A4AD-56B021D0A009}"/>
              </a:ext>
            </a:extLst>
          </p:cNvPr>
          <p:cNvSpPr/>
          <p:nvPr userDrawn="1"/>
        </p:nvSpPr>
        <p:spPr>
          <a:xfrm>
            <a:off x="553627" y="3377149"/>
            <a:ext cx="455455" cy="455455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CF2F2F2-DE5A-4BD1-85CE-DD9ECFCBD255}"/>
              </a:ext>
            </a:extLst>
          </p:cNvPr>
          <p:cNvSpPr/>
          <p:nvPr userDrawn="1"/>
        </p:nvSpPr>
        <p:spPr>
          <a:xfrm>
            <a:off x="2433278" y="3595190"/>
            <a:ext cx="464131" cy="464131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C92DCE5-2166-4668-B521-0638D75A07ED}"/>
              </a:ext>
            </a:extLst>
          </p:cNvPr>
          <p:cNvSpPr/>
          <p:nvPr userDrawn="1"/>
        </p:nvSpPr>
        <p:spPr>
          <a:xfrm>
            <a:off x="2314576" y="5741793"/>
            <a:ext cx="715838" cy="715838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050765-659D-4573-A04D-668C8D965743}"/>
              </a:ext>
            </a:extLst>
          </p:cNvPr>
          <p:cNvSpPr/>
          <p:nvPr userDrawn="1"/>
        </p:nvSpPr>
        <p:spPr>
          <a:xfrm>
            <a:off x="2771987" y="3611116"/>
            <a:ext cx="826317" cy="82631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7A1F9B-E51F-46C1-928E-641E8940A002}"/>
              </a:ext>
            </a:extLst>
          </p:cNvPr>
          <p:cNvSpPr/>
          <p:nvPr userDrawn="1"/>
        </p:nvSpPr>
        <p:spPr>
          <a:xfrm>
            <a:off x="1352551" y="4688929"/>
            <a:ext cx="225712" cy="225712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E7F8D1-0943-4483-BBC8-C0EA02399BA2}"/>
              </a:ext>
            </a:extLst>
          </p:cNvPr>
          <p:cNvSpPr/>
          <p:nvPr userDrawn="1"/>
        </p:nvSpPr>
        <p:spPr>
          <a:xfrm>
            <a:off x="820518" y="824946"/>
            <a:ext cx="464131" cy="464131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3C29172-A0D3-46ED-9F09-2AB2F89E9419}"/>
              </a:ext>
            </a:extLst>
          </p:cNvPr>
          <p:cNvSpPr/>
          <p:nvPr userDrawn="1"/>
        </p:nvSpPr>
        <p:spPr>
          <a:xfrm>
            <a:off x="245875" y="388836"/>
            <a:ext cx="826317" cy="82631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5889500-846F-42F1-99B4-64FC8796EC66}"/>
              </a:ext>
            </a:extLst>
          </p:cNvPr>
          <p:cNvSpPr/>
          <p:nvPr userDrawn="1"/>
        </p:nvSpPr>
        <p:spPr>
          <a:xfrm>
            <a:off x="29855" y="5050411"/>
            <a:ext cx="225712" cy="225712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D4DB23-347B-441F-B307-6A5452DFA1EB}"/>
              </a:ext>
            </a:extLst>
          </p:cNvPr>
          <p:cNvSpPr/>
          <p:nvPr userDrawn="1"/>
        </p:nvSpPr>
        <p:spPr>
          <a:xfrm>
            <a:off x="692606" y="3716895"/>
            <a:ext cx="255823" cy="25582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AA81D6F-6D57-49A7-ACE9-4CB76CAB4B5B}"/>
              </a:ext>
            </a:extLst>
          </p:cNvPr>
          <p:cNvSpPr/>
          <p:nvPr userDrawn="1"/>
        </p:nvSpPr>
        <p:spPr>
          <a:xfrm>
            <a:off x="3312555" y="1679029"/>
            <a:ext cx="225712" cy="225712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FDB441B-A93D-469C-8F26-6C38E82A4BEC}"/>
              </a:ext>
            </a:extLst>
          </p:cNvPr>
          <p:cNvSpPr/>
          <p:nvPr userDrawn="1"/>
        </p:nvSpPr>
        <p:spPr>
          <a:xfrm>
            <a:off x="2959433" y="163124"/>
            <a:ext cx="122626" cy="122626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769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3439889" y="1"/>
            <a:ext cx="2520000" cy="47251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6235774" y="692696"/>
            <a:ext cx="2520000" cy="6165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5834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CAB6BE5-3958-49E8-8991-D22E07717048}"/>
              </a:ext>
            </a:extLst>
          </p:cNvPr>
          <p:cNvSpPr/>
          <p:nvPr userDrawn="1"/>
        </p:nvSpPr>
        <p:spPr>
          <a:xfrm>
            <a:off x="1500807" y="1260376"/>
            <a:ext cx="5040000" cy="50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2721" y="548680"/>
            <a:ext cx="5040000" cy="50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2490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1DE2E88-6A87-4923-A695-C08C6C89DECA}"/>
              </a:ext>
            </a:extLst>
          </p:cNvPr>
          <p:cNvSpPr/>
          <p:nvPr userDrawn="1"/>
        </p:nvSpPr>
        <p:spPr>
          <a:xfrm>
            <a:off x="173631" y="0"/>
            <a:ext cx="942221" cy="1583239"/>
          </a:xfrm>
          <a:custGeom>
            <a:avLst/>
            <a:gdLst>
              <a:gd name="connsiteX0" fmla="*/ 238907 w 561676"/>
              <a:gd name="connsiteY0" fmla="*/ 482 h 943801"/>
              <a:gd name="connsiteX1" fmla="*/ 358608 w 561676"/>
              <a:gd name="connsiteY1" fmla="*/ 22 h 943801"/>
              <a:gd name="connsiteX2" fmla="*/ 390836 w 561676"/>
              <a:gd name="connsiteY2" fmla="*/ 22581 h 943801"/>
              <a:gd name="connsiteX3" fmla="*/ 563022 w 561676"/>
              <a:gd name="connsiteY3" fmla="*/ 488036 h 943801"/>
              <a:gd name="connsiteX4" fmla="*/ 540923 w 561676"/>
              <a:gd name="connsiteY4" fmla="*/ 517501 h 943801"/>
              <a:gd name="connsiteX5" fmla="*/ 319015 w 561676"/>
              <a:gd name="connsiteY5" fmla="*/ 517501 h 943801"/>
              <a:gd name="connsiteX6" fmla="*/ 295075 w 561676"/>
              <a:gd name="connsiteY6" fmla="*/ 551109 h 943801"/>
              <a:gd name="connsiteX7" fmla="*/ 434573 w 561676"/>
              <a:gd name="connsiteY7" fmla="*/ 912056 h 943801"/>
              <a:gd name="connsiteX8" fmla="*/ 437796 w 561676"/>
              <a:gd name="connsiteY8" fmla="*/ 920343 h 943801"/>
              <a:gd name="connsiteX9" fmla="*/ 431811 w 561676"/>
              <a:gd name="connsiteY9" fmla="*/ 944743 h 943801"/>
              <a:gd name="connsiteX10" fmla="*/ 408331 w 561676"/>
              <a:gd name="connsiteY10" fmla="*/ 935996 h 943801"/>
              <a:gd name="connsiteX11" fmla="*/ 288169 w 561676"/>
              <a:gd name="connsiteY11" fmla="*/ 771176 h 943801"/>
              <a:gd name="connsiteX12" fmla="*/ 10553 w 561676"/>
              <a:gd name="connsiteY12" fmla="*/ 389973 h 943801"/>
              <a:gd name="connsiteX13" fmla="*/ 2266 w 561676"/>
              <a:gd name="connsiteY13" fmla="*/ 361428 h 943801"/>
              <a:gd name="connsiteX14" fmla="*/ 28969 w 561676"/>
              <a:gd name="connsiteY14" fmla="*/ 352681 h 943801"/>
              <a:gd name="connsiteX15" fmla="*/ 185502 w 561676"/>
              <a:gd name="connsiteY15" fmla="*/ 352681 h 943801"/>
              <a:gd name="connsiteX16" fmla="*/ 208061 w 561676"/>
              <a:gd name="connsiteY16" fmla="*/ 319993 h 943801"/>
              <a:gd name="connsiteX17" fmla="*/ 97567 w 561676"/>
              <a:gd name="connsiteY17" fmla="*/ 34551 h 943801"/>
              <a:gd name="connsiteX18" fmla="*/ 120587 w 561676"/>
              <a:gd name="connsiteY18" fmla="*/ 482 h 943801"/>
              <a:gd name="connsiteX19" fmla="*/ 238907 w 561676"/>
              <a:gd name="connsiteY19" fmla="*/ 482 h 9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61676" h="943801">
                <a:moveTo>
                  <a:pt x="238907" y="482"/>
                </a:moveTo>
                <a:cubicBezTo>
                  <a:pt x="278961" y="482"/>
                  <a:pt x="318555" y="1403"/>
                  <a:pt x="358608" y="22"/>
                </a:cubicBezTo>
                <a:cubicBezTo>
                  <a:pt x="376103" y="-439"/>
                  <a:pt x="384851" y="6467"/>
                  <a:pt x="390836" y="22581"/>
                </a:cubicBezTo>
                <a:cubicBezTo>
                  <a:pt x="447924" y="178193"/>
                  <a:pt x="505473" y="333344"/>
                  <a:pt x="563022" y="488036"/>
                </a:cubicBezTo>
                <a:cubicBezTo>
                  <a:pt x="570388" y="508293"/>
                  <a:pt x="563943" y="517501"/>
                  <a:pt x="540923" y="517501"/>
                </a:cubicBezTo>
                <a:cubicBezTo>
                  <a:pt x="466800" y="517501"/>
                  <a:pt x="393138" y="517501"/>
                  <a:pt x="319015" y="517501"/>
                </a:cubicBezTo>
                <a:cubicBezTo>
                  <a:pt x="290010" y="517501"/>
                  <a:pt x="284946" y="524407"/>
                  <a:pt x="295075" y="551109"/>
                </a:cubicBezTo>
                <a:cubicBezTo>
                  <a:pt x="341574" y="671271"/>
                  <a:pt x="388074" y="791894"/>
                  <a:pt x="434573" y="912056"/>
                </a:cubicBezTo>
                <a:cubicBezTo>
                  <a:pt x="435494" y="914818"/>
                  <a:pt x="436875" y="917580"/>
                  <a:pt x="437796" y="920343"/>
                </a:cubicBezTo>
                <a:cubicBezTo>
                  <a:pt x="441018" y="930011"/>
                  <a:pt x="442400" y="939219"/>
                  <a:pt x="431811" y="944743"/>
                </a:cubicBezTo>
                <a:cubicBezTo>
                  <a:pt x="421222" y="950268"/>
                  <a:pt x="414316" y="944283"/>
                  <a:pt x="408331" y="935996"/>
                </a:cubicBezTo>
                <a:cubicBezTo>
                  <a:pt x="368277" y="880749"/>
                  <a:pt x="328223" y="825963"/>
                  <a:pt x="288169" y="771176"/>
                </a:cubicBezTo>
                <a:cubicBezTo>
                  <a:pt x="195630" y="644108"/>
                  <a:pt x="103092" y="517040"/>
                  <a:pt x="10553" y="389973"/>
                </a:cubicBezTo>
                <a:cubicBezTo>
                  <a:pt x="4568" y="381685"/>
                  <a:pt x="-4179" y="373398"/>
                  <a:pt x="2266" y="361428"/>
                </a:cubicBezTo>
                <a:cubicBezTo>
                  <a:pt x="8251" y="350839"/>
                  <a:pt x="19301" y="352681"/>
                  <a:pt x="28969" y="352681"/>
                </a:cubicBezTo>
                <a:cubicBezTo>
                  <a:pt x="80993" y="352681"/>
                  <a:pt x="133477" y="352681"/>
                  <a:pt x="185502" y="352681"/>
                </a:cubicBezTo>
                <a:cubicBezTo>
                  <a:pt x="211744" y="352681"/>
                  <a:pt x="217269" y="344394"/>
                  <a:pt x="208061" y="319993"/>
                </a:cubicBezTo>
                <a:cubicBezTo>
                  <a:pt x="171230" y="224692"/>
                  <a:pt x="134398" y="129391"/>
                  <a:pt x="97567" y="34551"/>
                </a:cubicBezTo>
                <a:cubicBezTo>
                  <a:pt x="86978" y="7388"/>
                  <a:pt x="91582" y="482"/>
                  <a:pt x="120587" y="482"/>
                </a:cubicBezTo>
                <a:cubicBezTo>
                  <a:pt x="160180" y="482"/>
                  <a:pt x="199313" y="482"/>
                  <a:pt x="238907" y="482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45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115276D-F3BF-43F2-930C-943D3CCC450E}"/>
              </a:ext>
            </a:extLst>
          </p:cNvPr>
          <p:cNvSpPr/>
          <p:nvPr userDrawn="1"/>
        </p:nvSpPr>
        <p:spPr>
          <a:xfrm>
            <a:off x="1265750" y="0"/>
            <a:ext cx="542368" cy="911356"/>
          </a:xfrm>
          <a:custGeom>
            <a:avLst/>
            <a:gdLst>
              <a:gd name="connsiteX0" fmla="*/ 238907 w 561676"/>
              <a:gd name="connsiteY0" fmla="*/ 482 h 943801"/>
              <a:gd name="connsiteX1" fmla="*/ 358608 w 561676"/>
              <a:gd name="connsiteY1" fmla="*/ 22 h 943801"/>
              <a:gd name="connsiteX2" fmla="*/ 390836 w 561676"/>
              <a:gd name="connsiteY2" fmla="*/ 22581 h 943801"/>
              <a:gd name="connsiteX3" fmla="*/ 563022 w 561676"/>
              <a:gd name="connsiteY3" fmla="*/ 488036 h 943801"/>
              <a:gd name="connsiteX4" fmla="*/ 540923 w 561676"/>
              <a:gd name="connsiteY4" fmla="*/ 517501 h 943801"/>
              <a:gd name="connsiteX5" fmla="*/ 319015 w 561676"/>
              <a:gd name="connsiteY5" fmla="*/ 517501 h 943801"/>
              <a:gd name="connsiteX6" fmla="*/ 295075 w 561676"/>
              <a:gd name="connsiteY6" fmla="*/ 551109 h 943801"/>
              <a:gd name="connsiteX7" fmla="*/ 434573 w 561676"/>
              <a:gd name="connsiteY7" fmla="*/ 912056 h 943801"/>
              <a:gd name="connsiteX8" fmla="*/ 437796 w 561676"/>
              <a:gd name="connsiteY8" fmla="*/ 920343 h 943801"/>
              <a:gd name="connsiteX9" fmla="*/ 431811 w 561676"/>
              <a:gd name="connsiteY9" fmla="*/ 944743 h 943801"/>
              <a:gd name="connsiteX10" fmla="*/ 408331 w 561676"/>
              <a:gd name="connsiteY10" fmla="*/ 935996 h 943801"/>
              <a:gd name="connsiteX11" fmla="*/ 288169 w 561676"/>
              <a:gd name="connsiteY11" fmla="*/ 771176 h 943801"/>
              <a:gd name="connsiteX12" fmla="*/ 10553 w 561676"/>
              <a:gd name="connsiteY12" fmla="*/ 389973 h 943801"/>
              <a:gd name="connsiteX13" fmla="*/ 2266 w 561676"/>
              <a:gd name="connsiteY13" fmla="*/ 361428 h 943801"/>
              <a:gd name="connsiteX14" fmla="*/ 28969 w 561676"/>
              <a:gd name="connsiteY14" fmla="*/ 352681 h 943801"/>
              <a:gd name="connsiteX15" fmla="*/ 185502 w 561676"/>
              <a:gd name="connsiteY15" fmla="*/ 352681 h 943801"/>
              <a:gd name="connsiteX16" fmla="*/ 208061 w 561676"/>
              <a:gd name="connsiteY16" fmla="*/ 319993 h 943801"/>
              <a:gd name="connsiteX17" fmla="*/ 97567 w 561676"/>
              <a:gd name="connsiteY17" fmla="*/ 34551 h 943801"/>
              <a:gd name="connsiteX18" fmla="*/ 120587 w 561676"/>
              <a:gd name="connsiteY18" fmla="*/ 482 h 943801"/>
              <a:gd name="connsiteX19" fmla="*/ 238907 w 561676"/>
              <a:gd name="connsiteY19" fmla="*/ 482 h 9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61676" h="943801">
                <a:moveTo>
                  <a:pt x="238907" y="482"/>
                </a:moveTo>
                <a:cubicBezTo>
                  <a:pt x="278961" y="482"/>
                  <a:pt x="318555" y="1403"/>
                  <a:pt x="358608" y="22"/>
                </a:cubicBezTo>
                <a:cubicBezTo>
                  <a:pt x="376103" y="-439"/>
                  <a:pt x="384851" y="6467"/>
                  <a:pt x="390836" y="22581"/>
                </a:cubicBezTo>
                <a:cubicBezTo>
                  <a:pt x="447924" y="178193"/>
                  <a:pt x="505473" y="333344"/>
                  <a:pt x="563022" y="488036"/>
                </a:cubicBezTo>
                <a:cubicBezTo>
                  <a:pt x="570388" y="508293"/>
                  <a:pt x="563943" y="517501"/>
                  <a:pt x="540923" y="517501"/>
                </a:cubicBezTo>
                <a:cubicBezTo>
                  <a:pt x="466800" y="517501"/>
                  <a:pt x="393138" y="517501"/>
                  <a:pt x="319015" y="517501"/>
                </a:cubicBezTo>
                <a:cubicBezTo>
                  <a:pt x="290010" y="517501"/>
                  <a:pt x="284946" y="524407"/>
                  <a:pt x="295075" y="551109"/>
                </a:cubicBezTo>
                <a:cubicBezTo>
                  <a:pt x="341574" y="671271"/>
                  <a:pt x="388074" y="791894"/>
                  <a:pt x="434573" y="912056"/>
                </a:cubicBezTo>
                <a:cubicBezTo>
                  <a:pt x="435494" y="914818"/>
                  <a:pt x="436875" y="917580"/>
                  <a:pt x="437796" y="920343"/>
                </a:cubicBezTo>
                <a:cubicBezTo>
                  <a:pt x="441018" y="930011"/>
                  <a:pt x="442400" y="939219"/>
                  <a:pt x="431811" y="944743"/>
                </a:cubicBezTo>
                <a:cubicBezTo>
                  <a:pt x="421222" y="950268"/>
                  <a:pt x="414316" y="944283"/>
                  <a:pt x="408331" y="935996"/>
                </a:cubicBezTo>
                <a:cubicBezTo>
                  <a:pt x="368277" y="880749"/>
                  <a:pt x="328223" y="825963"/>
                  <a:pt x="288169" y="771176"/>
                </a:cubicBezTo>
                <a:cubicBezTo>
                  <a:pt x="195630" y="644108"/>
                  <a:pt x="103092" y="517040"/>
                  <a:pt x="10553" y="389973"/>
                </a:cubicBezTo>
                <a:cubicBezTo>
                  <a:pt x="4568" y="381685"/>
                  <a:pt x="-4179" y="373398"/>
                  <a:pt x="2266" y="361428"/>
                </a:cubicBezTo>
                <a:cubicBezTo>
                  <a:pt x="8251" y="350839"/>
                  <a:pt x="19301" y="352681"/>
                  <a:pt x="28969" y="352681"/>
                </a:cubicBezTo>
                <a:cubicBezTo>
                  <a:pt x="80993" y="352681"/>
                  <a:pt x="133477" y="352681"/>
                  <a:pt x="185502" y="352681"/>
                </a:cubicBezTo>
                <a:cubicBezTo>
                  <a:pt x="211744" y="352681"/>
                  <a:pt x="217269" y="344394"/>
                  <a:pt x="208061" y="319993"/>
                </a:cubicBezTo>
                <a:cubicBezTo>
                  <a:pt x="171230" y="224692"/>
                  <a:pt x="134398" y="129391"/>
                  <a:pt x="97567" y="34551"/>
                </a:cubicBezTo>
                <a:cubicBezTo>
                  <a:pt x="86978" y="7388"/>
                  <a:pt x="91582" y="482"/>
                  <a:pt x="120587" y="482"/>
                </a:cubicBezTo>
                <a:cubicBezTo>
                  <a:pt x="160180" y="482"/>
                  <a:pt x="199313" y="482"/>
                  <a:pt x="238907" y="482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45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3E69537-CC5A-4694-B61B-401CDCE14E9F}"/>
              </a:ext>
            </a:extLst>
          </p:cNvPr>
          <p:cNvGrpSpPr/>
          <p:nvPr userDrawn="1"/>
        </p:nvGrpSpPr>
        <p:grpSpPr>
          <a:xfrm>
            <a:off x="323529" y="4603539"/>
            <a:ext cx="11654798" cy="2035618"/>
            <a:chOff x="323529" y="4603539"/>
            <a:chExt cx="11654798" cy="2035618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2045BAE-2033-4781-88D7-3316C0868B69}"/>
                </a:ext>
              </a:extLst>
            </p:cNvPr>
            <p:cNvSpPr/>
            <p:nvPr/>
          </p:nvSpPr>
          <p:spPr>
            <a:xfrm rot="16200000">
              <a:off x="363852" y="6186863"/>
              <a:ext cx="411971" cy="492617"/>
            </a:xfrm>
            <a:custGeom>
              <a:avLst/>
              <a:gdLst>
                <a:gd name="connsiteX0" fmla="*/ 182559 w 565444"/>
                <a:gd name="connsiteY0" fmla="*/ 37056 h 676134"/>
                <a:gd name="connsiteX1" fmla="*/ 182559 w 565444"/>
                <a:gd name="connsiteY1" fmla="*/ 175472 h 676134"/>
                <a:gd name="connsiteX2" fmla="*/ 108447 w 565444"/>
                <a:gd name="connsiteY2" fmla="*/ 175472 h 676134"/>
                <a:gd name="connsiteX3" fmla="*/ 108447 w 565444"/>
                <a:gd name="connsiteY3" fmla="*/ 37056 h 676134"/>
                <a:gd name="connsiteX4" fmla="*/ 145503 w 565444"/>
                <a:gd name="connsiteY4" fmla="*/ 0 h 676134"/>
                <a:gd name="connsiteX5" fmla="*/ 182559 w 565444"/>
                <a:gd name="connsiteY5" fmla="*/ 37056 h 676134"/>
                <a:gd name="connsiteX6" fmla="*/ 456997 w 565444"/>
                <a:gd name="connsiteY6" fmla="*/ 37056 h 676134"/>
                <a:gd name="connsiteX7" fmla="*/ 456997 w 565444"/>
                <a:gd name="connsiteY7" fmla="*/ 175472 h 676134"/>
                <a:gd name="connsiteX8" fmla="*/ 382885 w 565444"/>
                <a:gd name="connsiteY8" fmla="*/ 175472 h 676134"/>
                <a:gd name="connsiteX9" fmla="*/ 382885 w 565444"/>
                <a:gd name="connsiteY9" fmla="*/ 37056 h 676134"/>
                <a:gd name="connsiteX10" fmla="*/ 419941 w 565444"/>
                <a:gd name="connsiteY10" fmla="*/ 0 h 676134"/>
                <a:gd name="connsiteX11" fmla="*/ 456997 w 565444"/>
                <a:gd name="connsiteY11" fmla="*/ 37056 h 676134"/>
                <a:gd name="connsiteX12" fmla="*/ 486829 w 565444"/>
                <a:gd name="connsiteY12" fmla="*/ 382985 h 676134"/>
                <a:gd name="connsiteX13" fmla="*/ 483130 w 565444"/>
                <a:gd name="connsiteY13" fmla="*/ 374057 h 676134"/>
                <a:gd name="connsiteX14" fmla="*/ 474202 w 565444"/>
                <a:gd name="connsiteY14" fmla="*/ 370359 h 676134"/>
                <a:gd name="connsiteX15" fmla="*/ 91243 w 565444"/>
                <a:gd name="connsiteY15" fmla="*/ 370358 h 676134"/>
                <a:gd name="connsiteX16" fmla="*/ 78616 w 565444"/>
                <a:gd name="connsiteY16" fmla="*/ 382985 h 676134"/>
                <a:gd name="connsiteX17" fmla="*/ 78615 w 565444"/>
                <a:gd name="connsiteY17" fmla="*/ 382985 h 676134"/>
                <a:gd name="connsiteX18" fmla="*/ 91242 w 565444"/>
                <a:gd name="connsiteY18" fmla="*/ 395612 h 676134"/>
                <a:gd name="connsiteX19" fmla="*/ 474202 w 565444"/>
                <a:gd name="connsiteY19" fmla="*/ 395612 h 676134"/>
                <a:gd name="connsiteX20" fmla="*/ 483130 w 565444"/>
                <a:gd name="connsiteY20" fmla="*/ 391914 h 676134"/>
                <a:gd name="connsiteX21" fmla="*/ 486829 w 565444"/>
                <a:gd name="connsiteY21" fmla="*/ 329550 h 676134"/>
                <a:gd name="connsiteX22" fmla="*/ 483130 w 565444"/>
                <a:gd name="connsiteY22" fmla="*/ 320622 h 676134"/>
                <a:gd name="connsiteX23" fmla="*/ 474202 w 565444"/>
                <a:gd name="connsiteY23" fmla="*/ 316924 h 676134"/>
                <a:gd name="connsiteX24" fmla="*/ 91243 w 565444"/>
                <a:gd name="connsiteY24" fmla="*/ 316923 h 676134"/>
                <a:gd name="connsiteX25" fmla="*/ 78616 w 565444"/>
                <a:gd name="connsiteY25" fmla="*/ 329550 h 676134"/>
                <a:gd name="connsiteX26" fmla="*/ 78615 w 565444"/>
                <a:gd name="connsiteY26" fmla="*/ 329550 h 676134"/>
                <a:gd name="connsiteX27" fmla="*/ 91242 w 565444"/>
                <a:gd name="connsiteY27" fmla="*/ 342177 h 676134"/>
                <a:gd name="connsiteX28" fmla="*/ 474202 w 565444"/>
                <a:gd name="connsiteY28" fmla="*/ 342177 h 676134"/>
                <a:gd name="connsiteX29" fmla="*/ 483130 w 565444"/>
                <a:gd name="connsiteY29" fmla="*/ 338479 h 676134"/>
                <a:gd name="connsiteX30" fmla="*/ 486829 w 565444"/>
                <a:gd name="connsiteY30" fmla="*/ 276115 h 676134"/>
                <a:gd name="connsiteX31" fmla="*/ 483130 w 565444"/>
                <a:gd name="connsiteY31" fmla="*/ 267187 h 676134"/>
                <a:gd name="connsiteX32" fmla="*/ 474202 w 565444"/>
                <a:gd name="connsiteY32" fmla="*/ 263489 h 676134"/>
                <a:gd name="connsiteX33" fmla="*/ 91243 w 565444"/>
                <a:gd name="connsiteY33" fmla="*/ 263488 h 676134"/>
                <a:gd name="connsiteX34" fmla="*/ 78616 w 565444"/>
                <a:gd name="connsiteY34" fmla="*/ 276115 h 676134"/>
                <a:gd name="connsiteX35" fmla="*/ 78615 w 565444"/>
                <a:gd name="connsiteY35" fmla="*/ 276115 h 676134"/>
                <a:gd name="connsiteX36" fmla="*/ 91242 w 565444"/>
                <a:gd name="connsiteY36" fmla="*/ 288742 h 676134"/>
                <a:gd name="connsiteX37" fmla="*/ 474202 w 565444"/>
                <a:gd name="connsiteY37" fmla="*/ 288742 h 676134"/>
                <a:gd name="connsiteX38" fmla="*/ 483130 w 565444"/>
                <a:gd name="connsiteY38" fmla="*/ 285044 h 676134"/>
                <a:gd name="connsiteX39" fmla="*/ 565444 w 565444"/>
                <a:gd name="connsiteY39" fmla="*/ 194687 h 676134"/>
                <a:gd name="connsiteX40" fmla="*/ 546230 w 565444"/>
                <a:gd name="connsiteY40" fmla="*/ 213901 h 676134"/>
                <a:gd name="connsiteX41" fmla="*/ 525276 w 565444"/>
                <a:gd name="connsiteY41" fmla="*/ 213901 h 676134"/>
                <a:gd name="connsiteX42" fmla="*/ 508899 w 565444"/>
                <a:gd name="connsiteY42" fmla="*/ 524387 h 676134"/>
                <a:gd name="connsiteX43" fmla="*/ 378242 w 565444"/>
                <a:gd name="connsiteY43" fmla="*/ 676134 h 676134"/>
                <a:gd name="connsiteX44" fmla="*/ 184454 w 565444"/>
                <a:gd name="connsiteY44" fmla="*/ 676134 h 676134"/>
                <a:gd name="connsiteX45" fmla="*/ 53798 w 565444"/>
                <a:gd name="connsiteY45" fmla="*/ 524387 h 676134"/>
                <a:gd name="connsiteX46" fmla="*/ 37421 w 565444"/>
                <a:gd name="connsiteY46" fmla="*/ 213901 h 676134"/>
                <a:gd name="connsiteX47" fmla="*/ 19214 w 565444"/>
                <a:gd name="connsiteY47" fmla="*/ 213901 h 676134"/>
                <a:gd name="connsiteX48" fmla="*/ 0 w 565444"/>
                <a:gd name="connsiteY48" fmla="*/ 194687 h 676134"/>
                <a:gd name="connsiteX49" fmla="*/ 19214 w 565444"/>
                <a:gd name="connsiteY49" fmla="*/ 175473 h 676134"/>
                <a:gd name="connsiteX50" fmla="*/ 546230 w 565444"/>
                <a:gd name="connsiteY50" fmla="*/ 175473 h 676134"/>
                <a:gd name="connsiteX51" fmla="*/ 565444 w 565444"/>
                <a:gd name="connsiteY51" fmla="*/ 194687 h 67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565444" h="676134">
                  <a:moveTo>
                    <a:pt x="182559" y="37056"/>
                  </a:moveTo>
                  <a:lnTo>
                    <a:pt x="182559" y="175472"/>
                  </a:lnTo>
                  <a:lnTo>
                    <a:pt x="108447" y="175472"/>
                  </a:lnTo>
                  <a:lnTo>
                    <a:pt x="108447" y="37056"/>
                  </a:lnTo>
                  <a:cubicBezTo>
                    <a:pt x="108447" y="16591"/>
                    <a:pt x="125038" y="0"/>
                    <a:pt x="145503" y="0"/>
                  </a:cubicBezTo>
                  <a:cubicBezTo>
                    <a:pt x="165968" y="0"/>
                    <a:pt x="182559" y="16591"/>
                    <a:pt x="182559" y="37056"/>
                  </a:cubicBezTo>
                  <a:close/>
                  <a:moveTo>
                    <a:pt x="456997" y="37056"/>
                  </a:moveTo>
                  <a:lnTo>
                    <a:pt x="456997" y="175472"/>
                  </a:lnTo>
                  <a:lnTo>
                    <a:pt x="382885" y="175472"/>
                  </a:lnTo>
                  <a:lnTo>
                    <a:pt x="382885" y="37056"/>
                  </a:lnTo>
                  <a:cubicBezTo>
                    <a:pt x="382885" y="16591"/>
                    <a:pt x="399476" y="0"/>
                    <a:pt x="419941" y="0"/>
                  </a:cubicBezTo>
                  <a:cubicBezTo>
                    <a:pt x="440406" y="0"/>
                    <a:pt x="456997" y="16591"/>
                    <a:pt x="456997" y="37056"/>
                  </a:cubicBezTo>
                  <a:close/>
                  <a:moveTo>
                    <a:pt x="486829" y="382985"/>
                  </a:moveTo>
                  <a:lnTo>
                    <a:pt x="483130" y="374057"/>
                  </a:lnTo>
                  <a:cubicBezTo>
                    <a:pt x="480845" y="371772"/>
                    <a:pt x="477689" y="370359"/>
                    <a:pt x="474202" y="370359"/>
                  </a:cubicBezTo>
                  <a:lnTo>
                    <a:pt x="91243" y="370358"/>
                  </a:lnTo>
                  <a:cubicBezTo>
                    <a:pt x="84269" y="370358"/>
                    <a:pt x="78616" y="376011"/>
                    <a:pt x="78616" y="382985"/>
                  </a:cubicBezTo>
                  <a:lnTo>
                    <a:pt x="78615" y="382985"/>
                  </a:lnTo>
                  <a:cubicBezTo>
                    <a:pt x="78615" y="389959"/>
                    <a:pt x="84268" y="395612"/>
                    <a:pt x="91242" y="395612"/>
                  </a:cubicBezTo>
                  <a:lnTo>
                    <a:pt x="474202" y="395612"/>
                  </a:lnTo>
                  <a:cubicBezTo>
                    <a:pt x="477689" y="395612"/>
                    <a:pt x="480845" y="394199"/>
                    <a:pt x="483130" y="391914"/>
                  </a:cubicBezTo>
                  <a:close/>
                  <a:moveTo>
                    <a:pt x="486829" y="329550"/>
                  </a:moveTo>
                  <a:lnTo>
                    <a:pt x="483130" y="320622"/>
                  </a:lnTo>
                  <a:cubicBezTo>
                    <a:pt x="480845" y="318337"/>
                    <a:pt x="477689" y="316924"/>
                    <a:pt x="474202" y="316924"/>
                  </a:cubicBezTo>
                  <a:lnTo>
                    <a:pt x="91243" y="316923"/>
                  </a:lnTo>
                  <a:cubicBezTo>
                    <a:pt x="84269" y="316923"/>
                    <a:pt x="78616" y="322576"/>
                    <a:pt x="78616" y="329550"/>
                  </a:cubicBezTo>
                  <a:lnTo>
                    <a:pt x="78615" y="329550"/>
                  </a:lnTo>
                  <a:cubicBezTo>
                    <a:pt x="78615" y="336524"/>
                    <a:pt x="84268" y="342177"/>
                    <a:pt x="91242" y="342177"/>
                  </a:cubicBezTo>
                  <a:lnTo>
                    <a:pt x="474202" y="342177"/>
                  </a:lnTo>
                  <a:cubicBezTo>
                    <a:pt x="477689" y="342177"/>
                    <a:pt x="480845" y="340764"/>
                    <a:pt x="483130" y="338479"/>
                  </a:cubicBezTo>
                  <a:close/>
                  <a:moveTo>
                    <a:pt x="486829" y="276115"/>
                  </a:moveTo>
                  <a:lnTo>
                    <a:pt x="483130" y="267187"/>
                  </a:lnTo>
                  <a:cubicBezTo>
                    <a:pt x="480845" y="264902"/>
                    <a:pt x="477689" y="263489"/>
                    <a:pt x="474202" y="263489"/>
                  </a:cubicBezTo>
                  <a:lnTo>
                    <a:pt x="91243" y="263488"/>
                  </a:lnTo>
                  <a:cubicBezTo>
                    <a:pt x="84269" y="263488"/>
                    <a:pt x="78616" y="269141"/>
                    <a:pt x="78616" y="276115"/>
                  </a:cubicBezTo>
                  <a:lnTo>
                    <a:pt x="78615" y="276115"/>
                  </a:lnTo>
                  <a:cubicBezTo>
                    <a:pt x="78615" y="283089"/>
                    <a:pt x="84268" y="288742"/>
                    <a:pt x="91242" y="288742"/>
                  </a:cubicBezTo>
                  <a:lnTo>
                    <a:pt x="474202" y="288742"/>
                  </a:lnTo>
                  <a:cubicBezTo>
                    <a:pt x="477689" y="288742"/>
                    <a:pt x="480845" y="287329"/>
                    <a:pt x="483130" y="285044"/>
                  </a:cubicBezTo>
                  <a:close/>
                  <a:moveTo>
                    <a:pt x="565444" y="194687"/>
                  </a:moveTo>
                  <a:cubicBezTo>
                    <a:pt x="565444" y="205299"/>
                    <a:pt x="556842" y="213901"/>
                    <a:pt x="546230" y="213901"/>
                  </a:cubicBezTo>
                  <a:lnTo>
                    <a:pt x="525276" y="213901"/>
                  </a:lnTo>
                  <a:lnTo>
                    <a:pt x="508899" y="524387"/>
                  </a:lnTo>
                  <a:cubicBezTo>
                    <a:pt x="504507" y="609787"/>
                    <a:pt x="447139" y="676134"/>
                    <a:pt x="378242" y="676134"/>
                  </a:cubicBezTo>
                  <a:lnTo>
                    <a:pt x="184454" y="676134"/>
                  </a:lnTo>
                  <a:cubicBezTo>
                    <a:pt x="115558" y="676134"/>
                    <a:pt x="58190" y="609787"/>
                    <a:pt x="53798" y="524387"/>
                  </a:cubicBezTo>
                  <a:lnTo>
                    <a:pt x="37421" y="213901"/>
                  </a:lnTo>
                  <a:lnTo>
                    <a:pt x="19214" y="213901"/>
                  </a:lnTo>
                  <a:cubicBezTo>
                    <a:pt x="8602" y="213901"/>
                    <a:pt x="0" y="205299"/>
                    <a:pt x="0" y="194687"/>
                  </a:cubicBezTo>
                  <a:cubicBezTo>
                    <a:pt x="0" y="184075"/>
                    <a:pt x="8602" y="175473"/>
                    <a:pt x="19214" y="175473"/>
                  </a:cubicBezTo>
                  <a:lnTo>
                    <a:pt x="546230" y="175473"/>
                  </a:lnTo>
                  <a:cubicBezTo>
                    <a:pt x="556842" y="175473"/>
                    <a:pt x="565444" y="184075"/>
                    <a:pt x="565444" y="1946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Arrow: Bent 11">
              <a:extLst>
                <a:ext uri="{FF2B5EF4-FFF2-40B4-BE49-F238E27FC236}">
                  <a16:creationId xmlns:a16="http://schemas.microsoft.com/office/drawing/2014/main" id="{4C701790-911F-49B9-B58C-72E9534D4C93}"/>
                </a:ext>
              </a:extLst>
            </p:cNvPr>
            <p:cNvSpPr/>
            <p:nvPr/>
          </p:nvSpPr>
          <p:spPr>
            <a:xfrm flipH="1" flipV="1">
              <a:off x="816143" y="5935877"/>
              <a:ext cx="10779743" cy="582611"/>
            </a:xfrm>
            <a:prstGeom prst="bentArrow">
              <a:avLst>
                <a:gd name="adj1" fmla="val 14113"/>
                <a:gd name="adj2" fmla="val 12152"/>
                <a:gd name="adj3" fmla="val 0"/>
                <a:gd name="adj4" fmla="val 5453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2CAA496-8808-490A-A588-30FACF8CED72}"/>
                </a:ext>
              </a:extLst>
            </p:cNvPr>
            <p:cNvSpPr/>
            <p:nvPr userDrawn="1"/>
          </p:nvSpPr>
          <p:spPr>
            <a:xfrm flipH="1">
              <a:off x="11086249" y="4603539"/>
              <a:ext cx="892078" cy="1332338"/>
            </a:xfrm>
            <a:custGeom>
              <a:avLst/>
              <a:gdLst>
                <a:gd name="connsiteX0" fmla="*/ 501893 w 892078"/>
                <a:gd name="connsiteY0" fmla="*/ 0 h 1332338"/>
                <a:gd name="connsiteX1" fmla="*/ 498205 w 892078"/>
                <a:gd name="connsiteY1" fmla="*/ 53000 h 1332338"/>
                <a:gd name="connsiteX2" fmla="*/ 456830 w 892078"/>
                <a:gd name="connsiteY2" fmla="*/ 120945 h 1332338"/>
                <a:gd name="connsiteX3" fmla="*/ 387912 w 892078"/>
                <a:gd name="connsiteY3" fmla="*/ 218109 h 1332338"/>
                <a:gd name="connsiteX4" fmla="*/ 391667 w 892078"/>
                <a:gd name="connsiteY4" fmla="*/ 334412 h 1332338"/>
                <a:gd name="connsiteX5" fmla="*/ 407219 w 892078"/>
                <a:gd name="connsiteY5" fmla="*/ 351214 h 1332338"/>
                <a:gd name="connsiteX6" fmla="*/ 413637 w 892078"/>
                <a:gd name="connsiteY6" fmla="*/ 474030 h 1332338"/>
                <a:gd name="connsiteX7" fmla="*/ 416812 w 892078"/>
                <a:gd name="connsiteY7" fmla="*/ 504492 h 1332338"/>
                <a:gd name="connsiteX8" fmla="*/ 402754 w 892078"/>
                <a:gd name="connsiteY8" fmla="*/ 505610 h 1332338"/>
                <a:gd name="connsiteX9" fmla="*/ 369924 w 892078"/>
                <a:gd name="connsiteY9" fmla="*/ 475906 h 1332338"/>
                <a:gd name="connsiteX10" fmla="*/ 126043 w 892078"/>
                <a:gd name="connsiteY10" fmla="*/ 282053 h 1332338"/>
                <a:gd name="connsiteX11" fmla="*/ 204209 w 892078"/>
                <a:gd name="connsiteY11" fmla="*/ 408681 h 1332338"/>
                <a:gd name="connsiteX12" fmla="*/ 344910 w 892078"/>
                <a:gd name="connsiteY12" fmla="*/ 500918 h 1332338"/>
                <a:gd name="connsiteX13" fmla="*/ 418387 w 892078"/>
                <a:gd name="connsiteY13" fmla="*/ 565015 h 1332338"/>
                <a:gd name="connsiteX14" fmla="*/ 404318 w 892078"/>
                <a:gd name="connsiteY14" fmla="*/ 841726 h 1332338"/>
                <a:gd name="connsiteX15" fmla="*/ 354290 w 892078"/>
                <a:gd name="connsiteY15" fmla="*/ 830783 h 1332338"/>
                <a:gd name="connsiteX16" fmla="*/ 353526 w 892078"/>
                <a:gd name="connsiteY16" fmla="*/ 831058 h 1332338"/>
                <a:gd name="connsiteX17" fmla="*/ 350580 w 892078"/>
                <a:gd name="connsiteY17" fmla="*/ 827584 h 1332338"/>
                <a:gd name="connsiteX18" fmla="*/ 347061 w 892078"/>
                <a:gd name="connsiteY18" fmla="*/ 800105 h 1332338"/>
                <a:gd name="connsiteX19" fmla="*/ 281402 w 892078"/>
                <a:gd name="connsiteY19" fmla="*/ 603126 h 1332338"/>
                <a:gd name="connsiteX20" fmla="*/ 0 w 892078"/>
                <a:gd name="connsiteY20" fmla="*/ 531211 h 1332338"/>
                <a:gd name="connsiteX21" fmla="*/ 87546 w 892078"/>
                <a:gd name="connsiteY21" fmla="*/ 639081 h 1332338"/>
                <a:gd name="connsiteX22" fmla="*/ 156335 w 892078"/>
                <a:gd name="connsiteY22" fmla="*/ 770401 h 1332338"/>
                <a:gd name="connsiteX23" fmla="*/ 309542 w 892078"/>
                <a:gd name="connsiteY23" fmla="*/ 829808 h 1332338"/>
                <a:gd name="connsiteX24" fmla="*/ 340979 w 892078"/>
                <a:gd name="connsiteY24" fmla="*/ 837942 h 1332338"/>
                <a:gd name="connsiteX25" fmla="*/ 348283 w 892078"/>
                <a:gd name="connsiteY25" fmla="*/ 838787 h 1332338"/>
                <a:gd name="connsiteX26" fmla="*/ 348036 w 892078"/>
                <a:gd name="connsiteY26" fmla="*/ 840162 h 1332338"/>
                <a:gd name="connsiteX27" fmla="*/ 405880 w 892078"/>
                <a:gd name="connsiteY27" fmla="*/ 949596 h 1332338"/>
                <a:gd name="connsiteX28" fmla="*/ 392717 w 892078"/>
                <a:gd name="connsiteY28" fmla="*/ 1332338 h 1332338"/>
                <a:gd name="connsiteX29" fmla="*/ 473368 w 892078"/>
                <a:gd name="connsiteY29" fmla="*/ 1332338 h 1332338"/>
                <a:gd name="connsiteX30" fmla="*/ 463724 w 892078"/>
                <a:gd name="connsiteY30" fmla="*/ 999622 h 1332338"/>
                <a:gd name="connsiteX31" fmla="*/ 476231 w 892078"/>
                <a:gd name="connsiteY31" fmla="*/ 908949 h 1332338"/>
                <a:gd name="connsiteX32" fmla="*/ 523131 w 892078"/>
                <a:gd name="connsiteY32" fmla="*/ 880809 h 1332338"/>
                <a:gd name="connsiteX33" fmla="*/ 827981 w 892078"/>
                <a:gd name="connsiteY33" fmla="*/ 722913 h 1332338"/>
                <a:gd name="connsiteX34" fmla="*/ 892078 w 892078"/>
                <a:gd name="connsiteY34" fmla="*/ 391486 h 1332338"/>
                <a:gd name="connsiteX35" fmla="*/ 671648 w 892078"/>
                <a:gd name="connsiteY35" fmla="*/ 560326 h 1332338"/>
                <a:gd name="connsiteX36" fmla="*/ 535636 w 892078"/>
                <a:gd name="connsiteY36" fmla="*/ 646309 h 1332338"/>
                <a:gd name="connsiteX37" fmla="*/ 480920 w 892078"/>
                <a:gd name="connsiteY37" fmla="*/ 830783 h 1332338"/>
                <a:gd name="connsiteX38" fmla="*/ 448091 w 892078"/>
                <a:gd name="connsiteY38" fmla="*/ 882373 h 1332338"/>
                <a:gd name="connsiteX39" fmla="*/ 448091 w 892078"/>
                <a:gd name="connsiteY39" fmla="*/ 608790 h 1332338"/>
                <a:gd name="connsiteX40" fmla="*/ 513752 w 892078"/>
                <a:gd name="connsiteY40" fmla="*/ 546257 h 1332338"/>
                <a:gd name="connsiteX41" fmla="*/ 582537 w 892078"/>
                <a:gd name="connsiteY41" fmla="*/ 540003 h 1332338"/>
                <a:gd name="connsiteX42" fmla="*/ 748253 w 892078"/>
                <a:gd name="connsiteY42" fmla="*/ 207012 h 1332338"/>
                <a:gd name="connsiteX43" fmla="*/ 596608 w 892078"/>
                <a:gd name="connsiteY43" fmla="*/ 313318 h 1332338"/>
                <a:gd name="connsiteX44" fmla="*/ 451217 w 892078"/>
                <a:gd name="connsiteY44" fmla="*/ 482159 h 1332338"/>
                <a:gd name="connsiteX45" fmla="*/ 445183 w 892078"/>
                <a:gd name="connsiteY45" fmla="*/ 497255 h 1332338"/>
                <a:gd name="connsiteX46" fmla="*/ 439086 w 892078"/>
                <a:gd name="connsiteY46" fmla="*/ 500090 h 1332338"/>
                <a:gd name="connsiteX47" fmla="*/ 435706 w 892078"/>
                <a:gd name="connsiteY47" fmla="*/ 482384 h 1332338"/>
                <a:gd name="connsiteX48" fmla="*/ 420305 w 892078"/>
                <a:gd name="connsiteY48" fmla="*/ 370688 h 1332338"/>
                <a:gd name="connsiteX49" fmla="*/ 426244 w 892078"/>
                <a:gd name="connsiteY49" fmla="*/ 360755 h 1332338"/>
                <a:gd name="connsiteX50" fmla="*/ 485748 w 892078"/>
                <a:gd name="connsiteY50" fmla="*/ 335852 h 1332338"/>
                <a:gd name="connsiteX51" fmla="*/ 556629 w 892078"/>
                <a:gd name="connsiteY51" fmla="*/ 224791 h 1332338"/>
                <a:gd name="connsiteX52" fmla="*/ 533558 w 892078"/>
                <a:gd name="connsiteY52" fmla="*/ 68029 h 1332338"/>
                <a:gd name="connsiteX53" fmla="*/ 501893 w 892078"/>
                <a:gd name="connsiteY53" fmla="*/ 0 h 133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92078" h="1332338">
                  <a:moveTo>
                    <a:pt x="501893" y="0"/>
                  </a:moveTo>
                  <a:cubicBezTo>
                    <a:pt x="505496" y="20041"/>
                    <a:pt x="503339" y="36518"/>
                    <a:pt x="498205" y="53000"/>
                  </a:cubicBezTo>
                  <a:cubicBezTo>
                    <a:pt x="489909" y="79014"/>
                    <a:pt x="474662" y="101069"/>
                    <a:pt x="456830" y="120945"/>
                  </a:cubicBezTo>
                  <a:cubicBezTo>
                    <a:pt x="430082" y="150759"/>
                    <a:pt x="404129" y="181166"/>
                    <a:pt x="387912" y="218109"/>
                  </a:cubicBezTo>
                  <a:cubicBezTo>
                    <a:pt x="370904" y="257435"/>
                    <a:pt x="367592" y="296342"/>
                    <a:pt x="391667" y="334412"/>
                  </a:cubicBezTo>
                  <a:cubicBezTo>
                    <a:pt x="396044" y="341153"/>
                    <a:pt x="402085" y="346893"/>
                    <a:pt x="407219" y="351214"/>
                  </a:cubicBezTo>
                  <a:cubicBezTo>
                    <a:pt x="406074" y="380095"/>
                    <a:pt x="409823" y="433373"/>
                    <a:pt x="413637" y="474030"/>
                  </a:cubicBezTo>
                  <a:lnTo>
                    <a:pt x="416812" y="504492"/>
                  </a:lnTo>
                  <a:lnTo>
                    <a:pt x="402754" y="505610"/>
                  </a:lnTo>
                  <a:cubicBezTo>
                    <a:pt x="393375" y="507174"/>
                    <a:pt x="371487" y="502482"/>
                    <a:pt x="369924" y="475906"/>
                  </a:cubicBezTo>
                  <a:cubicBezTo>
                    <a:pt x="358979" y="328953"/>
                    <a:pt x="269870" y="258602"/>
                    <a:pt x="126043" y="282053"/>
                  </a:cubicBezTo>
                  <a:cubicBezTo>
                    <a:pt x="168253" y="316446"/>
                    <a:pt x="180759" y="364908"/>
                    <a:pt x="204209" y="408681"/>
                  </a:cubicBezTo>
                  <a:cubicBezTo>
                    <a:pt x="232351" y="463399"/>
                    <a:pt x="265180" y="511863"/>
                    <a:pt x="344910" y="500918"/>
                  </a:cubicBezTo>
                  <a:cubicBezTo>
                    <a:pt x="371487" y="496228"/>
                    <a:pt x="423077" y="507174"/>
                    <a:pt x="418387" y="565015"/>
                  </a:cubicBezTo>
                  <a:cubicBezTo>
                    <a:pt x="412133" y="655690"/>
                    <a:pt x="409008" y="747925"/>
                    <a:pt x="404318" y="841726"/>
                  </a:cubicBezTo>
                  <a:cubicBezTo>
                    <a:pt x="387119" y="838598"/>
                    <a:pt x="371487" y="833909"/>
                    <a:pt x="354290" y="830783"/>
                  </a:cubicBezTo>
                  <a:lnTo>
                    <a:pt x="353526" y="831058"/>
                  </a:lnTo>
                  <a:lnTo>
                    <a:pt x="350580" y="827584"/>
                  </a:lnTo>
                  <a:cubicBezTo>
                    <a:pt x="345889" y="820623"/>
                    <a:pt x="344717" y="813002"/>
                    <a:pt x="347061" y="800105"/>
                  </a:cubicBezTo>
                  <a:cubicBezTo>
                    <a:pt x="362694" y="723500"/>
                    <a:pt x="339244" y="656278"/>
                    <a:pt x="281402" y="603126"/>
                  </a:cubicBezTo>
                  <a:cubicBezTo>
                    <a:pt x="218869" y="545282"/>
                    <a:pt x="87546" y="512451"/>
                    <a:pt x="0" y="531211"/>
                  </a:cubicBezTo>
                  <a:cubicBezTo>
                    <a:pt x="43773" y="554661"/>
                    <a:pt x="68787" y="595308"/>
                    <a:pt x="87546" y="639081"/>
                  </a:cubicBezTo>
                  <a:cubicBezTo>
                    <a:pt x="106307" y="684418"/>
                    <a:pt x="123503" y="731318"/>
                    <a:pt x="156335" y="770401"/>
                  </a:cubicBezTo>
                  <a:cubicBezTo>
                    <a:pt x="196980" y="818865"/>
                    <a:pt x="240755" y="856384"/>
                    <a:pt x="309542" y="829808"/>
                  </a:cubicBezTo>
                  <a:cubicBezTo>
                    <a:pt x="322440" y="823945"/>
                    <a:pt x="330940" y="833912"/>
                    <a:pt x="340979" y="837942"/>
                  </a:cubicBezTo>
                  <a:lnTo>
                    <a:pt x="348283" y="838787"/>
                  </a:lnTo>
                  <a:lnTo>
                    <a:pt x="348036" y="840162"/>
                  </a:lnTo>
                  <a:cubicBezTo>
                    <a:pt x="404318" y="857359"/>
                    <a:pt x="409008" y="898006"/>
                    <a:pt x="405880" y="949596"/>
                  </a:cubicBezTo>
                  <a:lnTo>
                    <a:pt x="392717" y="1332338"/>
                  </a:lnTo>
                  <a:lnTo>
                    <a:pt x="473368" y="1332338"/>
                  </a:lnTo>
                  <a:lnTo>
                    <a:pt x="463724" y="999622"/>
                  </a:lnTo>
                  <a:cubicBezTo>
                    <a:pt x="463724" y="968357"/>
                    <a:pt x="463724" y="938653"/>
                    <a:pt x="476231" y="908949"/>
                  </a:cubicBezTo>
                  <a:cubicBezTo>
                    <a:pt x="485610" y="887063"/>
                    <a:pt x="490302" y="874556"/>
                    <a:pt x="523131" y="880809"/>
                  </a:cubicBezTo>
                  <a:cubicBezTo>
                    <a:pt x="652888" y="904260"/>
                    <a:pt x="767011" y="840162"/>
                    <a:pt x="827981" y="722913"/>
                  </a:cubicBezTo>
                  <a:cubicBezTo>
                    <a:pt x="878009" y="624423"/>
                    <a:pt x="884261" y="516553"/>
                    <a:pt x="892078" y="391486"/>
                  </a:cubicBezTo>
                  <a:cubicBezTo>
                    <a:pt x="840488" y="494664"/>
                    <a:pt x="756068" y="525932"/>
                    <a:pt x="671648" y="560326"/>
                  </a:cubicBezTo>
                  <a:cubicBezTo>
                    <a:pt x="621620" y="580648"/>
                    <a:pt x="573158" y="607226"/>
                    <a:pt x="535636" y="646309"/>
                  </a:cubicBezTo>
                  <a:cubicBezTo>
                    <a:pt x="485610" y="697899"/>
                    <a:pt x="448091" y="754179"/>
                    <a:pt x="480920" y="830783"/>
                  </a:cubicBezTo>
                  <a:cubicBezTo>
                    <a:pt x="488738" y="849542"/>
                    <a:pt x="477793" y="868302"/>
                    <a:pt x="448091" y="882373"/>
                  </a:cubicBezTo>
                  <a:cubicBezTo>
                    <a:pt x="448091" y="787008"/>
                    <a:pt x="448091" y="697899"/>
                    <a:pt x="448091" y="608790"/>
                  </a:cubicBezTo>
                  <a:cubicBezTo>
                    <a:pt x="448091" y="565015"/>
                    <a:pt x="455908" y="533749"/>
                    <a:pt x="513752" y="546257"/>
                  </a:cubicBezTo>
                  <a:cubicBezTo>
                    <a:pt x="535636" y="550946"/>
                    <a:pt x="559087" y="546257"/>
                    <a:pt x="582537" y="540003"/>
                  </a:cubicBezTo>
                  <a:cubicBezTo>
                    <a:pt x="701352" y="504046"/>
                    <a:pt x="779518" y="347712"/>
                    <a:pt x="748253" y="207012"/>
                  </a:cubicBezTo>
                  <a:cubicBezTo>
                    <a:pt x="716985" y="269546"/>
                    <a:pt x="652888" y="285178"/>
                    <a:pt x="596608" y="313318"/>
                  </a:cubicBezTo>
                  <a:cubicBezTo>
                    <a:pt x="524693" y="349275"/>
                    <a:pt x="454344" y="386797"/>
                    <a:pt x="451217" y="482159"/>
                  </a:cubicBezTo>
                  <a:cubicBezTo>
                    <a:pt x="450826" y="489194"/>
                    <a:pt x="448579" y="493982"/>
                    <a:pt x="445183" y="497255"/>
                  </a:cubicBezTo>
                  <a:lnTo>
                    <a:pt x="439086" y="500090"/>
                  </a:lnTo>
                  <a:lnTo>
                    <a:pt x="435706" y="482384"/>
                  </a:lnTo>
                  <a:cubicBezTo>
                    <a:pt x="429401" y="445321"/>
                    <a:pt x="420625" y="384681"/>
                    <a:pt x="420305" y="370688"/>
                  </a:cubicBezTo>
                  <a:cubicBezTo>
                    <a:pt x="420100" y="366322"/>
                    <a:pt x="417511" y="361166"/>
                    <a:pt x="426244" y="360755"/>
                  </a:cubicBezTo>
                  <a:cubicBezTo>
                    <a:pt x="449067" y="359727"/>
                    <a:pt x="467310" y="348584"/>
                    <a:pt x="485748" y="335852"/>
                  </a:cubicBezTo>
                  <a:cubicBezTo>
                    <a:pt x="524607" y="308401"/>
                    <a:pt x="549757" y="272437"/>
                    <a:pt x="556629" y="224791"/>
                  </a:cubicBezTo>
                  <a:cubicBezTo>
                    <a:pt x="564085" y="170396"/>
                    <a:pt x="553286" y="118213"/>
                    <a:pt x="533558" y="68029"/>
                  </a:cubicBezTo>
                  <a:cubicBezTo>
                    <a:pt x="524789" y="45615"/>
                    <a:pt x="518004" y="22205"/>
                    <a:pt x="501893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0231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4524873-6BE5-4879-B50F-EC3ECF1F2BA1}"/>
              </a:ext>
            </a:extLst>
          </p:cNvPr>
          <p:cNvSpPr/>
          <p:nvPr userDrawn="1"/>
        </p:nvSpPr>
        <p:spPr>
          <a:xfrm>
            <a:off x="0" y="0"/>
            <a:ext cx="12192000" cy="1219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9DB7680-BCD7-4C1B-97B4-C82E082C47C2}"/>
              </a:ext>
            </a:extLst>
          </p:cNvPr>
          <p:cNvGrpSpPr/>
          <p:nvPr userDrawn="1"/>
        </p:nvGrpSpPr>
        <p:grpSpPr>
          <a:xfrm>
            <a:off x="623567" y="-9292"/>
            <a:ext cx="2434936" cy="1219200"/>
            <a:chOff x="623567" y="20852"/>
            <a:chExt cx="2434936" cy="12192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0C6E2EE-321A-47CB-9B17-01A6C7F54C53}"/>
                </a:ext>
              </a:extLst>
            </p:cNvPr>
            <p:cNvSpPr/>
            <p:nvPr userDrawn="1"/>
          </p:nvSpPr>
          <p:spPr>
            <a:xfrm>
              <a:off x="1538287" y="20852"/>
              <a:ext cx="704850" cy="1219200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81EE286-F844-4771-9CFC-94BF60D78565}"/>
                </a:ext>
              </a:extLst>
            </p:cNvPr>
            <p:cNvSpPr/>
            <p:nvPr userDrawn="1"/>
          </p:nvSpPr>
          <p:spPr>
            <a:xfrm>
              <a:off x="2161853" y="284463"/>
              <a:ext cx="552450" cy="955589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19794EC-70B7-4CA7-B86F-B7DD5B250116}"/>
                </a:ext>
              </a:extLst>
            </p:cNvPr>
            <p:cNvSpPr/>
            <p:nvPr userDrawn="1"/>
          </p:nvSpPr>
          <p:spPr>
            <a:xfrm>
              <a:off x="1378101" y="436863"/>
              <a:ext cx="464344" cy="803189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5923C14-7C77-40CC-82DB-9E1F4A7524AB}"/>
                </a:ext>
              </a:extLst>
            </p:cNvPr>
            <p:cNvSpPr/>
            <p:nvPr userDrawn="1"/>
          </p:nvSpPr>
          <p:spPr>
            <a:xfrm>
              <a:off x="745171" y="282011"/>
              <a:ext cx="553868" cy="958041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35BE877-79E4-493D-8CCE-9682FE0748AA}"/>
                </a:ext>
              </a:extLst>
            </p:cNvPr>
            <p:cNvSpPr/>
            <p:nvPr userDrawn="1"/>
          </p:nvSpPr>
          <p:spPr>
            <a:xfrm>
              <a:off x="623567" y="609600"/>
              <a:ext cx="364480" cy="630452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92FD92A-CC13-4DFD-A85C-8CE910B21828}"/>
                </a:ext>
              </a:extLst>
            </p:cNvPr>
            <p:cNvSpPr/>
            <p:nvPr userDrawn="1"/>
          </p:nvSpPr>
          <p:spPr>
            <a:xfrm>
              <a:off x="1235073" y="609600"/>
              <a:ext cx="364480" cy="630452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C05787A-C43E-453A-BE07-3D337B74A2E0}"/>
                </a:ext>
              </a:extLst>
            </p:cNvPr>
            <p:cNvSpPr/>
            <p:nvPr userDrawn="1"/>
          </p:nvSpPr>
          <p:spPr>
            <a:xfrm>
              <a:off x="2674902" y="576526"/>
              <a:ext cx="383601" cy="663526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9A36D23-48BD-4BA3-8545-A3920D835DF4}"/>
              </a:ext>
            </a:extLst>
          </p:cNvPr>
          <p:cNvGrpSpPr/>
          <p:nvPr userDrawn="1"/>
        </p:nvGrpSpPr>
        <p:grpSpPr>
          <a:xfrm flipH="1">
            <a:off x="9757064" y="5636998"/>
            <a:ext cx="2434936" cy="1240052"/>
            <a:chOff x="328292" y="0"/>
            <a:chExt cx="2434936" cy="1240052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222CDA6-66B0-4261-8AAB-F61537EBC5C1}"/>
                </a:ext>
              </a:extLst>
            </p:cNvPr>
            <p:cNvSpPr/>
            <p:nvPr userDrawn="1"/>
          </p:nvSpPr>
          <p:spPr>
            <a:xfrm>
              <a:off x="1243012" y="0"/>
              <a:ext cx="704850" cy="1219200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9E29A8A-7472-4C7B-B2D8-F2CA911113E6}"/>
                </a:ext>
              </a:extLst>
            </p:cNvPr>
            <p:cNvSpPr/>
            <p:nvPr userDrawn="1"/>
          </p:nvSpPr>
          <p:spPr>
            <a:xfrm>
              <a:off x="1866578" y="263611"/>
              <a:ext cx="552450" cy="955589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F2D5BA9-02F0-4EBF-8047-65342716CF01}"/>
                </a:ext>
              </a:extLst>
            </p:cNvPr>
            <p:cNvSpPr/>
            <p:nvPr userDrawn="1"/>
          </p:nvSpPr>
          <p:spPr>
            <a:xfrm>
              <a:off x="1082826" y="422492"/>
              <a:ext cx="464344" cy="803189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4CD11AB-8BFB-424D-B3CC-4FEB6AB5C821}"/>
                </a:ext>
              </a:extLst>
            </p:cNvPr>
            <p:cNvSpPr/>
            <p:nvPr userDrawn="1"/>
          </p:nvSpPr>
          <p:spPr>
            <a:xfrm>
              <a:off x="449896" y="280904"/>
              <a:ext cx="553868" cy="958041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B82DE08-397D-4848-B109-C55EEF52BDA4}"/>
                </a:ext>
              </a:extLst>
            </p:cNvPr>
            <p:cNvSpPr/>
            <p:nvPr userDrawn="1"/>
          </p:nvSpPr>
          <p:spPr>
            <a:xfrm>
              <a:off x="328292" y="609600"/>
              <a:ext cx="364480" cy="630452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9598C0A-7EE6-4767-B149-6F044CB9FD7B}"/>
                </a:ext>
              </a:extLst>
            </p:cNvPr>
            <p:cNvSpPr/>
            <p:nvPr userDrawn="1"/>
          </p:nvSpPr>
          <p:spPr>
            <a:xfrm>
              <a:off x="939798" y="608493"/>
              <a:ext cx="364480" cy="630452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736E712-C4F3-4B0A-8585-2B8D1DBCB0CC}"/>
                </a:ext>
              </a:extLst>
            </p:cNvPr>
            <p:cNvSpPr/>
            <p:nvPr userDrawn="1"/>
          </p:nvSpPr>
          <p:spPr>
            <a:xfrm>
              <a:off x="2379627" y="555674"/>
              <a:ext cx="383601" cy="663526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D758FE55-F2E3-411E-B08B-7BB726147569}"/>
              </a:ext>
            </a:extLst>
          </p:cNvPr>
          <p:cNvSpPr/>
          <p:nvPr userDrawn="1"/>
        </p:nvSpPr>
        <p:spPr>
          <a:xfrm>
            <a:off x="0" y="6359791"/>
            <a:ext cx="9325299" cy="568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BD529C-F177-4014-858A-48426744683D}"/>
              </a:ext>
            </a:extLst>
          </p:cNvPr>
          <p:cNvSpPr/>
          <p:nvPr userDrawn="1"/>
        </p:nvSpPr>
        <p:spPr>
          <a:xfrm>
            <a:off x="0" y="6512191"/>
            <a:ext cx="9325299" cy="568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29A4EDC-BC81-48B2-A5D1-5C42D2143CB0}"/>
              </a:ext>
            </a:extLst>
          </p:cNvPr>
          <p:cNvSpPr/>
          <p:nvPr userDrawn="1"/>
        </p:nvSpPr>
        <p:spPr>
          <a:xfrm>
            <a:off x="0" y="6664591"/>
            <a:ext cx="9325299" cy="568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28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0DE4DB8-95B1-490C-9ADC-E0A3E777B4A5}"/>
              </a:ext>
            </a:extLst>
          </p:cNvPr>
          <p:cNvSpPr/>
          <p:nvPr userDrawn="1"/>
        </p:nvSpPr>
        <p:spPr>
          <a:xfrm>
            <a:off x="419100" y="490537"/>
            <a:ext cx="8429625" cy="5876925"/>
          </a:xfrm>
          <a:prstGeom prst="roundRect">
            <a:avLst>
              <a:gd name="adj" fmla="val 4836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27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9DA522A-2DEF-4520-8803-18075D5AFB6D}"/>
              </a:ext>
            </a:extLst>
          </p:cNvPr>
          <p:cNvSpPr/>
          <p:nvPr userDrawn="1"/>
        </p:nvSpPr>
        <p:spPr>
          <a:xfrm>
            <a:off x="405725" y="347409"/>
            <a:ext cx="11380551" cy="6163182"/>
          </a:xfrm>
          <a:prstGeom prst="roundRect">
            <a:avLst>
              <a:gd name="adj" fmla="val 3889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33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2995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62" r:id="rId3"/>
    <p:sldLayoutId id="2147483658" r:id="rId4"/>
    <p:sldLayoutId id="2147483666" r:id="rId5"/>
    <p:sldLayoutId id="2147483665" r:id="rId6"/>
    <p:sldLayoutId id="2147483664" r:id="rId7"/>
    <p:sldLayoutId id="2147483667" r:id="rId8"/>
    <p:sldLayoutId id="2147483663" r:id="rId9"/>
    <p:sldLayoutId id="214748368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5A2245E-D65D-4E72-9270-065B6538264E}"/>
              </a:ext>
            </a:extLst>
          </p:cNvPr>
          <p:cNvGrpSpPr/>
          <p:nvPr/>
        </p:nvGrpSpPr>
        <p:grpSpPr>
          <a:xfrm>
            <a:off x="-4017" y="3839860"/>
            <a:ext cx="12192001" cy="2266926"/>
            <a:chOff x="-1" y="3417122"/>
            <a:chExt cx="12192001" cy="2080511"/>
          </a:xfrm>
          <a:solidFill>
            <a:schemeClr val="accent1"/>
          </a:solidFill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5185807-BFFE-41DD-9E11-896DB79CD116}"/>
                </a:ext>
              </a:extLst>
            </p:cNvPr>
            <p:cNvSpPr/>
            <p:nvPr/>
          </p:nvSpPr>
          <p:spPr>
            <a:xfrm>
              <a:off x="0" y="3550807"/>
              <a:ext cx="12192000" cy="18181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5E3FD0C2-CEF5-438E-B90B-978756B8C9BE}"/>
                </a:ext>
              </a:extLst>
            </p:cNvPr>
            <p:cNvSpPr/>
            <p:nvPr/>
          </p:nvSpPr>
          <p:spPr>
            <a:xfrm>
              <a:off x="-1" y="3417122"/>
              <a:ext cx="12191853" cy="70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A15DC202-E55F-4A81-B799-58CA9018BA5F}"/>
                </a:ext>
              </a:extLst>
            </p:cNvPr>
            <p:cNvSpPr/>
            <p:nvPr/>
          </p:nvSpPr>
          <p:spPr>
            <a:xfrm>
              <a:off x="147" y="5426893"/>
              <a:ext cx="12191853" cy="70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7F2CFAEB-7DBC-4C48-A698-FE974A481D1A}"/>
              </a:ext>
            </a:extLst>
          </p:cNvPr>
          <p:cNvSpPr txBox="1"/>
          <p:nvPr/>
        </p:nvSpPr>
        <p:spPr>
          <a:xfrm>
            <a:off x="347471" y="4088646"/>
            <a:ext cx="1185938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 Modeling for Green Computing Locations</a:t>
            </a:r>
            <a:endParaRPr lang="ko-KR" alt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8AFA9A0-B94F-4AFB-902E-688D37A82A6F}"/>
              </a:ext>
            </a:extLst>
          </p:cNvPr>
          <p:cNvSpPr txBox="1"/>
          <p:nvPr/>
        </p:nvSpPr>
        <p:spPr>
          <a:xfrm>
            <a:off x="2457702" y="4948948"/>
            <a:ext cx="7133819" cy="8720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br>
              <a:rPr lang="en-US" altLang="ko-KR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Mentors : Prof. Mel Devine (UCD) and </a:t>
            </a:r>
            <a:r>
              <a:rPr lang="en-IN" b="1" i="0" dirty="0">
                <a:solidFill>
                  <a:srgbClr val="1F497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Brian </a:t>
            </a:r>
            <a:r>
              <a:rPr lang="en-IN" b="1" i="0" dirty="0" err="1">
                <a:solidFill>
                  <a:srgbClr val="1F497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Minehane</a:t>
            </a:r>
            <a:r>
              <a:rPr lang="en-IN" b="1" i="0" dirty="0">
                <a:solidFill>
                  <a:srgbClr val="1F497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(Novartis)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6D9F7DA0-C551-446D-94C3-D85473FF4DD4}"/>
              </a:ext>
            </a:extLst>
          </p:cNvPr>
          <p:cNvSpPr/>
          <p:nvPr/>
        </p:nvSpPr>
        <p:spPr>
          <a:xfrm rot="20965310">
            <a:off x="4038665" y="1998401"/>
            <a:ext cx="489707" cy="585571"/>
          </a:xfrm>
          <a:custGeom>
            <a:avLst/>
            <a:gdLst>
              <a:gd name="connsiteX0" fmla="*/ 474202 w 565444"/>
              <a:gd name="connsiteY0" fmla="*/ 370360 h 676134"/>
              <a:gd name="connsiteX1" fmla="*/ 91243 w 565444"/>
              <a:gd name="connsiteY1" fmla="*/ 370359 h 676134"/>
              <a:gd name="connsiteX2" fmla="*/ 78616 w 565444"/>
              <a:gd name="connsiteY2" fmla="*/ 382986 h 676134"/>
              <a:gd name="connsiteX3" fmla="*/ 78615 w 565444"/>
              <a:gd name="connsiteY3" fmla="*/ 382987 h 676134"/>
              <a:gd name="connsiteX4" fmla="*/ 91242 w 565444"/>
              <a:gd name="connsiteY4" fmla="*/ 395613 h 676134"/>
              <a:gd name="connsiteX5" fmla="*/ 474202 w 565444"/>
              <a:gd name="connsiteY5" fmla="*/ 395613 h 676134"/>
              <a:gd name="connsiteX6" fmla="*/ 483131 w 565444"/>
              <a:gd name="connsiteY6" fmla="*/ 391915 h 676134"/>
              <a:gd name="connsiteX7" fmla="*/ 486829 w 565444"/>
              <a:gd name="connsiteY7" fmla="*/ 382986 h 676134"/>
              <a:gd name="connsiteX8" fmla="*/ 486829 w 565444"/>
              <a:gd name="connsiteY8" fmla="*/ 382987 h 676134"/>
              <a:gd name="connsiteX9" fmla="*/ 486829 w 565444"/>
              <a:gd name="connsiteY9" fmla="*/ 382986 h 676134"/>
              <a:gd name="connsiteX10" fmla="*/ 486829 w 565444"/>
              <a:gd name="connsiteY10" fmla="*/ 382986 h 676134"/>
              <a:gd name="connsiteX11" fmla="*/ 483131 w 565444"/>
              <a:gd name="connsiteY11" fmla="*/ 374059 h 676134"/>
              <a:gd name="connsiteX12" fmla="*/ 474202 w 565444"/>
              <a:gd name="connsiteY12" fmla="*/ 370360 h 676134"/>
              <a:gd name="connsiteX13" fmla="*/ 474201 w 565444"/>
              <a:gd name="connsiteY13" fmla="*/ 316925 h 676134"/>
              <a:gd name="connsiteX14" fmla="*/ 91242 w 565444"/>
              <a:gd name="connsiteY14" fmla="*/ 316924 h 676134"/>
              <a:gd name="connsiteX15" fmla="*/ 78615 w 565444"/>
              <a:gd name="connsiteY15" fmla="*/ 329551 h 676134"/>
              <a:gd name="connsiteX16" fmla="*/ 78614 w 565444"/>
              <a:gd name="connsiteY16" fmla="*/ 329551 h 676134"/>
              <a:gd name="connsiteX17" fmla="*/ 91241 w 565444"/>
              <a:gd name="connsiteY17" fmla="*/ 342178 h 676134"/>
              <a:gd name="connsiteX18" fmla="*/ 474201 w 565444"/>
              <a:gd name="connsiteY18" fmla="*/ 342178 h 676134"/>
              <a:gd name="connsiteX19" fmla="*/ 483130 w 565444"/>
              <a:gd name="connsiteY19" fmla="*/ 338480 h 676134"/>
              <a:gd name="connsiteX20" fmla="*/ 486828 w 565444"/>
              <a:gd name="connsiteY20" fmla="*/ 329551 h 676134"/>
              <a:gd name="connsiteX21" fmla="*/ 486828 w 565444"/>
              <a:gd name="connsiteY21" fmla="*/ 329552 h 676134"/>
              <a:gd name="connsiteX22" fmla="*/ 486828 w 565444"/>
              <a:gd name="connsiteY22" fmla="*/ 329551 h 676134"/>
              <a:gd name="connsiteX23" fmla="*/ 486828 w 565444"/>
              <a:gd name="connsiteY23" fmla="*/ 329551 h 676134"/>
              <a:gd name="connsiteX24" fmla="*/ 483130 w 565444"/>
              <a:gd name="connsiteY24" fmla="*/ 320623 h 676134"/>
              <a:gd name="connsiteX25" fmla="*/ 474201 w 565444"/>
              <a:gd name="connsiteY25" fmla="*/ 316925 h 676134"/>
              <a:gd name="connsiteX26" fmla="*/ 474202 w 565444"/>
              <a:gd name="connsiteY26" fmla="*/ 263490 h 676134"/>
              <a:gd name="connsiteX27" fmla="*/ 91243 w 565444"/>
              <a:gd name="connsiteY27" fmla="*/ 263489 h 676134"/>
              <a:gd name="connsiteX28" fmla="*/ 78616 w 565444"/>
              <a:gd name="connsiteY28" fmla="*/ 276116 h 676134"/>
              <a:gd name="connsiteX29" fmla="*/ 78615 w 565444"/>
              <a:gd name="connsiteY29" fmla="*/ 276116 h 676134"/>
              <a:gd name="connsiteX30" fmla="*/ 91242 w 565444"/>
              <a:gd name="connsiteY30" fmla="*/ 288743 h 676134"/>
              <a:gd name="connsiteX31" fmla="*/ 474202 w 565444"/>
              <a:gd name="connsiteY31" fmla="*/ 288743 h 676134"/>
              <a:gd name="connsiteX32" fmla="*/ 483130 w 565444"/>
              <a:gd name="connsiteY32" fmla="*/ 285045 h 676134"/>
              <a:gd name="connsiteX33" fmla="*/ 486828 w 565444"/>
              <a:gd name="connsiteY33" fmla="*/ 276116 h 676134"/>
              <a:gd name="connsiteX34" fmla="*/ 486829 w 565444"/>
              <a:gd name="connsiteY34" fmla="*/ 276117 h 676134"/>
              <a:gd name="connsiteX35" fmla="*/ 486828 w 565444"/>
              <a:gd name="connsiteY35" fmla="*/ 276116 h 676134"/>
              <a:gd name="connsiteX36" fmla="*/ 486828 w 565444"/>
              <a:gd name="connsiteY36" fmla="*/ 276116 h 676134"/>
              <a:gd name="connsiteX37" fmla="*/ 483131 w 565444"/>
              <a:gd name="connsiteY37" fmla="*/ 267188 h 676134"/>
              <a:gd name="connsiteX38" fmla="*/ 474202 w 565444"/>
              <a:gd name="connsiteY38" fmla="*/ 263490 h 676134"/>
              <a:gd name="connsiteX39" fmla="*/ 546230 w 565444"/>
              <a:gd name="connsiteY39" fmla="*/ 175473 h 676134"/>
              <a:gd name="connsiteX40" fmla="*/ 565444 w 565444"/>
              <a:gd name="connsiteY40" fmla="*/ 194687 h 676134"/>
              <a:gd name="connsiteX41" fmla="*/ 546230 w 565444"/>
              <a:gd name="connsiteY41" fmla="*/ 213901 h 676134"/>
              <a:gd name="connsiteX42" fmla="*/ 525276 w 565444"/>
              <a:gd name="connsiteY42" fmla="*/ 213901 h 676134"/>
              <a:gd name="connsiteX43" fmla="*/ 508899 w 565444"/>
              <a:gd name="connsiteY43" fmla="*/ 524388 h 676134"/>
              <a:gd name="connsiteX44" fmla="*/ 378243 w 565444"/>
              <a:gd name="connsiteY44" fmla="*/ 676134 h 676134"/>
              <a:gd name="connsiteX45" fmla="*/ 184455 w 565444"/>
              <a:gd name="connsiteY45" fmla="*/ 676134 h 676134"/>
              <a:gd name="connsiteX46" fmla="*/ 53798 w 565444"/>
              <a:gd name="connsiteY46" fmla="*/ 524388 h 676134"/>
              <a:gd name="connsiteX47" fmla="*/ 37422 w 565444"/>
              <a:gd name="connsiteY47" fmla="*/ 213901 h 676134"/>
              <a:gd name="connsiteX48" fmla="*/ 19214 w 565444"/>
              <a:gd name="connsiteY48" fmla="*/ 213901 h 676134"/>
              <a:gd name="connsiteX49" fmla="*/ 0 w 565444"/>
              <a:gd name="connsiteY49" fmla="*/ 194687 h 676134"/>
              <a:gd name="connsiteX50" fmla="*/ 19214 w 565444"/>
              <a:gd name="connsiteY50" fmla="*/ 175473 h 676134"/>
              <a:gd name="connsiteX51" fmla="*/ 145503 w 565444"/>
              <a:gd name="connsiteY51" fmla="*/ 0 h 676134"/>
              <a:gd name="connsiteX52" fmla="*/ 182559 w 565444"/>
              <a:gd name="connsiteY52" fmla="*/ 37056 h 676134"/>
              <a:gd name="connsiteX53" fmla="*/ 182559 w 565444"/>
              <a:gd name="connsiteY53" fmla="*/ 175472 h 676134"/>
              <a:gd name="connsiteX54" fmla="*/ 108447 w 565444"/>
              <a:gd name="connsiteY54" fmla="*/ 175472 h 676134"/>
              <a:gd name="connsiteX55" fmla="*/ 108447 w 565444"/>
              <a:gd name="connsiteY55" fmla="*/ 37056 h 676134"/>
              <a:gd name="connsiteX56" fmla="*/ 145503 w 565444"/>
              <a:gd name="connsiteY56" fmla="*/ 0 h 676134"/>
              <a:gd name="connsiteX57" fmla="*/ 419941 w 565444"/>
              <a:gd name="connsiteY57" fmla="*/ 0 h 676134"/>
              <a:gd name="connsiteX58" fmla="*/ 456997 w 565444"/>
              <a:gd name="connsiteY58" fmla="*/ 37056 h 676134"/>
              <a:gd name="connsiteX59" fmla="*/ 456997 w 565444"/>
              <a:gd name="connsiteY59" fmla="*/ 175472 h 676134"/>
              <a:gd name="connsiteX60" fmla="*/ 382885 w 565444"/>
              <a:gd name="connsiteY60" fmla="*/ 175472 h 676134"/>
              <a:gd name="connsiteX61" fmla="*/ 382885 w 565444"/>
              <a:gd name="connsiteY61" fmla="*/ 37056 h 676134"/>
              <a:gd name="connsiteX62" fmla="*/ 419941 w 565444"/>
              <a:gd name="connsiteY62" fmla="*/ 0 h 676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65444" h="676134">
                <a:moveTo>
                  <a:pt x="474202" y="370360"/>
                </a:moveTo>
                <a:lnTo>
                  <a:pt x="91243" y="370359"/>
                </a:lnTo>
                <a:cubicBezTo>
                  <a:pt x="84269" y="370359"/>
                  <a:pt x="78616" y="376012"/>
                  <a:pt x="78616" y="382986"/>
                </a:cubicBezTo>
                <a:lnTo>
                  <a:pt x="78615" y="382987"/>
                </a:lnTo>
                <a:cubicBezTo>
                  <a:pt x="78615" y="389961"/>
                  <a:pt x="84268" y="395613"/>
                  <a:pt x="91242" y="395613"/>
                </a:cubicBezTo>
                <a:lnTo>
                  <a:pt x="474202" y="395613"/>
                </a:lnTo>
                <a:cubicBezTo>
                  <a:pt x="477689" y="395614"/>
                  <a:pt x="480846" y="394200"/>
                  <a:pt x="483131" y="391915"/>
                </a:cubicBezTo>
                <a:lnTo>
                  <a:pt x="486829" y="382986"/>
                </a:lnTo>
                <a:lnTo>
                  <a:pt x="486829" y="382987"/>
                </a:lnTo>
                <a:lnTo>
                  <a:pt x="486829" y="382986"/>
                </a:lnTo>
                <a:lnTo>
                  <a:pt x="486829" y="382986"/>
                </a:lnTo>
                <a:lnTo>
                  <a:pt x="483131" y="374059"/>
                </a:lnTo>
                <a:cubicBezTo>
                  <a:pt x="480846" y="371774"/>
                  <a:pt x="477689" y="370360"/>
                  <a:pt x="474202" y="370360"/>
                </a:cubicBezTo>
                <a:close/>
                <a:moveTo>
                  <a:pt x="474201" y="316925"/>
                </a:moveTo>
                <a:lnTo>
                  <a:pt x="91242" y="316924"/>
                </a:lnTo>
                <a:cubicBezTo>
                  <a:pt x="84268" y="316924"/>
                  <a:pt x="78615" y="322577"/>
                  <a:pt x="78615" y="329551"/>
                </a:cubicBezTo>
                <a:lnTo>
                  <a:pt x="78614" y="329551"/>
                </a:lnTo>
                <a:cubicBezTo>
                  <a:pt x="78614" y="336525"/>
                  <a:pt x="84267" y="342178"/>
                  <a:pt x="91241" y="342178"/>
                </a:cubicBezTo>
                <a:lnTo>
                  <a:pt x="474201" y="342178"/>
                </a:lnTo>
                <a:cubicBezTo>
                  <a:pt x="477688" y="342178"/>
                  <a:pt x="480845" y="340765"/>
                  <a:pt x="483130" y="338480"/>
                </a:cubicBezTo>
                <a:lnTo>
                  <a:pt x="486828" y="329551"/>
                </a:lnTo>
                <a:lnTo>
                  <a:pt x="486828" y="329552"/>
                </a:lnTo>
                <a:lnTo>
                  <a:pt x="486828" y="329551"/>
                </a:lnTo>
                <a:lnTo>
                  <a:pt x="486828" y="329551"/>
                </a:lnTo>
                <a:lnTo>
                  <a:pt x="483130" y="320623"/>
                </a:lnTo>
                <a:cubicBezTo>
                  <a:pt x="480845" y="318338"/>
                  <a:pt x="477688" y="316925"/>
                  <a:pt x="474201" y="316925"/>
                </a:cubicBezTo>
                <a:close/>
                <a:moveTo>
                  <a:pt x="474202" y="263490"/>
                </a:moveTo>
                <a:lnTo>
                  <a:pt x="91243" y="263489"/>
                </a:lnTo>
                <a:cubicBezTo>
                  <a:pt x="84269" y="263489"/>
                  <a:pt x="78616" y="269142"/>
                  <a:pt x="78616" y="276116"/>
                </a:cubicBezTo>
                <a:lnTo>
                  <a:pt x="78615" y="276116"/>
                </a:lnTo>
                <a:cubicBezTo>
                  <a:pt x="78615" y="283090"/>
                  <a:pt x="84268" y="288743"/>
                  <a:pt x="91242" y="288743"/>
                </a:cubicBezTo>
                <a:lnTo>
                  <a:pt x="474202" y="288743"/>
                </a:lnTo>
                <a:cubicBezTo>
                  <a:pt x="477689" y="288743"/>
                  <a:pt x="480846" y="287330"/>
                  <a:pt x="483130" y="285045"/>
                </a:cubicBezTo>
                <a:lnTo>
                  <a:pt x="486828" y="276116"/>
                </a:lnTo>
                <a:lnTo>
                  <a:pt x="486829" y="276117"/>
                </a:lnTo>
                <a:lnTo>
                  <a:pt x="486828" y="276116"/>
                </a:lnTo>
                <a:lnTo>
                  <a:pt x="486828" y="276116"/>
                </a:lnTo>
                <a:lnTo>
                  <a:pt x="483131" y="267188"/>
                </a:lnTo>
                <a:cubicBezTo>
                  <a:pt x="480845" y="264903"/>
                  <a:pt x="477689" y="263490"/>
                  <a:pt x="474202" y="263490"/>
                </a:cubicBezTo>
                <a:close/>
                <a:moveTo>
                  <a:pt x="546230" y="175473"/>
                </a:moveTo>
                <a:cubicBezTo>
                  <a:pt x="556842" y="175473"/>
                  <a:pt x="565444" y="184075"/>
                  <a:pt x="565444" y="194687"/>
                </a:cubicBezTo>
                <a:cubicBezTo>
                  <a:pt x="565444" y="205299"/>
                  <a:pt x="556842" y="213901"/>
                  <a:pt x="546230" y="213901"/>
                </a:cubicBezTo>
                <a:lnTo>
                  <a:pt x="525276" y="213901"/>
                </a:lnTo>
                <a:lnTo>
                  <a:pt x="508899" y="524388"/>
                </a:lnTo>
                <a:cubicBezTo>
                  <a:pt x="504507" y="609787"/>
                  <a:pt x="447140" y="676134"/>
                  <a:pt x="378243" y="676134"/>
                </a:cubicBezTo>
                <a:lnTo>
                  <a:pt x="184455" y="676134"/>
                </a:lnTo>
                <a:cubicBezTo>
                  <a:pt x="115558" y="676134"/>
                  <a:pt x="58190" y="609787"/>
                  <a:pt x="53798" y="524388"/>
                </a:cubicBezTo>
                <a:lnTo>
                  <a:pt x="37422" y="213901"/>
                </a:lnTo>
                <a:lnTo>
                  <a:pt x="19214" y="213901"/>
                </a:lnTo>
                <a:cubicBezTo>
                  <a:pt x="8602" y="213901"/>
                  <a:pt x="0" y="205299"/>
                  <a:pt x="0" y="194687"/>
                </a:cubicBezTo>
                <a:cubicBezTo>
                  <a:pt x="0" y="184075"/>
                  <a:pt x="8602" y="175473"/>
                  <a:pt x="19214" y="175473"/>
                </a:cubicBezTo>
                <a:close/>
                <a:moveTo>
                  <a:pt x="145503" y="0"/>
                </a:moveTo>
                <a:cubicBezTo>
                  <a:pt x="165968" y="0"/>
                  <a:pt x="182559" y="16591"/>
                  <a:pt x="182559" y="37056"/>
                </a:cubicBezTo>
                <a:lnTo>
                  <a:pt x="182559" y="175472"/>
                </a:lnTo>
                <a:lnTo>
                  <a:pt x="108447" y="175472"/>
                </a:lnTo>
                <a:lnTo>
                  <a:pt x="108447" y="37056"/>
                </a:lnTo>
                <a:cubicBezTo>
                  <a:pt x="108447" y="16591"/>
                  <a:pt x="125038" y="0"/>
                  <a:pt x="145503" y="0"/>
                </a:cubicBezTo>
                <a:close/>
                <a:moveTo>
                  <a:pt x="419941" y="0"/>
                </a:moveTo>
                <a:cubicBezTo>
                  <a:pt x="440406" y="0"/>
                  <a:pt x="456997" y="16591"/>
                  <a:pt x="456997" y="37056"/>
                </a:cubicBezTo>
                <a:lnTo>
                  <a:pt x="456997" y="175472"/>
                </a:lnTo>
                <a:lnTo>
                  <a:pt x="382885" y="175472"/>
                </a:lnTo>
                <a:lnTo>
                  <a:pt x="382885" y="37056"/>
                </a:lnTo>
                <a:cubicBezTo>
                  <a:pt x="382885" y="16591"/>
                  <a:pt x="399476" y="0"/>
                  <a:pt x="4199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7" name="Block Arc 116">
            <a:extLst>
              <a:ext uri="{FF2B5EF4-FFF2-40B4-BE49-F238E27FC236}">
                <a16:creationId xmlns:a16="http://schemas.microsoft.com/office/drawing/2014/main" id="{25486F56-8214-4D30-95B5-F6089000B9CB}"/>
              </a:ext>
            </a:extLst>
          </p:cNvPr>
          <p:cNvSpPr/>
          <p:nvPr/>
        </p:nvSpPr>
        <p:spPr>
          <a:xfrm>
            <a:off x="4346398" y="1260289"/>
            <a:ext cx="3145434" cy="2890103"/>
          </a:xfrm>
          <a:prstGeom prst="blockArc">
            <a:avLst>
              <a:gd name="adj1" fmla="val 21311390"/>
              <a:gd name="adj2" fmla="val 11069672"/>
              <a:gd name="adj3" fmla="val 731"/>
            </a:avLst>
          </a:prstGeom>
          <a:solidFill>
            <a:schemeClr val="accent1"/>
          </a:solidFill>
          <a:ln w="762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8" name="Graphic 30">
            <a:extLst>
              <a:ext uri="{FF2B5EF4-FFF2-40B4-BE49-F238E27FC236}">
                <a16:creationId xmlns:a16="http://schemas.microsoft.com/office/drawing/2014/main" id="{3BBFB3E6-898A-41B7-BFD3-D63E70DBE654}"/>
              </a:ext>
            </a:extLst>
          </p:cNvPr>
          <p:cNvGrpSpPr/>
          <p:nvPr/>
        </p:nvGrpSpPr>
        <p:grpSpPr>
          <a:xfrm rot="1052635">
            <a:off x="7087762" y="1396199"/>
            <a:ext cx="1338434" cy="1227345"/>
            <a:chOff x="5655092" y="376887"/>
            <a:chExt cx="4490688" cy="4117968"/>
          </a:xfrm>
          <a:solidFill>
            <a:schemeClr val="accent1"/>
          </a:solidFill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391DB494-6D90-4242-AA8C-650987075EB9}"/>
                </a:ext>
              </a:extLst>
            </p:cNvPr>
            <p:cNvSpPr/>
            <p:nvPr/>
          </p:nvSpPr>
          <p:spPr>
            <a:xfrm>
              <a:off x="5655092" y="385052"/>
              <a:ext cx="4490688" cy="4109803"/>
            </a:xfrm>
            <a:custGeom>
              <a:avLst/>
              <a:gdLst>
                <a:gd name="connsiteX0" fmla="*/ 568 w 4490127"/>
                <a:gd name="connsiteY0" fmla="*/ 1465456 h 4087093"/>
                <a:gd name="connsiteX1" fmla="*/ 10785 w 4490127"/>
                <a:gd name="connsiteY1" fmla="*/ 1371794 h 4087093"/>
                <a:gd name="connsiteX2" fmla="*/ 67551 w 4490127"/>
                <a:gd name="connsiteY2" fmla="*/ 1099321 h 4087093"/>
                <a:gd name="connsiteX3" fmla="*/ 86283 w 4490127"/>
                <a:gd name="connsiteY3" fmla="*/ 1090238 h 4087093"/>
                <a:gd name="connsiteX4" fmla="*/ 379192 w 4490127"/>
                <a:gd name="connsiteY4" fmla="*/ 1150977 h 4087093"/>
                <a:gd name="connsiteX5" fmla="*/ 849775 w 4490127"/>
                <a:gd name="connsiteY5" fmla="*/ 1335464 h 4087093"/>
                <a:gd name="connsiteX6" fmla="*/ 1353282 w 4490127"/>
                <a:gd name="connsiteY6" fmla="*/ 1755527 h 4087093"/>
                <a:gd name="connsiteX7" fmla="*/ 1554799 w 4490127"/>
                <a:gd name="connsiteY7" fmla="*/ 2227813 h 4087093"/>
                <a:gd name="connsiteX8" fmla="*/ 1580911 w 4490127"/>
                <a:gd name="connsiteY8" fmla="*/ 2615519 h 4087093"/>
                <a:gd name="connsiteX9" fmla="*/ 1601914 w 4490127"/>
                <a:gd name="connsiteY9" fmla="*/ 2773327 h 4087093"/>
                <a:gd name="connsiteX10" fmla="*/ 1784698 w 4490127"/>
                <a:gd name="connsiteY10" fmla="*/ 3363117 h 4087093"/>
                <a:gd name="connsiteX11" fmla="*/ 1810242 w 4490127"/>
                <a:gd name="connsiteY11" fmla="*/ 3428397 h 4087093"/>
                <a:gd name="connsiteX12" fmla="*/ 1811945 w 4490127"/>
                <a:gd name="connsiteY12" fmla="*/ 3431235 h 4087093"/>
                <a:gd name="connsiteX13" fmla="*/ 1818757 w 4490127"/>
                <a:gd name="connsiteY13" fmla="*/ 3422720 h 4087093"/>
                <a:gd name="connsiteX14" fmla="*/ 2071362 w 4490127"/>
                <a:gd name="connsiteY14" fmla="*/ 2656390 h 4087093"/>
                <a:gd name="connsiteX15" fmla="*/ 2135507 w 4490127"/>
                <a:gd name="connsiteY15" fmla="*/ 2303311 h 4087093"/>
                <a:gd name="connsiteX16" fmla="*/ 2136642 w 4490127"/>
                <a:gd name="connsiteY16" fmla="*/ 2275496 h 4087093"/>
                <a:gd name="connsiteX17" fmla="*/ 2147428 w 4490127"/>
                <a:gd name="connsiteY17" fmla="*/ 1900846 h 4087093"/>
                <a:gd name="connsiteX18" fmla="*/ 2365406 w 4490127"/>
                <a:gd name="connsiteY18" fmla="*/ 1158924 h 4087093"/>
                <a:gd name="connsiteX19" fmla="*/ 2640149 w 4490127"/>
                <a:gd name="connsiteY19" fmla="*/ 801304 h 4087093"/>
                <a:gd name="connsiteX20" fmla="*/ 3362203 w 4490127"/>
                <a:gd name="connsiteY20" fmla="*/ 297796 h 4087093"/>
                <a:gd name="connsiteX21" fmla="*/ 4107530 w 4490127"/>
                <a:gd name="connsiteY21" fmla="*/ 46894 h 4087093"/>
                <a:gd name="connsiteX22" fmla="*/ 4371488 w 4490127"/>
                <a:gd name="connsiteY22" fmla="*/ 347 h 4087093"/>
                <a:gd name="connsiteX23" fmla="*/ 4390220 w 4490127"/>
                <a:gd name="connsiteY23" fmla="*/ 11700 h 4087093"/>
                <a:gd name="connsiteX24" fmla="*/ 4473665 w 4490127"/>
                <a:gd name="connsiteY24" fmla="*/ 409056 h 4087093"/>
                <a:gd name="connsiteX25" fmla="*/ 4489560 w 4490127"/>
                <a:gd name="connsiteY25" fmla="*/ 713318 h 4087093"/>
                <a:gd name="connsiteX26" fmla="*/ 4181324 w 4490127"/>
                <a:gd name="connsiteY26" fmla="*/ 1554010 h 4087093"/>
                <a:gd name="connsiteX27" fmla="*/ 3764100 w 4490127"/>
                <a:gd name="connsiteY27" fmla="*/ 1900846 h 4087093"/>
                <a:gd name="connsiteX28" fmla="*/ 3106759 w 4490127"/>
                <a:gd name="connsiteY28" fmla="*/ 2167074 h 4087093"/>
                <a:gd name="connsiteX29" fmla="*/ 2613470 w 4490127"/>
                <a:gd name="connsiteY29" fmla="*/ 2263008 h 4087093"/>
                <a:gd name="connsiteX30" fmla="*/ 2374488 w 4490127"/>
                <a:gd name="connsiteY30" fmla="*/ 2287416 h 4087093"/>
                <a:gd name="connsiteX31" fmla="*/ 2356323 w 4490127"/>
                <a:gd name="connsiteY31" fmla="*/ 2302175 h 4087093"/>
                <a:gd name="connsiteX32" fmla="*/ 2101448 w 4490127"/>
                <a:gd name="connsiteY32" fmla="*/ 3137759 h 4087093"/>
                <a:gd name="connsiteX33" fmla="*/ 1990756 w 4490127"/>
                <a:gd name="connsiteY33" fmla="*/ 3606072 h 4087093"/>
                <a:gd name="connsiteX34" fmla="*/ 1953858 w 4490127"/>
                <a:gd name="connsiteY34" fmla="*/ 3948366 h 4087093"/>
                <a:gd name="connsiteX35" fmla="*/ 1962941 w 4490127"/>
                <a:gd name="connsiteY35" fmla="*/ 4014214 h 4087093"/>
                <a:gd name="connsiteX36" fmla="*/ 1957832 w 4490127"/>
                <a:gd name="connsiteY36" fmla="*/ 4030676 h 4087093"/>
                <a:gd name="connsiteX37" fmla="*/ 1783563 w 4490127"/>
                <a:gd name="connsiteY37" fmla="*/ 4092550 h 4087093"/>
                <a:gd name="connsiteX38" fmla="*/ 1637676 w 4490127"/>
                <a:gd name="connsiteY38" fmla="*/ 4016484 h 4087093"/>
                <a:gd name="connsiteX39" fmla="*/ 1631432 w 4490127"/>
                <a:gd name="connsiteY39" fmla="*/ 4007970 h 4087093"/>
                <a:gd name="connsiteX40" fmla="*/ 1621782 w 4490127"/>
                <a:gd name="connsiteY40" fmla="*/ 3889330 h 4087093"/>
                <a:gd name="connsiteX41" fmla="*/ 1697279 w 4490127"/>
                <a:gd name="connsiteY41" fmla="*/ 3717899 h 4087093"/>
                <a:gd name="connsiteX42" fmla="*/ 1699550 w 4490127"/>
                <a:gd name="connsiteY42" fmla="*/ 3658864 h 4087093"/>
                <a:gd name="connsiteX43" fmla="*/ 1634270 w 4490127"/>
                <a:gd name="connsiteY43" fmla="*/ 3314866 h 4087093"/>
                <a:gd name="connsiteX44" fmla="*/ 1435024 w 4490127"/>
                <a:gd name="connsiteY44" fmla="*/ 2643334 h 4087093"/>
                <a:gd name="connsiteX45" fmla="*/ 1412318 w 4490127"/>
                <a:gd name="connsiteY45" fmla="*/ 2625169 h 4087093"/>
                <a:gd name="connsiteX46" fmla="*/ 1103515 w 4490127"/>
                <a:gd name="connsiteY46" fmla="*/ 2584866 h 4087093"/>
                <a:gd name="connsiteX47" fmla="*/ 504075 w 4490127"/>
                <a:gd name="connsiteY47" fmla="*/ 2375970 h 4087093"/>
                <a:gd name="connsiteX48" fmla="*/ 118072 w 4490127"/>
                <a:gd name="connsiteY48" fmla="*/ 2005293 h 4087093"/>
                <a:gd name="connsiteX49" fmla="*/ 6244 w 4490127"/>
                <a:gd name="connsiteY49" fmla="*/ 1652214 h 4087093"/>
                <a:gd name="connsiteX50" fmla="*/ 0 w 4490127"/>
                <a:gd name="connsiteY50" fmla="*/ 1598855 h 4087093"/>
                <a:gd name="connsiteX51" fmla="*/ 568 w 4490127"/>
                <a:gd name="connsiteY51" fmla="*/ 1465456 h 4087093"/>
                <a:gd name="connsiteX0" fmla="*/ 568 w 4490688"/>
                <a:gd name="connsiteY0" fmla="*/ 1465456 h 4092582"/>
                <a:gd name="connsiteX1" fmla="*/ 10785 w 4490688"/>
                <a:gd name="connsiteY1" fmla="*/ 1371794 h 4092582"/>
                <a:gd name="connsiteX2" fmla="*/ 67551 w 4490688"/>
                <a:gd name="connsiteY2" fmla="*/ 1099321 h 4092582"/>
                <a:gd name="connsiteX3" fmla="*/ 86283 w 4490688"/>
                <a:gd name="connsiteY3" fmla="*/ 1090238 h 4092582"/>
                <a:gd name="connsiteX4" fmla="*/ 379192 w 4490688"/>
                <a:gd name="connsiteY4" fmla="*/ 1150977 h 4092582"/>
                <a:gd name="connsiteX5" fmla="*/ 849775 w 4490688"/>
                <a:gd name="connsiteY5" fmla="*/ 1335464 h 4092582"/>
                <a:gd name="connsiteX6" fmla="*/ 1353282 w 4490688"/>
                <a:gd name="connsiteY6" fmla="*/ 1755527 h 4092582"/>
                <a:gd name="connsiteX7" fmla="*/ 1554799 w 4490688"/>
                <a:gd name="connsiteY7" fmla="*/ 2227813 h 4092582"/>
                <a:gd name="connsiteX8" fmla="*/ 1580911 w 4490688"/>
                <a:gd name="connsiteY8" fmla="*/ 2615519 h 4092582"/>
                <a:gd name="connsiteX9" fmla="*/ 1601914 w 4490688"/>
                <a:gd name="connsiteY9" fmla="*/ 2773327 h 4092582"/>
                <a:gd name="connsiteX10" fmla="*/ 1784698 w 4490688"/>
                <a:gd name="connsiteY10" fmla="*/ 3363117 h 4092582"/>
                <a:gd name="connsiteX11" fmla="*/ 1810242 w 4490688"/>
                <a:gd name="connsiteY11" fmla="*/ 3428397 h 4092582"/>
                <a:gd name="connsiteX12" fmla="*/ 1811945 w 4490688"/>
                <a:gd name="connsiteY12" fmla="*/ 3431235 h 4092582"/>
                <a:gd name="connsiteX13" fmla="*/ 1818757 w 4490688"/>
                <a:gd name="connsiteY13" fmla="*/ 3422720 h 4092582"/>
                <a:gd name="connsiteX14" fmla="*/ 2071362 w 4490688"/>
                <a:gd name="connsiteY14" fmla="*/ 2656390 h 4092582"/>
                <a:gd name="connsiteX15" fmla="*/ 2135507 w 4490688"/>
                <a:gd name="connsiteY15" fmla="*/ 2303311 h 4092582"/>
                <a:gd name="connsiteX16" fmla="*/ 2136642 w 4490688"/>
                <a:gd name="connsiteY16" fmla="*/ 2275496 h 4092582"/>
                <a:gd name="connsiteX17" fmla="*/ 2147428 w 4490688"/>
                <a:gd name="connsiteY17" fmla="*/ 1900846 h 4092582"/>
                <a:gd name="connsiteX18" fmla="*/ 2365406 w 4490688"/>
                <a:gd name="connsiteY18" fmla="*/ 1158924 h 4092582"/>
                <a:gd name="connsiteX19" fmla="*/ 2640149 w 4490688"/>
                <a:gd name="connsiteY19" fmla="*/ 801304 h 4092582"/>
                <a:gd name="connsiteX20" fmla="*/ 3362203 w 4490688"/>
                <a:gd name="connsiteY20" fmla="*/ 297796 h 4092582"/>
                <a:gd name="connsiteX21" fmla="*/ 4107530 w 4490688"/>
                <a:gd name="connsiteY21" fmla="*/ 46894 h 4092582"/>
                <a:gd name="connsiteX22" fmla="*/ 4371488 w 4490688"/>
                <a:gd name="connsiteY22" fmla="*/ 347 h 4092582"/>
                <a:gd name="connsiteX23" fmla="*/ 4390220 w 4490688"/>
                <a:gd name="connsiteY23" fmla="*/ 11700 h 4092582"/>
                <a:gd name="connsiteX24" fmla="*/ 4473665 w 4490688"/>
                <a:gd name="connsiteY24" fmla="*/ 409056 h 4092582"/>
                <a:gd name="connsiteX25" fmla="*/ 4489560 w 4490688"/>
                <a:gd name="connsiteY25" fmla="*/ 713318 h 4092582"/>
                <a:gd name="connsiteX26" fmla="*/ 4181324 w 4490688"/>
                <a:gd name="connsiteY26" fmla="*/ 1554010 h 4092582"/>
                <a:gd name="connsiteX27" fmla="*/ 3764100 w 4490688"/>
                <a:gd name="connsiteY27" fmla="*/ 1900846 h 4092582"/>
                <a:gd name="connsiteX28" fmla="*/ 3106759 w 4490688"/>
                <a:gd name="connsiteY28" fmla="*/ 2167074 h 4092582"/>
                <a:gd name="connsiteX29" fmla="*/ 2613470 w 4490688"/>
                <a:gd name="connsiteY29" fmla="*/ 2263008 h 4092582"/>
                <a:gd name="connsiteX30" fmla="*/ 2374488 w 4490688"/>
                <a:gd name="connsiteY30" fmla="*/ 2287416 h 4092582"/>
                <a:gd name="connsiteX31" fmla="*/ 2356323 w 4490688"/>
                <a:gd name="connsiteY31" fmla="*/ 2302175 h 4092582"/>
                <a:gd name="connsiteX32" fmla="*/ 2101448 w 4490688"/>
                <a:gd name="connsiteY32" fmla="*/ 3137759 h 4092582"/>
                <a:gd name="connsiteX33" fmla="*/ 1990756 w 4490688"/>
                <a:gd name="connsiteY33" fmla="*/ 3606072 h 4092582"/>
                <a:gd name="connsiteX34" fmla="*/ 1953858 w 4490688"/>
                <a:gd name="connsiteY34" fmla="*/ 3948366 h 4092582"/>
                <a:gd name="connsiteX35" fmla="*/ 1962941 w 4490688"/>
                <a:gd name="connsiteY35" fmla="*/ 4014214 h 4092582"/>
                <a:gd name="connsiteX36" fmla="*/ 1957832 w 4490688"/>
                <a:gd name="connsiteY36" fmla="*/ 4030676 h 4092582"/>
                <a:gd name="connsiteX37" fmla="*/ 1783563 w 4490688"/>
                <a:gd name="connsiteY37" fmla="*/ 4092550 h 4092582"/>
                <a:gd name="connsiteX38" fmla="*/ 1637676 w 4490688"/>
                <a:gd name="connsiteY38" fmla="*/ 4016484 h 4092582"/>
                <a:gd name="connsiteX39" fmla="*/ 1621782 w 4490688"/>
                <a:gd name="connsiteY39" fmla="*/ 3889330 h 4092582"/>
                <a:gd name="connsiteX40" fmla="*/ 1697279 w 4490688"/>
                <a:gd name="connsiteY40" fmla="*/ 3717899 h 4092582"/>
                <a:gd name="connsiteX41" fmla="*/ 1699550 w 4490688"/>
                <a:gd name="connsiteY41" fmla="*/ 3658864 h 4092582"/>
                <a:gd name="connsiteX42" fmla="*/ 1634270 w 4490688"/>
                <a:gd name="connsiteY42" fmla="*/ 3314866 h 4092582"/>
                <a:gd name="connsiteX43" fmla="*/ 1435024 w 4490688"/>
                <a:gd name="connsiteY43" fmla="*/ 2643334 h 4092582"/>
                <a:gd name="connsiteX44" fmla="*/ 1412318 w 4490688"/>
                <a:gd name="connsiteY44" fmla="*/ 2625169 h 4092582"/>
                <a:gd name="connsiteX45" fmla="*/ 1103515 w 4490688"/>
                <a:gd name="connsiteY45" fmla="*/ 2584866 h 4092582"/>
                <a:gd name="connsiteX46" fmla="*/ 504075 w 4490688"/>
                <a:gd name="connsiteY46" fmla="*/ 2375970 h 4092582"/>
                <a:gd name="connsiteX47" fmla="*/ 118072 w 4490688"/>
                <a:gd name="connsiteY47" fmla="*/ 2005293 h 4092582"/>
                <a:gd name="connsiteX48" fmla="*/ 6244 w 4490688"/>
                <a:gd name="connsiteY48" fmla="*/ 1652214 h 4092582"/>
                <a:gd name="connsiteX49" fmla="*/ 0 w 4490688"/>
                <a:gd name="connsiteY49" fmla="*/ 1598855 h 4092582"/>
                <a:gd name="connsiteX50" fmla="*/ 568 w 4490688"/>
                <a:gd name="connsiteY50" fmla="*/ 1465456 h 4092582"/>
                <a:gd name="connsiteX0" fmla="*/ 568 w 4490688"/>
                <a:gd name="connsiteY0" fmla="*/ 1465456 h 4098571"/>
                <a:gd name="connsiteX1" fmla="*/ 10785 w 4490688"/>
                <a:gd name="connsiteY1" fmla="*/ 1371794 h 4098571"/>
                <a:gd name="connsiteX2" fmla="*/ 67551 w 4490688"/>
                <a:gd name="connsiteY2" fmla="*/ 1099321 h 4098571"/>
                <a:gd name="connsiteX3" fmla="*/ 86283 w 4490688"/>
                <a:gd name="connsiteY3" fmla="*/ 1090238 h 4098571"/>
                <a:gd name="connsiteX4" fmla="*/ 379192 w 4490688"/>
                <a:gd name="connsiteY4" fmla="*/ 1150977 h 4098571"/>
                <a:gd name="connsiteX5" fmla="*/ 849775 w 4490688"/>
                <a:gd name="connsiteY5" fmla="*/ 1335464 h 4098571"/>
                <a:gd name="connsiteX6" fmla="*/ 1353282 w 4490688"/>
                <a:gd name="connsiteY6" fmla="*/ 1755527 h 4098571"/>
                <a:gd name="connsiteX7" fmla="*/ 1554799 w 4490688"/>
                <a:gd name="connsiteY7" fmla="*/ 2227813 h 4098571"/>
                <a:gd name="connsiteX8" fmla="*/ 1580911 w 4490688"/>
                <a:gd name="connsiteY8" fmla="*/ 2615519 h 4098571"/>
                <a:gd name="connsiteX9" fmla="*/ 1601914 w 4490688"/>
                <a:gd name="connsiteY9" fmla="*/ 2773327 h 4098571"/>
                <a:gd name="connsiteX10" fmla="*/ 1784698 w 4490688"/>
                <a:gd name="connsiteY10" fmla="*/ 3363117 h 4098571"/>
                <a:gd name="connsiteX11" fmla="*/ 1810242 w 4490688"/>
                <a:gd name="connsiteY11" fmla="*/ 3428397 h 4098571"/>
                <a:gd name="connsiteX12" fmla="*/ 1811945 w 4490688"/>
                <a:gd name="connsiteY12" fmla="*/ 3431235 h 4098571"/>
                <a:gd name="connsiteX13" fmla="*/ 1818757 w 4490688"/>
                <a:gd name="connsiteY13" fmla="*/ 3422720 h 4098571"/>
                <a:gd name="connsiteX14" fmla="*/ 2071362 w 4490688"/>
                <a:gd name="connsiteY14" fmla="*/ 2656390 h 4098571"/>
                <a:gd name="connsiteX15" fmla="*/ 2135507 w 4490688"/>
                <a:gd name="connsiteY15" fmla="*/ 2303311 h 4098571"/>
                <a:gd name="connsiteX16" fmla="*/ 2136642 w 4490688"/>
                <a:gd name="connsiteY16" fmla="*/ 2275496 h 4098571"/>
                <a:gd name="connsiteX17" fmla="*/ 2147428 w 4490688"/>
                <a:gd name="connsiteY17" fmla="*/ 1900846 h 4098571"/>
                <a:gd name="connsiteX18" fmla="*/ 2365406 w 4490688"/>
                <a:gd name="connsiteY18" fmla="*/ 1158924 h 4098571"/>
                <a:gd name="connsiteX19" fmla="*/ 2640149 w 4490688"/>
                <a:gd name="connsiteY19" fmla="*/ 801304 h 4098571"/>
                <a:gd name="connsiteX20" fmla="*/ 3362203 w 4490688"/>
                <a:gd name="connsiteY20" fmla="*/ 297796 h 4098571"/>
                <a:gd name="connsiteX21" fmla="*/ 4107530 w 4490688"/>
                <a:gd name="connsiteY21" fmla="*/ 46894 h 4098571"/>
                <a:gd name="connsiteX22" fmla="*/ 4371488 w 4490688"/>
                <a:gd name="connsiteY22" fmla="*/ 347 h 4098571"/>
                <a:gd name="connsiteX23" fmla="*/ 4390220 w 4490688"/>
                <a:gd name="connsiteY23" fmla="*/ 11700 h 4098571"/>
                <a:gd name="connsiteX24" fmla="*/ 4473665 w 4490688"/>
                <a:gd name="connsiteY24" fmla="*/ 409056 h 4098571"/>
                <a:gd name="connsiteX25" fmla="*/ 4489560 w 4490688"/>
                <a:gd name="connsiteY25" fmla="*/ 713318 h 4098571"/>
                <a:gd name="connsiteX26" fmla="*/ 4181324 w 4490688"/>
                <a:gd name="connsiteY26" fmla="*/ 1554010 h 4098571"/>
                <a:gd name="connsiteX27" fmla="*/ 3764100 w 4490688"/>
                <a:gd name="connsiteY27" fmla="*/ 1900846 h 4098571"/>
                <a:gd name="connsiteX28" fmla="*/ 3106759 w 4490688"/>
                <a:gd name="connsiteY28" fmla="*/ 2167074 h 4098571"/>
                <a:gd name="connsiteX29" fmla="*/ 2613470 w 4490688"/>
                <a:gd name="connsiteY29" fmla="*/ 2263008 h 4098571"/>
                <a:gd name="connsiteX30" fmla="*/ 2374488 w 4490688"/>
                <a:gd name="connsiteY30" fmla="*/ 2287416 h 4098571"/>
                <a:gd name="connsiteX31" fmla="*/ 2356323 w 4490688"/>
                <a:gd name="connsiteY31" fmla="*/ 2302175 h 4098571"/>
                <a:gd name="connsiteX32" fmla="*/ 2101448 w 4490688"/>
                <a:gd name="connsiteY32" fmla="*/ 3137759 h 4098571"/>
                <a:gd name="connsiteX33" fmla="*/ 1990756 w 4490688"/>
                <a:gd name="connsiteY33" fmla="*/ 3606072 h 4098571"/>
                <a:gd name="connsiteX34" fmla="*/ 1953858 w 4490688"/>
                <a:gd name="connsiteY34" fmla="*/ 3948366 h 4098571"/>
                <a:gd name="connsiteX35" fmla="*/ 1962941 w 4490688"/>
                <a:gd name="connsiteY35" fmla="*/ 4014214 h 4098571"/>
                <a:gd name="connsiteX36" fmla="*/ 1957832 w 4490688"/>
                <a:gd name="connsiteY36" fmla="*/ 4030676 h 4098571"/>
                <a:gd name="connsiteX37" fmla="*/ 1783563 w 4490688"/>
                <a:gd name="connsiteY37" fmla="*/ 4092550 h 4098571"/>
                <a:gd name="connsiteX38" fmla="*/ 1621782 w 4490688"/>
                <a:gd name="connsiteY38" fmla="*/ 3889330 h 4098571"/>
                <a:gd name="connsiteX39" fmla="*/ 1697279 w 4490688"/>
                <a:gd name="connsiteY39" fmla="*/ 3717899 h 4098571"/>
                <a:gd name="connsiteX40" fmla="*/ 1699550 w 4490688"/>
                <a:gd name="connsiteY40" fmla="*/ 3658864 h 4098571"/>
                <a:gd name="connsiteX41" fmla="*/ 1634270 w 4490688"/>
                <a:gd name="connsiteY41" fmla="*/ 3314866 h 4098571"/>
                <a:gd name="connsiteX42" fmla="*/ 1435024 w 4490688"/>
                <a:gd name="connsiteY42" fmla="*/ 2643334 h 4098571"/>
                <a:gd name="connsiteX43" fmla="*/ 1412318 w 4490688"/>
                <a:gd name="connsiteY43" fmla="*/ 2625169 h 4098571"/>
                <a:gd name="connsiteX44" fmla="*/ 1103515 w 4490688"/>
                <a:gd name="connsiteY44" fmla="*/ 2584866 h 4098571"/>
                <a:gd name="connsiteX45" fmla="*/ 504075 w 4490688"/>
                <a:gd name="connsiteY45" fmla="*/ 2375970 h 4098571"/>
                <a:gd name="connsiteX46" fmla="*/ 118072 w 4490688"/>
                <a:gd name="connsiteY46" fmla="*/ 2005293 h 4098571"/>
                <a:gd name="connsiteX47" fmla="*/ 6244 w 4490688"/>
                <a:gd name="connsiteY47" fmla="*/ 1652214 h 4098571"/>
                <a:gd name="connsiteX48" fmla="*/ 0 w 4490688"/>
                <a:gd name="connsiteY48" fmla="*/ 1598855 h 4098571"/>
                <a:gd name="connsiteX49" fmla="*/ 568 w 4490688"/>
                <a:gd name="connsiteY49" fmla="*/ 1465456 h 4098571"/>
                <a:gd name="connsiteX0" fmla="*/ 568 w 4490688"/>
                <a:gd name="connsiteY0" fmla="*/ 1465456 h 4109802"/>
                <a:gd name="connsiteX1" fmla="*/ 10785 w 4490688"/>
                <a:gd name="connsiteY1" fmla="*/ 1371794 h 4109802"/>
                <a:gd name="connsiteX2" fmla="*/ 67551 w 4490688"/>
                <a:gd name="connsiteY2" fmla="*/ 1099321 h 4109802"/>
                <a:gd name="connsiteX3" fmla="*/ 86283 w 4490688"/>
                <a:gd name="connsiteY3" fmla="*/ 1090238 h 4109802"/>
                <a:gd name="connsiteX4" fmla="*/ 379192 w 4490688"/>
                <a:gd name="connsiteY4" fmla="*/ 1150977 h 4109802"/>
                <a:gd name="connsiteX5" fmla="*/ 849775 w 4490688"/>
                <a:gd name="connsiteY5" fmla="*/ 1335464 h 4109802"/>
                <a:gd name="connsiteX6" fmla="*/ 1353282 w 4490688"/>
                <a:gd name="connsiteY6" fmla="*/ 1755527 h 4109802"/>
                <a:gd name="connsiteX7" fmla="*/ 1554799 w 4490688"/>
                <a:gd name="connsiteY7" fmla="*/ 2227813 h 4109802"/>
                <a:gd name="connsiteX8" fmla="*/ 1580911 w 4490688"/>
                <a:gd name="connsiteY8" fmla="*/ 2615519 h 4109802"/>
                <a:gd name="connsiteX9" fmla="*/ 1601914 w 4490688"/>
                <a:gd name="connsiteY9" fmla="*/ 2773327 h 4109802"/>
                <a:gd name="connsiteX10" fmla="*/ 1784698 w 4490688"/>
                <a:gd name="connsiteY10" fmla="*/ 3363117 h 4109802"/>
                <a:gd name="connsiteX11" fmla="*/ 1810242 w 4490688"/>
                <a:gd name="connsiteY11" fmla="*/ 3428397 h 4109802"/>
                <a:gd name="connsiteX12" fmla="*/ 1811945 w 4490688"/>
                <a:gd name="connsiteY12" fmla="*/ 3431235 h 4109802"/>
                <a:gd name="connsiteX13" fmla="*/ 1818757 w 4490688"/>
                <a:gd name="connsiteY13" fmla="*/ 3422720 h 4109802"/>
                <a:gd name="connsiteX14" fmla="*/ 2071362 w 4490688"/>
                <a:gd name="connsiteY14" fmla="*/ 2656390 h 4109802"/>
                <a:gd name="connsiteX15" fmla="*/ 2135507 w 4490688"/>
                <a:gd name="connsiteY15" fmla="*/ 2303311 h 4109802"/>
                <a:gd name="connsiteX16" fmla="*/ 2136642 w 4490688"/>
                <a:gd name="connsiteY16" fmla="*/ 2275496 h 4109802"/>
                <a:gd name="connsiteX17" fmla="*/ 2147428 w 4490688"/>
                <a:gd name="connsiteY17" fmla="*/ 1900846 h 4109802"/>
                <a:gd name="connsiteX18" fmla="*/ 2365406 w 4490688"/>
                <a:gd name="connsiteY18" fmla="*/ 1158924 h 4109802"/>
                <a:gd name="connsiteX19" fmla="*/ 2640149 w 4490688"/>
                <a:gd name="connsiteY19" fmla="*/ 801304 h 4109802"/>
                <a:gd name="connsiteX20" fmla="*/ 3362203 w 4490688"/>
                <a:gd name="connsiteY20" fmla="*/ 297796 h 4109802"/>
                <a:gd name="connsiteX21" fmla="*/ 4107530 w 4490688"/>
                <a:gd name="connsiteY21" fmla="*/ 46894 h 4109802"/>
                <a:gd name="connsiteX22" fmla="*/ 4371488 w 4490688"/>
                <a:gd name="connsiteY22" fmla="*/ 347 h 4109802"/>
                <a:gd name="connsiteX23" fmla="*/ 4390220 w 4490688"/>
                <a:gd name="connsiteY23" fmla="*/ 11700 h 4109802"/>
                <a:gd name="connsiteX24" fmla="*/ 4473665 w 4490688"/>
                <a:gd name="connsiteY24" fmla="*/ 409056 h 4109802"/>
                <a:gd name="connsiteX25" fmla="*/ 4489560 w 4490688"/>
                <a:gd name="connsiteY25" fmla="*/ 713318 h 4109802"/>
                <a:gd name="connsiteX26" fmla="*/ 4181324 w 4490688"/>
                <a:gd name="connsiteY26" fmla="*/ 1554010 h 4109802"/>
                <a:gd name="connsiteX27" fmla="*/ 3764100 w 4490688"/>
                <a:gd name="connsiteY27" fmla="*/ 1900846 h 4109802"/>
                <a:gd name="connsiteX28" fmla="*/ 3106759 w 4490688"/>
                <a:gd name="connsiteY28" fmla="*/ 2167074 h 4109802"/>
                <a:gd name="connsiteX29" fmla="*/ 2613470 w 4490688"/>
                <a:gd name="connsiteY29" fmla="*/ 2263008 h 4109802"/>
                <a:gd name="connsiteX30" fmla="*/ 2374488 w 4490688"/>
                <a:gd name="connsiteY30" fmla="*/ 2287416 h 4109802"/>
                <a:gd name="connsiteX31" fmla="*/ 2356323 w 4490688"/>
                <a:gd name="connsiteY31" fmla="*/ 2302175 h 4109802"/>
                <a:gd name="connsiteX32" fmla="*/ 2101448 w 4490688"/>
                <a:gd name="connsiteY32" fmla="*/ 3137759 h 4109802"/>
                <a:gd name="connsiteX33" fmla="*/ 1990756 w 4490688"/>
                <a:gd name="connsiteY33" fmla="*/ 3606072 h 4109802"/>
                <a:gd name="connsiteX34" fmla="*/ 1953858 w 4490688"/>
                <a:gd name="connsiteY34" fmla="*/ 3948366 h 4109802"/>
                <a:gd name="connsiteX35" fmla="*/ 1962941 w 4490688"/>
                <a:gd name="connsiteY35" fmla="*/ 4014214 h 4109802"/>
                <a:gd name="connsiteX36" fmla="*/ 1957832 w 4490688"/>
                <a:gd name="connsiteY36" fmla="*/ 4030676 h 4109802"/>
                <a:gd name="connsiteX37" fmla="*/ 1783563 w 4490688"/>
                <a:gd name="connsiteY37" fmla="*/ 4092550 h 4109802"/>
                <a:gd name="connsiteX38" fmla="*/ 1697279 w 4490688"/>
                <a:gd name="connsiteY38" fmla="*/ 3717899 h 4109802"/>
                <a:gd name="connsiteX39" fmla="*/ 1699550 w 4490688"/>
                <a:gd name="connsiteY39" fmla="*/ 3658864 h 4109802"/>
                <a:gd name="connsiteX40" fmla="*/ 1634270 w 4490688"/>
                <a:gd name="connsiteY40" fmla="*/ 3314866 h 4109802"/>
                <a:gd name="connsiteX41" fmla="*/ 1435024 w 4490688"/>
                <a:gd name="connsiteY41" fmla="*/ 2643334 h 4109802"/>
                <a:gd name="connsiteX42" fmla="*/ 1412318 w 4490688"/>
                <a:gd name="connsiteY42" fmla="*/ 2625169 h 4109802"/>
                <a:gd name="connsiteX43" fmla="*/ 1103515 w 4490688"/>
                <a:gd name="connsiteY43" fmla="*/ 2584866 h 4109802"/>
                <a:gd name="connsiteX44" fmla="*/ 504075 w 4490688"/>
                <a:gd name="connsiteY44" fmla="*/ 2375970 h 4109802"/>
                <a:gd name="connsiteX45" fmla="*/ 118072 w 4490688"/>
                <a:gd name="connsiteY45" fmla="*/ 2005293 h 4109802"/>
                <a:gd name="connsiteX46" fmla="*/ 6244 w 4490688"/>
                <a:gd name="connsiteY46" fmla="*/ 1652214 h 4109802"/>
                <a:gd name="connsiteX47" fmla="*/ 0 w 4490688"/>
                <a:gd name="connsiteY47" fmla="*/ 1598855 h 4109802"/>
                <a:gd name="connsiteX48" fmla="*/ 568 w 4490688"/>
                <a:gd name="connsiteY48" fmla="*/ 1465456 h 4109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4490688" h="4109802">
                  <a:moveTo>
                    <a:pt x="568" y="1465456"/>
                  </a:moveTo>
                  <a:lnTo>
                    <a:pt x="10785" y="1371794"/>
                  </a:lnTo>
                  <a:cubicBezTo>
                    <a:pt x="22138" y="1279267"/>
                    <a:pt x="42006" y="1189010"/>
                    <a:pt x="67551" y="1099321"/>
                  </a:cubicBezTo>
                  <a:cubicBezTo>
                    <a:pt x="70956" y="1087400"/>
                    <a:pt x="78336" y="1089103"/>
                    <a:pt x="86283" y="1090238"/>
                  </a:cubicBezTo>
                  <a:cubicBezTo>
                    <a:pt x="185055" y="1104997"/>
                    <a:pt x="282691" y="1124865"/>
                    <a:pt x="379192" y="1150977"/>
                  </a:cubicBezTo>
                  <a:cubicBezTo>
                    <a:pt x="542675" y="1195822"/>
                    <a:pt x="699915" y="1255425"/>
                    <a:pt x="849775" y="1335464"/>
                  </a:cubicBezTo>
                  <a:cubicBezTo>
                    <a:pt x="1046183" y="1441047"/>
                    <a:pt x="1217613" y="1576716"/>
                    <a:pt x="1353282" y="1755527"/>
                  </a:cubicBezTo>
                  <a:cubicBezTo>
                    <a:pt x="1460001" y="1896304"/>
                    <a:pt x="1524146" y="2055247"/>
                    <a:pt x="1554799" y="2227813"/>
                  </a:cubicBezTo>
                  <a:cubicBezTo>
                    <a:pt x="1577505" y="2356102"/>
                    <a:pt x="1583749" y="2484959"/>
                    <a:pt x="1580911" y="2615519"/>
                  </a:cubicBezTo>
                  <a:cubicBezTo>
                    <a:pt x="1579776" y="2668879"/>
                    <a:pt x="1591696" y="2721103"/>
                    <a:pt x="1601914" y="2773327"/>
                  </a:cubicBezTo>
                  <a:cubicBezTo>
                    <a:pt x="1642785" y="2975978"/>
                    <a:pt x="1710335" y="3170683"/>
                    <a:pt x="1784698" y="3363117"/>
                  </a:cubicBezTo>
                  <a:cubicBezTo>
                    <a:pt x="1793213" y="3384688"/>
                    <a:pt x="1801727" y="3406826"/>
                    <a:pt x="1810242" y="3428397"/>
                  </a:cubicBezTo>
                  <a:cubicBezTo>
                    <a:pt x="1810810" y="3429532"/>
                    <a:pt x="1811377" y="3430668"/>
                    <a:pt x="1811945" y="3431235"/>
                  </a:cubicBezTo>
                  <a:cubicBezTo>
                    <a:pt x="1817622" y="3431235"/>
                    <a:pt x="1817622" y="3426126"/>
                    <a:pt x="1818757" y="3422720"/>
                  </a:cubicBezTo>
                  <a:cubicBezTo>
                    <a:pt x="1916393" y="3171818"/>
                    <a:pt x="2006082" y="2918078"/>
                    <a:pt x="2071362" y="2656390"/>
                  </a:cubicBezTo>
                  <a:cubicBezTo>
                    <a:pt x="2100312" y="2540022"/>
                    <a:pt x="2123586" y="2423085"/>
                    <a:pt x="2135507" y="2303311"/>
                  </a:cubicBezTo>
                  <a:cubicBezTo>
                    <a:pt x="2136642" y="2294228"/>
                    <a:pt x="2136642" y="2284578"/>
                    <a:pt x="2136642" y="2275496"/>
                  </a:cubicBezTo>
                  <a:cubicBezTo>
                    <a:pt x="2134939" y="2150612"/>
                    <a:pt x="2135507" y="2025161"/>
                    <a:pt x="2147428" y="1900846"/>
                  </a:cubicBezTo>
                  <a:cubicBezTo>
                    <a:pt x="2171837" y="1639158"/>
                    <a:pt x="2233711" y="1388823"/>
                    <a:pt x="2365406" y="1158924"/>
                  </a:cubicBezTo>
                  <a:cubicBezTo>
                    <a:pt x="2440904" y="1027229"/>
                    <a:pt x="2534566" y="909725"/>
                    <a:pt x="2640149" y="801304"/>
                  </a:cubicBezTo>
                  <a:cubicBezTo>
                    <a:pt x="2848478" y="586731"/>
                    <a:pt x="3093136" y="424950"/>
                    <a:pt x="3362203" y="297796"/>
                  </a:cubicBezTo>
                  <a:cubicBezTo>
                    <a:pt x="3600617" y="184834"/>
                    <a:pt x="3850383" y="103659"/>
                    <a:pt x="4107530" y="46894"/>
                  </a:cubicBezTo>
                  <a:cubicBezTo>
                    <a:pt x="4194948" y="27594"/>
                    <a:pt x="4282934" y="12267"/>
                    <a:pt x="4371488" y="347"/>
                  </a:cubicBezTo>
                  <a:cubicBezTo>
                    <a:pt x="4381706" y="-789"/>
                    <a:pt x="4386815" y="347"/>
                    <a:pt x="4390220" y="11700"/>
                  </a:cubicBezTo>
                  <a:cubicBezTo>
                    <a:pt x="4427686" y="142260"/>
                    <a:pt x="4456636" y="273955"/>
                    <a:pt x="4473665" y="409056"/>
                  </a:cubicBezTo>
                  <a:cubicBezTo>
                    <a:pt x="4486721" y="510098"/>
                    <a:pt x="4493533" y="611708"/>
                    <a:pt x="4489560" y="713318"/>
                  </a:cubicBezTo>
                  <a:cubicBezTo>
                    <a:pt x="4478774" y="1027229"/>
                    <a:pt x="4385112" y="1311055"/>
                    <a:pt x="4181324" y="1554010"/>
                  </a:cubicBezTo>
                  <a:cubicBezTo>
                    <a:pt x="4063253" y="1694788"/>
                    <a:pt x="3921907" y="1807751"/>
                    <a:pt x="3764100" y="1900846"/>
                  </a:cubicBezTo>
                  <a:cubicBezTo>
                    <a:pt x="3558610" y="2022323"/>
                    <a:pt x="3337226" y="2105768"/>
                    <a:pt x="3106759" y="2167074"/>
                  </a:cubicBezTo>
                  <a:cubicBezTo>
                    <a:pt x="2944411" y="2210216"/>
                    <a:pt x="2780359" y="2241437"/>
                    <a:pt x="2613470" y="2263008"/>
                  </a:cubicBezTo>
                  <a:cubicBezTo>
                    <a:pt x="2533998" y="2273225"/>
                    <a:pt x="2454527" y="2281740"/>
                    <a:pt x="2374488" y="2287416"/>
                  </a:cubicBezTo>
                  <a:cubicBezTo>
                    <a:pt x="2363703" y="2287984"/>
                    <a:pt x="2359162" y="2291958"/>
                    <a:pt x="2356323" y="2302175"/>
                  </a:cubicBezTo>
                  <a:cubicBezTo>
                    <a:pt x="2263796" y="2578622"/>
                    <a:pt x="2177513" y="2856771"/>
                    <a:pt x="2101448" y="3137759"/>
                  </a:cubicBezTo>
                  <a:cubicBezTo>
                    <a:pt x="2059441" y="3292728"/>
                    <a:pt x="2020273" y="3448265"/>
                    <a:pt x="1990756" y="3606072"/>
                  </a:cubicBezTo>
                  <a:cubicBezTo>
                    <a:pt x="1969752" y="3719035"/>
                    <a:pt x="1950452" y="3832565"/>
                    <a:pt x="1953858" y="3948366"/>
                  </a:cubicBezTo>
                  <a:cubicBezTo>
                    <a:pt x="1954426" y="3970504"/>
                    <a:pt x="1957264" y="3992643"/>
                    <a:pt x="1962941" y="4014214"/>
                  </a:cubicBezTo>
                  <a:cubicBezTo>
                    <a:pt x="1964643" y="4021026"/>
                    <a:pt x="1964643" y="4026134"/>
                    <a:pt x="1957832" y="4030676"/>
                  </a:cubicBezTo>
                  <a:cubicBezTo>
                    <a:pt x="1904472" y="4065302"/>
                    <a:pt x="1826989" y="4144680"/>
                    <a:pt x="1783563" y="4092550"/>
                  </a:cubicBezTo>
                  <a:cubicBezTo>
                    <a:pt x="1740138" y="4040421"/>
                    <a:pt x="1711281" y="3790180"/>
                    <a:pt x="1697279" y="3717899"/>
                  </a:cubicBezTo>
                  <a:cubicBezTo>
                    <a:pt x="1705794" y="3698599"/>
                    <a:pt x="1701253" y="3678732"/>
                    <a:pt x="1699550" y="3658864"/>
                  </a:cubicBezTo>
                  <a:cubicBezTo>
                    <a:pt x="1687629" y="3542495"/>
                    <a:pt x="1662653" y="3428397"/>
                    <a:pt x="1634270" y="3314866"/>
                  </a:cubicBezTo>
                  <a:cubicBezTo>
                    <a:pt x="1577505" y="3088374"/>
                    <a:pt x="1508819" y="2865286"/>
                    <a:pt x="1435024" y="2643334"/>
                  </a:cubicBezTo>
                  <a:cubicBezTo>
                    <a:pt x="1431051" y="2630846"/>
                    <a:pt x="1425942" y="2625737"/>
                    <a:pt x="1412318" y="2625169"/>
                  </a:cubicBezTo>
                  <a:cubicBezTo>
                    <a:pt x="1308438" y="2617222"/>
                    <a:pt x="1205693" y="2604166"/>
                    <a:pt x="1103515" y="2584866"/>
                  </a:cubicBezTo>
                  <a:cubicBezTo>
                    <a:pt x="893484" y="2544563"/>
                    <a:pt x="690832" y="2482689"/>
                    <a:pt x="504075" y="2375970"/>
                  </a:cubicBezTo>
                  <a:cubicBezTo>
                    <a:pt x="344565" y="2284578"/>
                    <a:pt x="210031" y="2167074"/>
                    <a:pt x="118072" y="2005293"/>
                  </a:cubicBezTo>
                  <a:cubicBezTo>
                    <a:pt x="55630" y="1895737"/>
                    <a:pt x="19868" y="1777665"/>
                    <a:pt x="6244" y="1652214"/>
                  </a:cubicBezTo>
                  <a:cubicBezTo>
                    <a:pt x="4541" y="1634617"/>
                    <a:pt x="5677" y="1615884"/>
                    <a:pt x="0" y="1598855"/>
                  </a:cubicBezTo>
                  <a:cubicBezTo>
                    <a:pt x="568" y="1554578"/>
                    <a:pt x="568" y="1510301"/>
                    <a:pt x="568" y="1465456"/>
                  </a:cubicBezTo>
                  <a:close/>
                </a:path>
              </a:pathLst>
            </a:custGeom>
            <a:grpFill/>
            <a:ln w="56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A08E9B24-582D-47C9-8196-55833281079D}"/>
                </a:ext>
              </a:extLst>
            </p:cNvPr>
            <p:cNvSpPr/>
            <p:nvPr/>
          </p:nvSpPr>
          <p:spPr>
            <a:xfrm>
              <a:off x="7600719" y="376887"/>
              <a:ext cx="2435227" cy="2185460"/>
            </a:xfrm>
            <a:custGeom>
              <a:avLst/>
              <a:gdLst>
                <a:gd name="connsiteX0" fmla="*/ 2436079 w 2435226"/>
                <a:gd name="connsiteY0" fmla="*/ 568 h 2185459"/>
                <a:gd name="connsiteX1" fmla="*/ 2361717 w 2435226"/>
                <a:gd name="connsiteY1" fmla="*/ 9650 h 2185459"/>
                <a:gd name="connsiteX2" fmla="*/ 1811095 w 2435226"/>
                <a:gd name="connsiteY2" fmla="*/ 119207 h 2185459"/>
                <a:gd name="connsiteX3" fmla="*/ 1059523 w 2435226"/>
                <a:gd name="connsiteY3" fmla="*/ 436524 h 2185459"/>
                <a:gd name="connsiteX4" fmla="*/ 448730 w 2435226"/>
                <a:gd name="connsiteY4" fmla="*/ 979200 h 2185459"/>
                <a:gd name="connsiteX5" fmla="*/ 176825 w 2435226"/>
                <a:gd name="connsiteY5" fmla="*/ 1575802 h 2185459"/>
                <a:gd name="connsiteX6" fmla="*/ 109274 w 2435226"/>
                <a:gd name="connsiteY6" fmla="*/ 2124154 h 2185459"/>
                <a:gd name="connsiteX7" fmla="*/ 107003 w 2435226"/>
                <a:gd name="connsiteY7" fmla="*/ 2188866 h 2185459"/>
                <a:gd name="connsiteX8" fmla="*/ 66700 w 2435226"/>
                <a:gd name="connsiteY8" fmla="*/ 2053765 h 2185459"/>
                <a:gd name="connsiteX9" fmla="*/ 1988 w 2435226"/>
                <a:gd name="connsiteY9" fmla="*/ 1474192 h 2185459"/>
                <a:gd name="connsiteX10" fmla="*/ 287517 w 2435226"/>
                <a:gd name="connsiteY10" fmla="*/ 723189 h 2185459"/>
                <a:gd name="connsiteX11" fmla="*/ 695659 w 2435226"/>
                <a:gd name="connsiteY11" fmla="*/ 387139 h 2185459"/>
                <a:gd name="connsiteX12" fmla="*/ 1307587 w 2435226"/>
                <a:gd name="connsiteY12" fmla="*/ 140210 h 2185459"/>
                <a:gd name="connsiteX13" fmla="*/ 1781009 w 2435226"/>
                <a:gd name="connsiteY13" fmla="*/ 44845 h 2185459"/>
                <a:gd name="connsiteX14" fmla="*/ 2271460 w 2435226"/>
                <a:gd name="connsiteY14" fmla="*/ 2838 h 2185459"/>
                <a:gd name="connsiteX15" fmla="*/ 2285084 w 2435226"/>
                <a:gd name="connsiteY15" fmla="*/ 0 h 2185459"/>
                <a:gd name="connsiteX16" fmla="*/ 2436079 w 2435226"/>
                <a:gd name="connsiteY16" fmla="*/ 568 h 218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35226" h="2185459">
                  <a:moveTo>
                    <a:pt x="2436079" y="568"/>
                  </a:moveTo>
                  <a:cubicBezTo>
                    <a:pt x="2411671" y="6812"/>
                    <a:pt x="2386694" y="6812"/>
                    <a:pt x="2361717" y="9650"/>
                  </a:cubicBezTo>
                  <a:cubicBezTo>
                    <a:pt x="2174960" y="31221"/>
                    <a:pt x="1991608" y="68686"/>
                    <a:pt x="1811095" y="119207"/>
                  </a:cubicBezTo>
                  <a:cubicBezTo>
                    <a:pt x="1547137" y="193002"/>
                    <a:pt x="1294531" y="294611"/>
                    <a:pt x="1059523" y="436524"/>
                  </a:cubicBezTo>
                  <a:cubicBezTo>
                    <a:pt x="822245" y="579573"/>
                    <a:pt x="615052" y="756680"/>
                    <a:pt x="448730" y="979200"/>
                  </a:cubicBezTo>
                  <a:cubicBezTo>
                    <a:pt x="315332" y="1158578"/>
                    <a:pt x="228481" y="1359526"/>
                    <a:pt x="176825" y="1575802"/>
                  </a:cubicBezTo>
                  <a:cubicBezTo>
                    <a:pt x="133683" y="1756315"/>
                    <a:pt x="114383" y="1939099"/>
                    <a:pt x="109274" y="2124154"/>
                  </a:cubicBezTo>
                  <a:cubicBezTo>
                    <a:pt x="108706" y="2145724"/>
                    <a:pt x="109274" y="2167295"/>
                    <a:pt x="107003" y="2188866"/>
                  </a:cubicBezTo>
                  <a:cubicBezTo>
                    <a:pt x="89974" y="2144589"/>
                    <a:pt x="78053" y="2099177"/>
                    <a:pt x="66700" y="2053765"/>
                  </a:cubicBezTo>
                  <a:cubicBezTo>
                    <a:pt x="18450" y="1863601"/>
                    <a:pt x="-7662" y="1670600"/>
                    <a:pt x="1988" y="1474192"/>
                  </a:cubicBezTo>
                  <a:cubicBezTo>
                    <a:pt x="16179" y="1193204"/>
                    <a:pt x="105868" y="940599"/>
                    <a:pt x="287517" y="723189"/>
                  </a:cubicBezTo>
                  <a:cubicBezTo>
                    <a:pt x="402750" y="585817"/>
                    <a:pt x="541257" y="476828"/>
                    <a:pt x="695659" y="387139"/>
                  </a:cubicBezTo>
                  <a:cubicBezTo>
                    <a:pt x="888093" y="275311"/>
                    <a:pt x="1094150" y="198111"/>
                    <a:pt x="1307587" y="140210"/>
                  </a:cubicBezTo>
                  <a:cubicBezTo>
                    <a:pt x="1463124" y="98204"/>
                    <a:pt x="1621499" y="66983"/>
                    <a:pt x="1781009" y="44845"/>
                  </a:cubicBezTo>
                  <a:cubicBezTo>
                    <a:pt x="1943925" y="22138"/>
                    <a:pt x="2106841" y="7379"/>
                    <a:pt x="2271460" y="2838"/>
                  </a:cubicBezTo>
                  <a:cubicBezTo>
                    <a:pt x="2276002" y="2838"/>
                    <a:pt x="2281111" y="3974"/>
                    <a:pt x="2285084" y="0"/>
                  </a:cubicBezTo>
                  <a:cubicBezTo>
                    <a:pt x="2335605" y="568"/>
                    <a:pt x="2386126" y="568"/>
                    <a:pt x="2436079" y="568"/>
                  </a:cubicBezTo>
                  <a:close/>
                </a:path>
              </a:pathLst>
            </a:custGeom>
            <a:grpFill/>
            <a:ln w="56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1417516-CE29-44C2-96E5-7F6D20424F30}"/>
                </a:ext>
              </a:extLst>
            </p:cNvPr>
            <p:cNvSpPr/>
            <p:nvPr/>
          </p:nvSpPr>
          <p:spPr>
            <a:xfrm>
              <a:off x="5750459" y="1472498"/>
              <a:ext cx="1612132" cy="1458865"/>
            </a:xfrm>
            <a:custGeom>
              <a:avLst/>
              <a:gdLst>
                <a:gd name="connsiteX0" fmla="*/ 0 w 1612131"/>
                <a:gd name="connsiteY0" fmla="*/ 1093 h 1458865"/>
                <a:gd name="connsiteX1" fmla="*/ 233873 w 1612131"/>
                <a:gd name="connsiteY1" fmla="*/ 7904 h 1458865"/>
                <a:gd name="connsiteX2" fmla="*/ 630094 w 1612131"/>
                <a:gd name="connsiteY2" fmla="*/ 66940 h 1458865"/>
                <a:gd name="connsiteX3" fmla="*/ 1207963 w 1612131"/>
                <a:gd name="connsiteY3" fmla="*/ 297407 h 1458865"/>
                <a:gd name="connsiteX4" fmla="*/ 1533796 w 1612131"/>
                <a:gd name="connsiteY4" fmla="*/ 662975 h 1458865"/>
                <a:gd name="connsiteX5" fmla="*/ 1610429 w 1612131"/>
                <a:gd name="connsiteY5" fmla="*/ 966669 h 1458865"/>
                <a:gd name="connsiteX6" fmla="*/ 1546284 w 1612131"/>
                <a:gd name="connsiteY6" fmla="*/ 1458823 h 1458865"/>
                <a:gd name="connsiteX7" fmla="*/ 1543446 w 1612131"/>
                <a:gd name="connsiteY7" fmla="*/ 1463932 h 1458865"/>
                <a:gd name="connsiteX8" fmla="*/ 1540608 w 1612131"/>
                <a:gd name="connsiteY8" fmla="*/ 1451443 h 1458865"/>
                <a:gd name="connsiteX9" fmla="*/ 1471354 w 1612131"/>
                <a:gd name="connsiteY9" fmla="*/ 972913 h 1458865"/>
                <a:gd name="connsiteX10" fmla="*/ 1176175 w 1612131"/>
                <a:gd name="connsiteY10" fmla="*/ 501194 h 1458865"/>
                <a:gd name="connsiteX11" fmla="*/ 634635 w 1612131"/>
                <a:gd name="connsiteY11" fmla="*/ 158332 h 1458865"/>
                <a:gd name="connsiteX12" fmla="*/ 82877 w 1612131"/>
                <a:gd name="connsiteY12" fmla="*/ 11310 h 1458865"/>
                <a:gd name="connsiteX13" fmla="*/ 0 w 1612131"/>
                <a:gd name="connsiteY13" fmla="*/ 1093 h 145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12131" h="1458865">
                  <a:moveTo>
                    <a:pt x="0" y="1093"/>
                  </a:moveTo>
                  <a:cubicBezTo>
                    <a:pt x="77768" y="-1746"/>
                    <a:pt x="156104" y="1093"/>
                    <a:pt x="233873" y="7904"/>
                  </a:cubicBezTo>
                  <a:cubicBezTo>
                    <a:pt x="367271" y="18690"/>
                    <a:pt x="499534" y="37422"/>
                    <a:pt x="630094" y="66940"/>
                  </a:cubicBezTo>
                  <a:cubicBezTo>
                    <a:pt x="835016" y="112920"/>
                    <a:pt x="1031424" y="180471"/>
                    <a:pt x="1207963" y="297407"/>
                  </a:cubicBezTo>
                  <a:cubicBezTo>
                    <a:pt x="1348741" y="390502"/>
                    <a:pt x="1461704" y="508573"/>
                    <a:pt x="1533796" y="662975"/>
                  </a:cubicBezTo>
                  <a:cubicBezTo>
                    <a:pt x="1578640" y="759476"/>
                    <a:pt x="1602482" y="861085"/>
                    <a:pt x="1610429" y="966669"/>
                  </a:cubicBezTo>
                  <a:cubicBezTo>
                    <a:pt x="1622349" y="1135261"/>
                    <a:pt x="1593399" y="1298177"/>
                    <a:pt x="1546284" y="1458823"/>
                  </a:cubicBezTo>
                  <a:cubicBezTo>
                    <a:pt x="1545716" y="1460526"/>
                    <a:pt x="1544581" y="1461661"/>
                    <a:pt x="1543446" y="1463932"/>
                  </a:cubicBezTo>
                  <a:cubicBezTo>
                    <a:pt x="1538904" y="1460526"/>
                    <a:pt x="1540608" y="1455417"/>
                    <a:pt x="1540608" y="1451443"/>
                  </a:cubicBezTo>
                  <a:cubicBezTo>
                    <a:pt x="1537769" y="1289095"/>
                    <a:pt x="1519604" y="1129017"/>
                    <a:pt x="1471354" y="972913"/>
                  </a:cubicBezTo>
                  <a:cubicBezTo>
                    <a:pt x="1415156" y="789561"/>
                    <a:pt x="1313547" y="634025"/>
                    <a:pt x="1176175" y="501194"/>
                  </a:cubicBezTo>
                  <a:cubicBezTo>
                    <a:pt x="1018935" y="349631"/>
                    <a:pt x="836151" y="240074"/>
                    <a:pt x="634635" y="158332"/>
                  </a:cubicBezTo>
                  <a:cubicBezTo>
                    <a:pt x="456960" y="86240"/>
                    <a:pt x="272473" y="39125"/>
                    <a:pt x="82877" y="11310"/>
                  </a:cubicBezTo>
                  <a:cubicBezTo>
                    <a:pt x="55630" y="6769"/>
                    <a:pt x="27815" y="3931"/>
                    <a:pt x="0" y="1093"/>
                  </a:cubicBezTo>
                  <a:close/>
                </a:path>
              </a:pathLst>
            </a:custGeom>
            <a:grpFill/>
            <a:ln w="56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3" name="Oval 212">
            <a:extLst>
              <a:ext uri="{FF2B5EF4-FFF2-40B4-BE49-F238E27FC236}">
                <a16:creationId xmlns:a16="http://schemas.microsoft.com/office/drawing/2014/main" id="{0290F905-8262-4DD0-AEDF-EC7C841C039B}"/>
              </a:ext>
            </a:extLst>
          </p:cNvPr>
          <p:cNvSpPr/>
          <p:nvPr/>
        </p:nvSpPr>
        <p:spPr>
          <a:xfrm>
            <a:off x="3352442" y="1755605"/>
            <a:ext cx="962308" cy="962308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E7197A7C-EDB3-4158-A8BF-D1D46C07B0E1}"/>
              </a:ext>
            </a:extLst>
          </p:cNvPr>
          <p:cNvSpPr/>
          <p:nvPr/>
        </p:nvSpPr>
        <p:spPr>
          <a:xfrm>
            <a:off x="3588001" y="784221"/>
            <a:ext cx="656604" cy="656604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61596F0C-2382-49A1-A783-06968FAC121F}"/>
              </a:ext>
            </a:extLst>
          </p:cNvPr>
          <p:cNvSpPr/>
          <p:nvPr/>
        </p:nvSpPr>
        <p:spPr>
          <a:xfrm>
            <a:off x="3268368" y="2443048"/>
            <a:ext cx="404592" cy="404592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815C8D3B-9D2D-4B96-8791-90F9C736B9D6}"/>
              </a:ext>
            </a:extLst>
          </p:cNvPr>
          <p:cNvSpPr/>
          <p:nvPr/>
        </p:nvSpPr>
        <p:spPr>
          <a:xfrm>
            <a:off x="2277581" y="2346642"/>
            <a:ext cx="498826" cy="498826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373C6841-D415-4314-853D-16CEA879B54F}"/>
              </a:ext>
            </a:extLst>
          </p:cNvPr>
          <p:cNvSpPr/>
          <p:nvPr/>
        </p:nvSpPr>
        <p:spPr>
          <a:xfrm>
            <a:off x="957555" y="2216048"/>
            <a:ext cx="1344768" cy="1344768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C6D4F8F8-9E55-4CE6-8294-3AB46C1CC81C}"/>
              </a:ext>
            </a:extLst>
          </p:cNvPr>
          <p:cNvSpPr/>
          <p:nvPr/>
        </p:nvSpPr>
        <p:spPr>
          <a:xfrm>
            <a:off x="3374548" y="820529"/>
            <a:ext cx="331383" cy="331383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ABF5F5B3-A798-427A-A14C-6A3A0CC99415}"/>
              </a:ext>
            </a:extLst>
          </p:cNvPr>
          <p:cNvSpPr/>
          <p:nvPr/>
        </p:nvSpPr>
        <p:spPr>
          <a:xfrm>
            <a:off x="488566" y="619947"/>
            <a:ext cx="820878" cy="820878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88C562B5-3423-4961-A32F-1C7B3F43B4E8}"/>
              </a:ext>
            </a:extLst>
          </p:cNvPr>
          <p:cNvSpPr/>
          <p:nvPr/>
        </p:nvSpPr>
        <p:spPr>
          <a:xfrm>
            <a:off x="11008708" y="1742015"/>
            <a:ext cx="884103" cy="962308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2BC8A8CE-D1BC-41BC-BEEA-25FB4082477B}"/>
              </a:ext>
            </a:extLst>
          </p:cNvPr>
          <p:cNvSpPr/>
          <p:nvPr/>
        </p:nvSpPr>
        <p:spPr>
          <a:xfrm>
            <a:off x="10065955" y="425234"/>
            <a:ext cx="656604" cy="656604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CD03BB6F-4D41-4D8A-A5C0-9736AC6AA5F8}"/>
              </a:ext>
            </a:extLst>
          </p:cNvPr>
          <p:cNvSpPr/>
          <p:nvPr/>
        </p:nvSpPr>
        <p:spPr>
          <a:xfrm>
            <a:off x="10664451" y="2150606"/>
            <a:ext cx="404592" cy="404592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D3FB9E13-10FA-4CB7-85C4-813B433F22DC}"/>
              </a:ext>
            </a:extLst>
          </p:cNvPr>
          <p:cNvSpPr/>
          <p:nvPr/>
        </p:nvSpPr>
        <p:spPr>
          <a:xfrm>
            <a:off x="7966626" y="3138939"/>
            <a:ext cx="498826" cy="498826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3352E820-BF58-44BC-9B54-4E608A882A00}"/>
              </a:ext>
            </a:extLst>
          </p:cNvPr>
          <p:cNvSpPr/>
          <p:nvPr/>
        </p:nvSpPr>
        <p:spPr>
          <a:xfrm>
            <a:off x="8895307" y="2259770"/>
            <a:ext cx="1344768" cy="1344768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E8BFDFE0-78D1-43FC-8AA2-81A23D07D56F}"/>
              </a:ext>
            </a:extLst>
          </p:cNvPr>
          <p:cNvSpPr/>
          <p:nvPr/>
        </p:nvSpPr>
        <p:spPr>
          <a:xfrm>
            <a:off x="9852502" y="461542"/>
            <a:ext cx="331383" cy="331383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BA98F426-0F33-4CF1-B3DE-1D212A320DF5}"/>
              </a:ext>
            </a:extLst>
          </p:cNvPr>
          <p:cNvSpPr/>
          <p:nvPr/>
        </p:nvSpPr>
        <p:spPr>
          <a:xfrm>
            <a:off x="8189802" y="576417"/>
            <a:ext cx="820878" cy="820878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A79A52-7549-E055-FE6E-26A51E427CE7}"/>
              </a:ext>
            </a:extLst>
          </p:cNvPr>
          <p:cNvGrpSpPr/>
          <p:nvPr/>
        </p:nvGrpSpPr>
        <p:grpSpPr>
          <a:xfrm>
            <a:off x="4412175" y="971629"/>
            <a:ext cx="2931543" cy="1471418"/>
            <a:chOff x="3897923" y="1031874"/>
            <a:chExt cx="4237028" cy="204728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86273B-8643-DE3C-B413-71A1BDE8D40E}"/>
                </a:ext>
              </a:extLst>
            </p:cNvPr>
            <p:cNvGrpSpPr/>
            <p:nvPr/>
          </p:nvGrpSpPr>
          <p:grpSpPr>
            <a:xfrm>
              <a:off x="5130243" y="1779420"/>
              <a:ext cx="979496" cy="1186636"/>
              <a:chOff x="5966554" y="1888017"/>
              <a:chExt cx="893221" cy="1082116"/>
            </a:xfrm>
          </p:grpSpPr>
          <p:sp>
            <p:nvSpPr>
              <p:cNvPr id="45" name="Graphic 12">
                <a:extLst>
                  <a:ext uri="{FF2B5EF4-FFF2-40B4-BE49-F238E27FC236}">
                    <a16:creationId xmlns:a16="http://schemas.microsoft.com/office/drawing/2014/main" id="{FE73AA4F-2B18-4FA5-7C43-02DC2DD1192F}"/>
                  </a:ext>
                </a:extLst>
              </p:cNvPr>
              <p:cNvSpPr/>
              <p:nvPr/>
            </p:nvSpPr>
            <p:spPr>
              <a:xfrm>
                <a:off x="5966554" y="1888017"/>
                <a:ext cx="573868" cy="326290"/>
              </a:xfrm>
              <a:custGeom>
                <a:avLst/>
                <a:gdLst>
                  <a:gd name="connsiteX0" fmla="*/ 11922847 w 11944350"/>
                  <a:gd name="connsiteY0" fmla="*/ 958396 h 6791325"/>
                  <a:gd name="connsiteX1" fmla="*/ 9884497 w 11944350"/>
                  <a:gd name="connsiteY1" fmla="*/ 6848 h 6791325"/>
                  <a:gd name="connsiteX2" fmla="*/ 6293573 w 11944350"/>
                  <a:gd name="connsiteY2" fmla="*/ 1401308 h 6791325"/>
                  <a:gd name="connsiteX3" fmla="*/ 1673948 w 11944350"/>
                  <a:gd name="connsiteY3" fmla="*/ 996496 h 6791325"/>
                  <a:gd name="connsiteX4" fmla="*/ 1488210 w 11944350"/>
                  <a:gd name="connsiteY4" fmla="*/ 2358571 h 6791325"/>
                  <a:gd name="connsiteX5" fmla="*/ 1841588 w 11944350"/>
                  <a:gd name="connsiteY5" fmla="*/ 3539671 h 6791325"/>
                  <a:gd name="connsiteX6" fmla="*/ 155663 w 11944350"/>
                  <a:gd name="connsiteY6" fmla="*/ 4530271 h 6791325"/>
                  <a:gd name="connsiteX7" fmla="*/ 1294853 w 11944350"/>
                  <a:gd name="connsiteY7" fmla="*/ 6156188 h 6791325"/>
                  <a:gd name="connsiteX8" fmla="*/ 1816823 w 11944350"/>
                  <a:gd name="connsiteY8" fmla="*/ 6426699 h 6791325"/>
                  <a:gd name="connsiteX9" fmla="*/ 2181630 w 11944350"/>
                  <a:gd name="connsiteY9" fmla="*/ 6753406 h 6791325"/>
                  <a:gd name="connsiteX10" fmla="*/ 2930295 w 11944350"/>
                  <a:gd name="connsiteY10" fmla="*/ 6784838 h 6791325"/>
                  <a:gd name="connsiteX11" fmla="*/ 2451188 w 11944350"/>
                  <a:gd name="connsiteY11" fmla="*/ 6126661 h 6791325"/>
                  <a:gd name="connsiteX12" fmla="*/ 2352128 w 11944350"/>
                  <a:gd name="connsiteY12" fmla="*/ 5419906 h 6791325"/>
                  <a:gd name="connsiteX13" fmla="*/ 3638003 w 11944350"/>
                  <a:gd name="connsiteY13" fmla="*/ 4676003 h 6791325"/>
                  <a:gd name="connsiteX14" fmla="*/ 3425595 w 11944350"/>
                  <a:gd name="connsiteY14" fmla="*/ 3607298 h 6791325"/>
                  <a:gd name="connsiteX15" fmla="*/ 5353456 w 11944350"/>
                  <a:gd name="connsiteY15" fmla="*/ 3782558 h 6791325"/>
                  <a:gd name="connsiteX16" fmla="*/ 7006995 w 11944350"/>
                  <a:gd name="connsiteY16" fmla="*/ 3392986 h 6791325"/>
                  <a:gd name="connsiteX17" fmla="*/ 8492895 w 11944350"/>
                  <a:gd name="connsiteY17" fmla="*/ 2407148 h 6791325"/>
                  <a:gd name="connsiteX18" fmla="*/ 10588395 w 11944350"/>
                  <a:gd name="connsiteY18" fmla="*/ 2607173 h 6791325"/>
                  <a:gd name="connsiteX19" fmla="*/ 11922847 w 11944350"/>
                  <a:gd name="connsiteY19" fmla="*/ 958396 h 6791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944350" h="6791325">
                    <a:moveTo>
                      <a:pt x="11922847" y="958396"/>
                    </a:moveTo>
                    <a:cubicBezTo>
                      <a:pt x="11710441" y="147818"/>
                      <a:pt x="10620780" y="-40777"/>
                      <a:pt x="9884497" y="6848"/>
                    </a:cubicBezTo>
                    <a:cubicBezTo>
                      <a:pt x="8818650" y="76381"/>
                      <a:pt x="7229881" y="1044121"/>
                      <a:pt x="6293573" y="1401308"/>
                    </a:cubicBezTo>
                    <a:cubicBezTo>
                      <a:pt x="4570501" y="2059486"/>
                      <a:pt x="3269385" y="-370342"/>
                      <a:pt x="1673948" y="996496"/>
                    </a:cubicBezTo>
                    <a:cubicBezTo>
                      <a:pt x="1366290" y="1260338"/>
                      <a:pt x="1319618" y="1964236"/>
                      <a:pt x="1488210" y="2358571"/>
                    </a:cubicBezTo>
                    <a:cubicBezTo>
                      <a:pt x="1616798" y="2657656"/>
                      <a:pt x="1783485" y="3209153"/>
                      <a:pt x="1841588" y="3539671"/>
                    </a:cubicBezTo>
                    <a:cubicBezTo>
                      <a:pt x="1971128" y="4275953"/>
                      <a:pt x="487133" y="3938768"/>
                      <a:pt x="155663" y="4530271"/>
                    </a:cubicBezTo>
                    <a:cubicBezTo>
                      <a:pt x="-386310" y="5498011"/>
                      <a:pt x="607148" y="5906633"/>
                      <a:pt x="1294853" y="6156188"/>
                    </a:cubicBezTo>
                    <a:cubicBezTo>
                      <a:pt x="1482495" y="6223816"/>
                      <a:pt x="1677758" y="6279061"/>
                      <a:pt x="1816823" y="6426699"/>
                    </a:cubicBezTo>
                    <a:cubicBezTo>
                      <a:pt x="1829205" y="6440033"/>
                      <a:pt x="2205443" y="6767693"/>
                      <a:pt x="2181630" y="6753406"/>
                    </a:cubicBezTo>
                    <a:cubicBezTo>
                      <a:pt x="2294025" y="6823891"/>
                      <a:pt x="2802660" y="6784838"/>
                      <a:pt x="2930295" y="6784838"/>
                    </a:cubicBezTo>
                    <a:cubicBezTo>
                      <a:pt x="2831235" y="6709591"/>
                      <a:pt x="2550248" y="6259058"/>
                      <a:pt x="2451188" y="6126661"/>
                    </a:cubicBezTo>
                    <a:cubicBezTo>
                      <a:pt x="2279738" y="5898061"/>
                      <a:pt x="2165438" y="5698036"/>
                      <a:pt x="2352128" y="5419906"/>
                    </a:cubicBezTo>
                    <a:cubicBezTo>
                      <a:pt x="2632163" y="5002711"/>
                      <a:pt x="3646575" y="5310368"/>
                      <a:pt x="3638003" y="4676003"/>
                    </a:cubicBezTo>
                    <a:cubicBezTo>
                      <a:pt x="3631335" y="4198801"/>
                      <a:pt x="2949345" y="4121648"/>
                      <a:pt x="3425595" y="3607298"/>
                    </a:cubicBezTo>
                    <a:cubicBezTo>
                      <a:pt x="3972330" y="3016748"/>
                      <a:pt x="4710518" y="3607298"/>
                      <a:pt x="5353456" y="3782558"/>
                    </a:cubicBezTo>
                    <a:cubicBezTo>
                      <a:pt x="5906858" y="3934006"/>
                      <a:pt x="6559320" y="3850186"/>
                      <a:pt x="7006995" y="3392986"/>
                    </a:cubicBezTo>
                    <a:cubicBezTo>
                      <a:pt x="7565160" y="2821486"/>
                      <a:pt x="7475626" y="2466203"/>
                      <a:pt x="8492895" y="2407148"/>
                    </a:cubicBezTo>
                    <a:cubicBezTo>
                      <a:pt x="9212985" y="2365238"/>
                      <a:pt x="9866400" y="2736713"/>
                      <a:pt x="10588395" y="2607173"/>
                    </a:cubicBezTo>
                    <a:cubicBezTo>
                      <a:pt x="11225618" y="2491921"/>
                      <a:pt x="12105728" y="1653721"/>
                      <a:pt x="11922847" y="95839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AAB8DD2-BD34-9150-ED8A-F35A761897AC}"/>
                  </a:ext>
                </a:extLst>
              </p:cNvPr>
              <p:cNvGrpSpPr/>
              <p:nvPr/>
            </p:nvGrpSpPr>
            <p:grpSpPr>
              <a:xfrm>
                <a:off x="5973140" y="2116070"/>
                <a:ext cx="886635" cy="854063"/>
                <a:chOff x="6892390" y="1213970"/>
                <a:chExt cx="4754685" cy="4580013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7C5C1E4B-3EC9-C8A0-0DCE-4CB5C6DE8023}"/>
                    </a:ext>
                  </a:extLst>
                </p:cNvPr>
                <p:cNvGrpSpPr/>
                <p:nvPr/>
              </p:nvGrpSpPr>
              <p:grpSpPr>
                <a:xfrm>
                  <a:off x="6892390" y="1621878"/>
                  <a:ext cx="1097280" cy="4172105"/>
                  <a:chOff x="6599258" y="1944858"/>
                  <a:chExt cx="1097280" cy="4172105"/>
                </a:xfrm>
              </p:grpSpPr>
              <p:sp>
                <p:nvSpPr>
                  <p:cNvPr id="108" name="Rectangle 107">
                    <a:extLst>
                      <a:ext uri="{FF2B5EF4-FFF2-40B4-BE49-F238E27FC236}">
                        <a16:creationId xmlns:a16="http://schemas.microsoft.com/office/drawing/2014/main" id="{B92F4C6C-AEA7-796F-1FFA-75F2B327E022}"/>
                      </a:ext>
                    </a:extLst>
                  </p:cNvPr>
                  <p:cNvSpPr/>
                  <p:nvPr/>
                </p:nvSpPr>
                <p:spPr>
                  <a:xfrm>
                    <a:off x="6599259" y="3642459"/>
                    <a:ext cx="1097279" cy="2470999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9" name="Rectangle 108">
                    <a:extLst>
                      <a:ext uri="{FF2B5EF4-FFF2-40B4-BE49-F238E27FC236}">
                        <a16:creationId xmlns:a16="http://schemas.microsoft.com/office/drawing/2014/main" id="{5ABA9869-0B65-7A31-5FC7-D3019CBE6BE9}"/>
                      </a:ext>
                    </a:extLst>
                  </p:cNvPr>
                  <p:cNvSpPr/>
                  <p:nvPr/>
                </p:nvSpPr>
                <p:spPr>
                  <a:xfrm>
                    <a:off x="7147898" y="3640420"/>
                    <a:ext cx="548640" cy="24730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10" name="Group 109">
                    <a:extLst>
                      <a:ext uri="{FF2B5EF4-FFF2-40B4-BE49-F238E27FC236}">
                        <a16:creationId xmlns:a16="http://schemas.microsoft.com/office/drawing/2014/main" id="{7F0BACE6-F8F8-52D8-9CA6-31192C5CD97B}"/>
                      </a:ext>
                    </a:extLst>
                  </p:cNvPr>
                  <p:cNvGrpSpPr/>
                  <p:nvPr/>
                </p:nvGrpSpPr>
                <p:grpSpPr>
                  <a:xfrm>
                    <a:off x="6801135" y="1944858"/>
                    <a:ext cx="640082" cy="1722534"/>
                    <a:chOff x="6913575" y="1813492"/>
                    <a:chExt cx="405185" cy="2497948"/>
                  </a:xfrm>
                </p:grpSpPr>
                <p:grpSp>
                  <p:nvGrpSpPr>
                    <p:cNvPr id="115" name="Group 114">
                      <a:extLst>
                        <a:ext uri="{FF2B5EF4-FFF2-40B4-BE49-F238E27FC236}">
                          <a16:creationId xmlns:a16="http://schemas.microsoft.com/office/drawing/2014/main" id="{83188DE1-74CD-1F47-8119-7E65D55841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13576" y="2297867"/>
                      <a:ext cx="405184" cy="2013573"/>
                      <a:chOff x="2507828" y="1738469"/>
                      <a:chExt cx="405184" cy="214763"/>
                    </a:xfrm>
                  </p:grpSpPr>
                  <p:sp>
                    <p:nvSpPr>
                      <p:cNvPr id="234" name="Rectangle 233">
                        <a:extLst>
                          <a:ext uri="{FF2B5EF4-FFF2-40B4-BE49-F238E27FC236}">
                            <a16:creationId xmlns:a16="http://schemas.microsoft.com/office/drawing/2014/main" id="{2384B395-9C9D-7E06-1B6A-58DE119CBA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07828" y="1738470"/>
                        <a:ext cx="405184" cy="2147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35" name="Rectangle 234">
                        <a:extLst>
                          <a:ext uri="{FF2B5EF4-FFF2-40B4-BE49-F238E27FC236}">
                            <a16:creationId xmlns:a16="http://schemas.microsoft.com/office/drawing/2014/main" id="{CD1065FF-0C08-F740-6FA0-6432988DC9A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10420" y="1738469"/>
                        <a:ext cx="202592" cy="214763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16" name="Group 115">
                      <a:extLst>
                        <a:ext uri="{FF2B5EF4-FFF2-40B4-BE49-F238E27FC236}">
                          <a16:creationId xmlns:a16="http://schemas.microsoft.com/office/drawing/2014/main" id="{30985C14-8F95-C218-1D2D-AA1D3EA725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13575" y="1813492"/>
                      <a:ext cx="405184" cy="529407"/>
                      <a:chOff x="2507827" y="1488604"/>
                      <a:chExt cx="405184" cy="348318"/>
                    </a:xfrm>
                  </p:grpSpPr>
                  <p:sp>
                    <p:nvSpPr>
                      <p:cNvPr id="232" name="Rectangle 231">
                        <a:extLst>
                          <a:ext uri="{FF2B5EF4-FFF2-40B4-BE49-F238E27FC236}">
                            <a16:creationId xmlns:a16="http://schemas.microsoft.com/office/drawing/2014/main" id="{41C27582-CAA3-5173-0C7D-714920AE30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07827" y="1488604"/>
                        <a:ext cx="405184" cy="348316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33" name="Rectangle 232">
                        <a:extLst>
                          <a:ext uri="{FF2B5EF4-FFF2-40B4-BE49-F238E27FC236}">
                            <a16:creationId xmlns:a16="http://schemas.microsoft.com/office/drawing/2014/main" id="{B9E6B010-7D5D-22AE-1492-CD648B5B45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10417" y="1488604"/>
                        <a:ext cx="202592" cy="348318"/>
                      </a:xfrm>
                      <a:prstGeom prst="rect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</p:grpSp>
              <p:sp>
                <p:nvSpPr>
                  <p:cNvPr id="111" name="Rectangle 110">
                    <a:extLst>
                      <a:ext uri="{FF2B5EF4-FFF2-40B4-BE49-F238E27FC236}">
                        <a16:creationId xmlns:a16="http://schemas.microsoft.com/office/drawing/2014/main" id="{72E46C6F-CFA2-E171-F004-52C2244D51AE}"/>
                      </a:ext>
                    </a:extLst>
                  </p:cNvPr>
                  <p:cNvSpPr/>
                  <p:nvPr/>
                </p:nvSpPr>
                <p:spPr>
                  <a:xfrm>
                    <a:off x="6750212" y="5635934"/>
                    <a:ext cx="208050" cy="48102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7A8293D3-79B6-E803-03B1-495344F2B184}"/>
                      </a:ext>
                    </a:extLst>
                  </p:cNvPr>
                  <p:cNvSpPr/>
                  <p:nvPr/>
                </p:nvSpPr>
                <p:spPr>
                  <a:xfrm>
                    <a:off x="7318193" y="5635934"/>
                    <a:ext cx="208050" cy="48102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10FF1B6C-5A65-4A2B-2BC8-AD737DBA203B}"/>
                      </a:ext>
                    </a:extLst>
                  </p:cNvPr>
                  <p:cNvSpPr/>
                  <p:nvPr/>
                </p:nvSpPr>
                <p:spPr>
                  <a:xfrm>
                    <a:off x="6599258" y="3640999"/>
                    <a:ext cx="1097280" cy="211275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0C051306-DB31-CDEE-CC5C-893DEE3C1C18}"/>
                      </a:ext>
                    </a:extLst>
                  </p:cNvPr>
                  <p:cNvSpPr/>
                  <p:nvPr/>
                </p:nvSpPr>
                <p:spPr>
                  <a:xfrm>
                    <a:off x="7147898" y="3637243"/>
                    <a:ext cx="548640" cy="215031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75D77333-EDC3-3FF6-D7E3-683D4744F374}"/>
                    </a:ext>
                  </a:extLst>
                </p:cNvPr>
                <p:cNvGrpSpPr/>
                <p:nvPr/>
              </p:nvGrpSpPr>
              <p:grpSpPr>
                <a:xfrm>
                  <a:off x="7989475" y="3551655"/>
                  <a:ext cx="3657600" cy="2238823"/>
                  <a:chOff x="9073712" y="3504421"/>
                  <a:chExt cx="3657600" cy="2238823"/>
                </a:xfrm>
              </p:grpSpPr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754B617F-D49D-DD53-B7AE-EE451D01B36F}"/>
                      </a:ext>
                    </a:extLst>
                  </p:cNvPr>
                  <p:cNvSpPr/>
                  <p:nvPr/>
                </p:nvSpPr>
                <p:spPr>
                  <a:xfrm>
                    <a:off x="9073712" y="3504421"/>
                    <a:ext cx="3657600" cy="2238823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87515E2A-77DA-4722-92BE-B92D176CB91A}"/>
                      </a:ext>
                    </a:extLst>
                  </p:cNvPr>
                  <p:cNvSpPr/>
                  <p:nvPr/>
                </p:nvSpPr>
                <p:spPr>
                  <a:xfrm>
                    <a:off x="9073712" y="4274912"/>
                    <a:ext cx="3657600" cy="1460933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7B7381A0-602A-F221-6A27-BF6C35031C2D}"/>
                      </a:ext>
                    </a:extLst>
                  </p:cNvPr>
                  <p:cNvSpPr/>
                  <p:nvPr/>
                </p:nvSpPr>
                <p:spPr>
                  <a:xfrm>
                    <a:off x="9073712" y="4530263"/>
                    <a:ext cx="3657600" cy="1205581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51C566EB-AD05-837D-1B70-9C054383A9A6}"/>
                      </a:ext>
                    </a:extLst>
                  </p:cNvPr>
                  <p:cNvGrpSpPr/>
                  <p:nvPr/>
                </p:nvGrpSpPr>
                <p:grpSpPr>
                  <a:xfrm>
                    <a:off x="10819673" y="5082143"/>
                    <a:ext cx="770444" cy="653701"/>
                    <a:chOff x="3816127" y="5359816"/>
                    <a:chExt cx="615608" cy="653701"/>
                  </a:xfrm>
                </p:grpSpPr>
                <p:sp>
                  <p:nvSpPr>
                    <p:cNvPr id="95" name="Rectangle 94">
                      <a:extLst>
                        <a:ext uri="{FF2B5EF4-FFF2-40B4-BE49-F238E27FC236}">
                          <a16:creationId xmlns:a16="http://schemas.microsoft.com/office/drawing/2014/main" id="{EE60D3AD-4ECB-DC48-6665-9B59C10FC9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6127" y="5359816"/>
                      <a:ext cx="615608" cy="653701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6" name="Rectangle 95">
                      <a:extLst>
                        <a:ext uri="{FF2B5EF4-FFF2-40B4-BE49-F238E27FC236}">
                          <a16:creationId xmlns:a16="http://schemas.microsoft.com/office/drawing/2014/main" id="{E2BBD2EA-9EDB-783B-2588-16A8AEB558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6127" y="5447761"/>
                      <a:ext cx="615608" cy="87538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7" name="Rectangle 96">
                      <a:extLst>
                        <a:ext uri="{FF2B5EF4-FFF2-40B4-BE49-F238E27FC236}">
                          <a16:creationId xmlns:a16="http://schemas.microsoft.com/office/drawing/2014/main" id="{67CA7838-DC4D-A7ED-140F-7DAFB4E812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6127" y="5582058"/>
                      <a:ext cx="615608" cy="87538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8" name="Rectangle 97">
                      <a:extLst>
                        <a:ext uri="{FF2B5EF4-FFF2-40B4-BE49-F238E27FC236}">
                          <a16:creationId xmlns:a16="http://schemas.microsoft.com/office/drawing/2014/main" id="{66C0FD07-9DC0-E8A2-5905-A17271C6D3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6127" y="5716355"/>
                      <a:ext cx="615608" cy="87538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2" name="Rectangle 101">
                      <a:extLst>
                        <a:ext uri="{FF2B5EF4-FFF2-40B4-BE49-F238E27FC236}">
                          <a16:creationId xmlns:a16="http://schemas.microsoft.com/office/drawing/2014/main" id="{EFC87FE5-A36B-D678-AB64-85D6F79409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6127" y="5850652"/>
                      <a:ext cx="615608" cy="87538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F4457C87-BA85-9E80-9FD1-02A482AD2DCF}"/>
                      </a:ext>
                    </a:extLst>
                  </p:cNvPr>
                  <p:cNvGrpSpPr/>
                  <p:nvPr/>
                </p:nvGrpSpPr>
                <p:grpSpPr>
                  <a:xfrm>
                    <a:off x="11733059" y="5082143"/>
                    <a:ext cx="770444" cy="653701"/>
                    <a:chOff x="3816127" y="5359816"/>
                    <a:chExt cx="615608" cy="653701"/>
                  </a:xfrm>
                </p:grpSpPr>
                <p:sp>
                  <p:nvSpPr>
                    <p:cNvPr id="90" name="Rectangle 89">
                      <a:extLst>
                        <a:ext uri="{FF2B5EF4-FFF2-40B4-BE49-F238E27FC236}">
                          <a16:creationId xmlns:a16="http://schemas.microsoft.com/office/drawing/2014/main" id="{0AAC4E01-61CB-821B-5631-D2DD5998B6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6127" y="5359816"/>
                      <a:ext cx="615608" cy="653701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1" name="Rectangle 90">
                      <a:extLst>
                        <a:ext uri="{FF2B5EF4-FFF2-40B4-BE49-F238E27FC236}">
                          <a16:creationId xmlns:a16="http://schemas.microsoft.com/office/drawing/2014/main" id="{8087A2AC-1292-F018-3F5D-90610EFD82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6127" y="5447761"/>
                      <a:ext cx="615608" cy="87538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2" name="Rectangle 91">
                      <a:extLst>
                        <a:ext uri="{FF2B5EF4-FFF2-40B4-BE49-F238E27FC236}">
                          <a16:creationId xmlns:a16="http://schemas.microsoft.com/office/drawing/2014/main" id="{6146FE8C-410D-4634-4C37-8EABF75FDA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6127" y="5582058"/>
                      <a:ext cx="615608" cy="87538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3" name="Rectangle 92">
                      <a:extLst>
                        <a:ext uri="{FF2B5EF4-FFF2-40B4-BE49-F238E27FC236}">
                          <a16:creationId xmlns:a16="http://schemas.microsoft.com/office/drawing/2014/main" id="{AADA7A1B-9B72-FD4A-9FA0-FAB874B143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6127" y="5716355"/>
                      <a:ext cx="615608" cy="87538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4" name="Rectangle 93">
                      <a:extLst>
                        <a:ext uri="{FF2B5EF4-FFF2-40B4-BE49-F238E27FC236}">
                          <a16:creationId xmlns:a16="http://schemas.microsoft.com/office/drawing/2014/main" id="{8BA8CE99-C864-EAFA-653D-173345BC3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6127" y="5850652"/>
                      <a:ext cx="615608" cy="87538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A099E245-04D4-8CF2-ABB2-6B8500042F8B}"/>
                      </a:ext>
                    </a:extLst>
                  </p:cNvPr>
                  <p:cNvGrpSpPr/>
                  <p:nvPr/>
                </p:nvGrpSpPr>
                <p:grpSpPr>
                  <a:xfrm>
                    <a:off x="9420733" y="4325657"/>
                    <a:ext cx="3057417" cy="144298"/>
                    <a:chOff x="9420733" y="4325657"/>
                    <a:chExt cx="3057417" cy="144298"/>
                  </a:xfrm>
                </p:grpSpPr>
                <p:sp>
                  <p:nvSpPr>
                    <p:cNvPr id="82" name="Rectangle 81">
                      <a:extLst>
                        <a:ext uri="{FF2B5EF4-FFF2-40B4-BE49-F238E27FC236}">
                          <a16:creationId xmlns:a16="http://schemas.microsoft.com/office/drawing/2014/main" id="{80B680B7-6575-2FA8-81E7-D580B16BEF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55376" y="4325657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" name="Rectangle 82">
                      <a:extLst>
                        <a:ext uri="{FF2B5EF4-FFF2-40B4-BE49-F238E27FC236}">
                          <a16:creationId xmlns:a16="http://schemas.microsoft.com/office/drawing/2014/main" id="{3C5C265C-00C9-24A3-37F1-341A51A11E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858950" y="4325657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" name="Rectangle 83">
                      <a:extLst>
                        <a:ext uri="{FF2B5EF4-FFF2-40B4-BE49-F238E27FC236}">
                          <a16:creationId xmlns:a16="http://schemas.microsoft.com/office/drawing/2014/main" id="{BB616527-1295-BE97-EFA4-5EBFCCEF47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62524" y="4325657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" name="Rectangle 84">
                      <a:extLst>
                        <a:ext uri="{FF2B5EF4-FFF2-40B4-BE49-F238E27FC236}">
                          <a16:creationId xmlns:a16="http://schemas.microsoft.com/office/drawing/2014/main" id="{66C8C873-0DD2-A84C-9FAA-25874EFC48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27881" y="4325657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" name="Rectangle 85">
                      <a:extLst>
                        <a:ext uri="{FF2B5EF4-FFF2-40B4-BE49-F238E27FC236}">
                          <a16:creationId xmlns:a16="http://schemas.microsoft.com/office/drawing/2014/main" id="{2E94ADDE-67E1-BDAE-FEE0-5F531A6114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19713" y="4325657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" name="Rectangle 86">
                      <a:extLst>
                        <a:ext uri="{FF2B5EF4-FFF2-40B4-BE49-F238E27FC236}">
                          <a16:creationId xmlns:a16="http://schemas.microsoft.com/office/drawing/2014/main" id="{258C8349-05F6-FEFB-F532-3A536768F6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23287" y="4325657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" name="Rectangle 87">
                      <a:extLst>
                        <a:ext uri="{FF2B5EF4-FFF2-40B4-BE49-F238E27FC236}">
                          <a16:creationId xmlns:a16="http://schemas.microsoft.com/office/drawing/2014/main" id="{72F9B6CD-3E7B-BD43-1788-7596A8DE33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20733" y="4325657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9" name="Rectangle 88">
                      <a:extLst>
                        <a:ext uri="{FF2B5EF4-FFF2-40B4-BE49-F238E27FC236}">
                          <a16:creationId xmlns:a16="http://schemas.microsoft.com/office/drawing/2014/main" id="{3FAF1969-26FC-9438-E2BF-1A7BF683E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24307" y="4325657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7E9171B7-E246-4F18-5F25-EFB6BBB0EB72}"/>
                      </a:ext>
                    </a:extLst>
                  </p:cNvPr>
                  <p:cNvGrpSpPr/>
                  <p:nvPr/>
                </p:nvGrpSpPr>
                <p:grpSpPr>
                  <a:xfrm>
                    <a:off x="9420733" y="4686474"/>
                    <a:ext cx="1022774" cy="743102"/>
                    <a:chOff x="5243508" y="4135174"/>
                    <a:chExt cx="1022774" cy="743102"/>
                  </a:xfrm>
                </p:grpSpPr>
                <p:sp>
                  <p:nvSpPr>
                    <p:cNvPr id="73" name="Rectangle 72">
                      <a:extLst>
                        <a:ext uri="{FF2B5EF4-FFF2-40B4-BE49-F238E27FC236}">
                          <a16:creationId xmlns:a16="http://schemas.microsoft.com/office/drawing/2014/main" id="{1F445E0C-481B-A8BB-1BBA-30FB769A25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43508" y="4135174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787BCCA8-FDA8-86F9-916B-417AA2004A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7082" y="4135174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BE94E49B-B77C-E9B4-BFE3-FD9810DE7D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50656" y="4135174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CA90143D-0DBC-940F-43B5-A577329816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43508" y="4434576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" name="Rectangle 76">
                      <a:extLst>
                        <a:ext uri="{FF2B5EF4-FFF2-40B4-BE49-F238E27FC236}">
                          <a16:creationId xmlns:a16="http://schemas.microsoft.com/office/drawing/2014/main" id="{75D03787-E46E-E2CE-5A72-A54FE6F14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7082" y="4434576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9887C121-0B62-EE0C-9FA3-21517A8658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50656" y="4434576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B7732CE0-7F13-AE6C-090D-E4A2A04C9D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43508" y="4733978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" name="Rectangle 79">
                      <a:extLst>
                        <a:ext uri="{FF2B5EF4-FFF2-40B4-BE49-F238E27FC236}">
                          <a16:creationId xmlns:a16="http://schemas.microsoft.com/office/drawing/2014/main" id="{06ABE198-09A1-85B1-2F3A-01D5FB1AAE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7082" y="4733978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" name="Rectangle 80">
                      <a:extLst>
                        <a:ext uri="{FF2B5EF4-FFF2-40B4-BE49-F238E27FC236}">
                          <a16:creationId xmlns:a16="http://schemas.microsoft.com/office/drawing/2014/main" id="{EF33CD8C-008C-3AAA-AB29-7AADBD5309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50656" y="4733978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F840C164-B865-5598-4DA5-7D6EA1662281}"/>
                    </a:ext>
                  </a:extLst>
                </p:cNvPr>
                <p:cNvGrpSpPr/>
                <p:nvPr/>
              </p:nvGrpSpPr>
              <p:grpSpPr>
                <a:xfrm>
                  <a:off x="8193593" y="1213970"/>
                  <a:ext cx="2250191" cy="2344826"/>
                  <a:chOff x="9277830" y="1166736"/>
                  <a:chExt cx="2250191" cy="2344826"/>
                </a:xfrm>
              </p:grpSpPr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E225E5A5-1CF4-EF97-E69F-B26C816D6382}"/>
                      </a:ext>
                    </a:extLst>
                  </p:cNvPr>
                  <p:cNvGrpSpPr/>
                  <p:nvPr/>
                </p:nvGrpSpPr>
                <p:grpSpPr>
                  <a:xfrm>
                    <a:off x="9830401" y="2180121"/>
                    <a:ext cx="731071" cy="1326166"/>
                    <a:chOff x="-772683" y="4329325"/>
                    <a:chExt cx="731071" cy="1692900"/>
                  </a:xfrm>
                </p:grpSpPr>
                <p:sp>
                  <p:nvSpPr>
                    <p:cNvPr id="64" name="Rectangle: Top Corners Rounded 63">
                      <a:extLst>
                        <a:ext uri="{FF2B5EF4-FFF2-40B4-BE49-F238E27FC236}">
                          <a16:creationId xmlns:a16="http://schemas.microsoft.com/office/drawing/2014/main" id="{E738022C-2A67-519B-E525-5C73146106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772683" y="4329325"/>
                      <a:ext cx="731071" cy="1692900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" name="Rectangle 64">
                      <a:extLst>
                        <a:ext uri="{FF2B5EF4-FFF2-40B4-BE49-F238E27FC236}">
                          <a16:creationId xmlns:a16="http://schemas.microsoft.com/office/drawing/2014/main" id="{1F56E618-4FDB-6A91-8832-AE4F45DCE2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91792" y="4758361"/>
                      <a:ext cx="350180" cy="1263864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A4ED68BF-FF69-25DD-5C07-7F4446E1855D}"/>
                      </a:ext>
                    </a:extLst>
                  </p:cNvPr>
                  <p:cNvGrpSpPr/>
                  <p:nvPr/>
                </p:nvGrpSpPr>
                <p:grpSpPr>
                  <a:xfrm>
                    <a:off x="10796950" y="2179890"/>
                    <a:ext cx="731071" cy="1326166"/>
                    <a:chOff x="-772683" y="4329325"/>
                    <a:chExt cx="731071" cy="1692900"/>
                  </a:xfrm>
                </p:grpSpPr>
                <p:sp>
                  <p:nvSpPr>
                    <p:cNvPr id="62" name="Rectangle: Top Corners Rounded 61">
                      <a:extLst>
                        <a:ext uri="{FF2B5EF4-FFF2-40B4-BE49-F238E27FC236}">
                          <a16:creationId xmlns:a16="http://schemas.microsoft.com/office/drawing/2014/main" id="{027D6862-A82D-F7B1-9F63-40F930D588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772683" y="4329325"/>
                      <a:ext cx="731071" cy="1692900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3" name="Rectangle 62">
                      <a:extLst>
                        <a:ext uri="{FF2B5EF4-FFF2-40B4-BE49-F238E27FC236}">
                          <a16:creationId xmlns:a16="http://schemas.microsoft.com/office/drawing/2014/main" id="{8D194B87-2FF3-B5EC-9C83-937403956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91792" y="4758361"/>
                      <a:ext cx="350180" cy="1263864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52" name="Group 51">
                    <a:extLst>
                      <a:ext uri="{FF2B5EF4-FFF2-40B4-BE49-F238E27FC236}">
                        <a16:creationId xmlns:a16="http://schemas.microsoft.com/office/drawing/2014/main" id="{495ADEC8-3E06-C0F4-18E1-ED5B3FA6FCA8}"/>
                      </a:ext>
                    </a:extLst>
                  </p:cNvPr>
                  <p:cNvGrpSpPr/>
                  <p:nvPr/>
                </p:nvGrpSpPr>
                <p:grpSpPr>
                  <a:xfrm>
                    <a:off x="9277830" y="1166736"/>
                    <a:ext cx="424922" cy="2344826"/>
                    <a:chOff x="9277830" y="1166736"/>
                    <a:chExt cx="424922" cy="2344826"/>
                  </a:xfrm>
                </p:grpSpPr>
                <p:grpSp>
                  <p:nvGrpSpPr>
                    <p:cNvPr id="56" name="Group 55">
                      <a:extLst>
                        <a:ext uri="{FF2B5EF4-FFF2-40B4-BE49-F238E27FC236}">
                          <a16:creationId xmlns:a16="http://schemas.microsoft.com/office/drawing/2014/main" id="{415D0E69-4C03-A896-848E-4FF46A6E809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277830" y="1497989"/>
                      <a:ext cx="424922" cy="2013573"/>
                      <a:chOff x="2507828" y="1767064"/>
                      <a:chExt cx="424922" cy="214763"/>
                    </a:xfrm>
                  </p:grpSpPr>
                  <p:sp>
                    <p:nvSpPr>
                      <p:cNvPr id="60" name="Rectangle 59">
                        <a:extLst>
                          <a:ext uri="{FF2B5EF4-FFF2-40B4-BE49-F238E27FC236}">
                            <a16:creationId xmlns:a16="http://schemas.microsoft.com/office/drawing/2014/main" id="{A65DF825-2E91-E26E-640D-0E4800CF82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07828" y="1767065"/>
                        <a:ext cx="424922" cy="2147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" name="Rectangle 60">
                        <a:extLst>
                          <a:ext uri="{FF2B5EF4-FFF2-40B4-BE49-F238E27FC236}">
                            <a16:creationId xmlns:a16="http://schemas.microsoft.com/office/drawing/2014/main" id="{E046613A-D241-5267-495B-0139EFBD14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09592" y="1767064"/>
                        <a:ext cx="223158" cy="214763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57" name="Group 56">
                      <a:extLst>
                        <a:ext uri="{FF2B5EF4-FFF2-40B4-BE49-F238E27FC236}">
                          <a16:creationId xmlns:a16="http://schemas.microsoft.com/office/drawing/2014/main" id="{9B3B909B-9B94-463D-8C0C-A8F0871ADC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277830" y="1166736"/>
                      <a:ext cx="424922" cy="407911"/>
                      <a:chOff x="2507828" y="1767064"/>
                      <a:chExt cx="424922" cy="268381"/>
                    </a:xfrm>
                  </p:grpSpPr>
                  <p:sp>
                    <p:nvSpPr>
                      <p:cNvPr id="58" name="Rectangle 57">
                        <a:extLst>
                          <a:ext uri="{FF2B5EF4-FFF2-40B4-BE49-F238E27FC236}">
                            <a16:creationId xmlns:a16="http://schemas.microsoft.com/office/drawing/2014/main" id="{C254BF58-F3AD-1326-4AC9-C3D3CB1FD4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07828" y="1767065"/>
                        <a:ext cx="424922" cy="268379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9" name="Rectangle 58">
                        <a:extLst>
                          <a:ext uri="{FF2B5EF4-FFF2-40B4-BE49-F238E27FC236}">
                            <a16:creationId xmlns:a16="http://schemas.microsoft.com/office/drawing/2014/main" id="{79BB0BE0-38CE-F032-AFBC-B4E63D87E32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09592" y="1767064"/>
                        <a:ext cx="223158" cy="268381"/>
                      </a:xfrm>
                      <a:prstGeom prst="rect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CD0FE9DA-DDD5-4D04-BC45-73FDF08AC181}"/>
                      </a:ext>
                    </a:extLst>
                  </p:cNvPr>
                  <p:cNvSpPr/>
                  <p:nvPr/>
                </p:nvSpPr>
                <p:spPr>
                  <a:xfrm>
                    <a:off x="9702752" y="1757176"/>
                    <a:ext cx="1475089" cy="13716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8FC34AE3-0C88-C995-98A8-41D8D159AEF0}"/>
                      </a:ext>
                    </a:extLst>
                  </p:cNvPr>
                  <p:cNvSpPr/>
                  <p:nvPr/>
                </p:nvSpPr>
                <p:spPr>
                  <a:xfrm>
                    <a:off x="10166773" y="1780779"/>
                    <a:ext cx="91440" cy="53108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7D6D3B5B-C88E-367E-064C-967BD46E9095}"/>
                      </a:ext>
                    </a:extLst>
                  </p:cNvPr>
                  <p:cNvSpPr/>
                  <p:nvPr/>
                </p:nvSpPr>
                <p:spPr>
                  <a:xfrm>
                    <a:off x="11137203" y="1756226"/>
                    <a:ext cx="91440" cy="53108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4EE9119-B53E-1B9F-865C-783EA4573E9B}"/>
                </a:ext>
              </a:extLst>
            </p:cNvPr>
            <p:cNvGrpSpPr/>
            <p:nvPr/>
          </p:nvGrpSpPr>
          <p:grpSpPr>
            <a:xfrm>
              <a:off x="6571435" y="1335205"/>
              <a:ext cx="1563516" cy="1740001"/>
              <a:chOff x="6715787" y="1495852"/>
              <a:chExt cx="1419163" cy="1579354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E4FD9986-C415-63D3-D604-07A09A832AF9}"/>
                  </a:ext>
                </a:extLst>
              </p:cNvPr>
              <p:cNvSpPr/>
              <p:nvPr/>
            </p:nvSpPr>
            <p:spPr>
              <a:xfrm>
                <a:off x="6715787" y="1495852"/>
                <a:ext cx="989662" cy="1579354"/>
              </a:xfrm>
              <a:custGeom>
                <a:avLst/>
                <a:gdLst>
                  <a:gd name="connsiteX0" fmla="*/ 817516 w 1645921"/>
                  <a:gd name="connsiteY0" fmla="*/ 1935988 h 2169949"/>
                  <a:gd name="connsiteX1" fmla="*/ 513238 w 1645921"/>
                  <a:gd name="connsiteY1" fmla="*/ 2124229 h 2169949"/>
                  <a:gd name="connsiteX2" fmla="*/ 820226 w 1645921"/>
                  <a:gd name="connsiteY2" fmla="*/ 2124229 h 2169949"/>
                  <a:gd name="connsiteX3" fmla="*/ 848006 w 1645921"/>
                  <a:gd name="connsiteY3" fmla="*/ 1933084 h 2169949"/>
                  <a:gd name="connsiteX4" fmla="*/ 851058 w 1645921"/>
                  <a:gd name="connsiteY4" fmla="*/ 2124229 h 2169949"/>
                  <a:gd name="connsiteX5" fmla="*/ 1165501 w 1645921"/>
                  <a:gd name="connsiteY5" fmla="*/ 2124229 h 2169949"/>
                  <a:gd name="connsiteX6" fmla="*/ 483030 w 1645921"/>
                  <a:gd name="connsiteY6" fmla="*/ 1713663 h 2169949"/>
                  <a:gd name="connsiteX7" fmla="*/ 441567 w 1645921"/>
                  <a:gd name="connsiteY7" fmla="*/ 2124229 h 2169949"/>
                  <a:gd name="connsiteX8" fmla="*/ 456637 w 1645921"/>
                  <a:gd name="connsiteY8" fmla="*/ 2124229 h 2169949"/>
                  <a:gd name="connsiteX9" fmla="*/ 806082 w 1645921"/>
                  <a:gd name="connsiteY9" fmla="*/ 1908038 h 2169949"/>
                  <a:gd name="connsiteX10" fmla="*/ 483030 w 1645921"/>
                  <a:gd name="connsiteY10" fmla="*/ 1713663 h 2169949"/>
                  <a:gd name="connsiteX11" fmla="*/ 1192837 w 1645921"/>
                  <a:gd name="connsiteY11" fmla="*/ 1703681 h 2169949"/>
                  <a:gd name="connsiteX12" fmla="*/ 863251 w 1645921"/>
                  <a:gd name="connsiteY12" fmla="*/ 1907494 h 2169949"/>
                  <a:gd name="connsiteX13" fmla="*/ 1223376 w 1645921"/>
                  <a:gd name="connsiteY13" fmla="*/ 2124229 h 2169949"/>
                  <a:gd name="connsiteX14" fmla="*/ 1255703 w 1645921"/>
                  <a:gd name="connsiteY14" fmla="*/ 2124229 h 2169949"/>
                  <a:gd name="connsiteX15" fmla="*/ 813705 w 1645921"/>
                  <a:gd name="connsiteY15" fmla="*/ 1701321 h 2169949"/>
                  <a:gd name="connsiteX16" fmla="*/ 529673 w 1645921"/>
                  <a:gd name="connsiteY16" fmla="*/ 1704407 h 2169949"/>
                  <a:gd name="connsiteX17" fmla="*/ 529129 w 1645921"/>
                  <a:gd name="connsiteY17" fmla="*/ 1706584 h 2169949"/>
                  <a:gd name="connsiteX18" fmla="*/ 816608 w 1645921"/>
                  <a:gd name="connsiteY18" fmla="*/ 1879544 h 2169949"/>
                  <a:gd name="connsiteX19" fmla="*/ 813705 w 1645921"/>
                  <a:gd name="connsiteY19" fmla="*/ 1701321 h 2169949"/>
                  <a:gd name="connsiteX20" fmla="*/ 1143109 w 1645921"/>
                  <a:gd name="connsiteY20" fmla="*/ 1697147 h 2169949"/>
                  <a:gd name="connsiteX21" fmla="*/ 844376 w 1645921"/>
                  <a:gd name="connsiteY21" fmla="*/ 1700595 h 2169949"/>
                  <a:gd name="connsiteX22" fmla="*/ 847280 w 1645921"/>
                  <a:gd name="connsiteY22" fmla="*/ 1882630 h 2169949"/>
                  <a:gd name="connsiteX23" fmla="*/ 1143835 w 1645921"/>
                  <a:gd name="connsiteY23" fmla="*/ 1699143 h 2169949"/>
                  <a:gd name="connsiteX24" fmla="*/ 1143109 w 1645921"/>
                  <a:gd name="connsiteY24" fmla="*/ 1697147 h 2169949"/>
                  <a:gd name="connsiteX25" fmla="*/ 840565 w 1645921"/>
                  <a:gd name="connsiteY25" fmla="*/ 1456129 h 2169949"/>
                  <a:gd name="connsiteX26" fmla="*/ 844195 w 1645921"/>
                  <a:gd name="connsiteY26" fmla="*/ 1670287 h 2169949"/>
                  <a:gd name="connsiteX27" fmla="*/ 1144923 w 1645921"/>
                  <a:gd name="connsiteY27" fmla="*/ 1666838 h 2169949"/>
                  <a:gd name="connsiteX28" fmla="*/ 1145649 w 1645921"/>
                  <a:gd name="connsiteY28" fmla="*/ 1665205 h 2169949"/>
                  <a:gd name="connsiteX29" fmla="*/ 840565 w 1645921"/>
                  <a:gd name="connsiteY29" fmla="*/ 1456129 h 2169949"/>
                  <a:gd name="connsiteX30" fmla="*/ 810075 w 1645921"/>
                  <a:gd name="connsiteY30" fmla="*/ 1455403 h 2169949"/>
                  <a:gd name="connsiteX31" fmla="*/ 517695 w 1645921"/>
                  <a:gd name="connsiteY31" fmla="*/ 1674098 h 2169949"/>
                  <a:gd name="connsiteX32" fmla="*/ 813342 w 1645921"/>
                  <a:gd name="connsiteY32" fmla="*/ 1670650 h 2169949"/>
                  <a:gd name="connsiteX33" fmla="*/ 810075 w 1645921"/>
                  <a:gd name="connsiteY33" fmla="*/ 1455403 h 2169949"/>
                  <a:gd name="connsiteX34" fmla="*/ 530580 w 1645921"/>
                  <a:gd name="connsiteY34" fmla="*/ 1243604 h 2169949"/>
                  <a:gd name="connsiteX35" fmla="*/ 488656 w 1645921"/>
                  <a:gd name="connsiteY35" fmla="*/ 1658308 h 2169949"/>
                  <a:gd name="connsiteX36" fmla="*/ 797915 w 1645921"/>
                  <a:gd name="connsiteY36" fmla="*/ 1426909 h 2169949"/>
                  <a:gd name="connsiteX37" fmla="*/ 530580 w 1645921"/>
                  <a:gd name="connsiteY37" fmla="*/ 1243604 h 2169949"/>
                  <a:gd name="connsiteX38" fmla="*/ 836935 w 1645921"/>
                  <a:gd name="connsiteY38" fmla="*/ 1223277 h 2169949"/>
                  <a:gd name="connsiteX39" fmla="*/ 839658 w 1645921"/>
                  <a:gd name="connsiteY39" fmla="*/ 1395693 h 2169949"/>
                  <a:gd name="connsiteX40" fmla="*/ 1070150 w 1645921"/>
                  <a:gd name="connsiteY40" fmla="*/ 1223277 h 2169949"/>
                  <a:gd name="connsiteX41" fmla="*/ 836935 w 1645921"/>
                  <a:gd name="connsiteY41" fmla="*/ 1223277 h 2169949"/>
                  <a:gd name="connsiteX42" fmla="*/ 553085 w 1645921"/>
                  <a:gd name="connsiteY42" fmla="*/ 1223277 h 2169949"/>
                  <a:gd name="connsiteX43" fmla="*/ 809167 w 1645921"/>
                  <a:gd name="connsiteY43" fmla="*/ 1398778 h 2169949"/>
                  <a:gd name="connsiteX44" fmla="*/ 806445 w 1645921"/>
                  <a:gd name="connsiteY44" fmla="*/ 1223277 h 2169949"/>
                  <a:gd name="connsiteX45" fmla="*/ 553085 w 1645921"/>
                  <a:gd name="connsiteY45" fmla="*/ 1223277 h 2169949"/>
                  <a:gd name="connsiteX46" fmla="*/ 1121148 w 1645921"/>
                  <a:gd name="connsiteY46" fmla="*/ 1222551 h 2169949"/>
                  <a:gd name="connsiteX47" fmla="*/ 849095 w 1645921"/>
                  <a:gd name="connsiteY47" fmla="*/ 1426001 h 2169949"/>
                  <a:gd name="connsiteX48" fmla="*/ 1185940 w 1645921"/>
                  <a:gd name="connsiteY48" fmla="*/ 1656856 h 2169949"/>
                  <a:gd name="connsiteX49" fmla="*/ 1121148 w 1645921"/>
                  <a:gd name="connsiteY49" fmla="*/ 1222551 h 2169949"/>
                  <a:gd name="connsiteX50" fmla="*/ 803178 w 1645921"/>
                  <a:gd name="connsiteY50" fmla="*/ 1009119 h 2169949"/>
                  <a:gd name="connsiteX51" fmla="*/ 570690 w 1645921"/>
                  <a:gd name="connsiteY51" fmla="*/ 1191335 h 2169949"/>
                  <a:gd name="connsiteX52" fmla="*/ 805901 w 1645921"/>
                  <a:gd name="connsiteY52" fmla="*/ 1191335 h 2169949"/>
                  <a:gd name="connsiteX53" fmla="*/ 803178 w 1645921"/>
                  <a:gd name="connsiteY53" fmla="*/ 1009119 h 2169949"/>
                  <a:gd name="connsiteX54" fmla="*/ 833305 w 1645921"/>
                  <a:gd name="connsiteY54" fmla="*/ 992422 h 2169949"/>
                  <a:gd name="connsiteX55" fmla="*/ 836572 w 1645921"/>
                  <a:gd name="connsiteY55" fmla="*/ 1191154 h 2169949"/>
                  <a:gd name="connsiteX56" fmla="*/ 1087391 w 1645921"/>
                  <a:gd name="connsiteY56" fmla="*/ 1191154 h 2169949"/>
                  <a:gd name="connsiteX57" fmla="*/ 833305 w 1645921"/>
                  <a:gd name="connsiteY57" fmla="*/ 992422 h 2169949"/>
                  <a:gd name="connsiteX58" fmla="*/ 1055404 w 1645921"/>
                  <a:gd name="connsiteY58" fmla="*/ 817761 h 2169949"/>
                  <a:gd name="connsiteX59" fmla="*/ 1042745 w 1645921"/>
                  <a:gd name="connsiteY59" fmla="*/ 821277 h 2169949"/>
                  <a:gd name="connsiteX60" fmla="*/ 985031 w 1645921"/>
                  <a:gd name="connsiteY60" fmla="*/ 866468 h 2169949"/>
                  <a:gd name="connsiteX61" fmla="*/ 853269 w 1645921"/>
                  <a:gd name="connsiteY61" fmla="*/ 969918 h 2169949"/>
                  <a:gd name="connsiteX62" fmla="*/ 1113707 w 1645921"/>
                  <a:gd name="connsiteY62" fmla="*/ 1173549 h 2169949"/>
                  <a:gd name="connsiteX63" fmla="*/ 1099007 w 1645921"/>
                  <a:gd name="connsiteY63" fmla="*/ 1072459 h 2169949"/>
                  <a:gd name="connsiteX64" fmla="*/ 1079587 w 1645921"/>
                  <a:gd name="connsiteY64" fmla="*/ 943783 h 2169949"/>
                  <a:gd name="connsiteX65" fmla="*/ 1062346 w 1645921"/>
                  <a:gd name="connsiteY65" fmla="*/ 828537 h 2169949"/>
                  <a:gd name="connsiteX66" fmla="*/ 1055404 w 1645921"/>
                  <a:gd name="connsiteY66" fmla="*/ 817761 h 2169949"/>
                  <a:gd name="connsiteX67" fmla="*/ 576134 w 1645921"/>
                  <a:gd name="connsiteY67" fmla="*/ 791513 h 2169949"/>
                  <a:gd name="connsiteX68" fmla="*/ 537114 w 1645921"/>
                  <a:gd name="connsiteY68" fmla="*/ 1179357 h 2169949"/>
                  <a:gd name="connsiteX69" fmla="*/ 540744 w 1645921"/>
                  <a:gd name="connsiteY69" fmla="*/ 1177179 h 2169949"/>
                  <a:gd name="connsiteX70" fmla="*/ 796100 w 1645921"/>
                  <a:gd name="connsiteY70" fmla="*/ 976996 h 2169949"/>
                  <a:gd name="connsiteX71" fmla="*/ 796100 w 1645921"/>
                  <a:gd name="connsiteY71" fmla="*/ 963384 h 2169949"/>
                  <a:gd name="connsiteX72" fmla="*/ 618240 w 1645921"/>
                  <a:gd name="connsiteY72" fmla="*/ 824181 h 2169949"/>
                  <a:gd name="connsiteX73" fmla="*/ 576134 w 1645921"/>
                  <a:gd name="connsiteY73" fmla="*/ 791513 h 2169949"/>
                  <a:gd name="connsiteX74" fmla="*/ 832035 w 1645921"/>
                  <a:gd name="connsiteY74" fmla="*/ 779716 h 2169949"/>
                  <a:gd name="connsiteX75" fmla="*/ 832035 w 1645921"/>
                  <a:gd name="connsiteY75" fmla="*/ 948865 h 2169949"/>
                  <a:gd name="connsiteX76" fmla="*/ 1031534 w 1645921"/>
                  <a:gd name="connsiteY76" fmla="*/ 792496 h 2169949"/>
                  <a:gd name="connsiteX77" fmla="*/ 1031242 w 1645921"/>
                  <a:gd name="connsiteY77" fmla="*/ 791569 h 2169949"/>
                  <a:gd name="connsiteX78" fmla="*/ 1035405 w 1645921"/>
                  <a:gd name="connsiteY78" fmla="*/ 783570 h 2169949"/>
                  <a:gd name="connsiteX79" fmla="*/ 607714 w 1645921"/>
                  <a:gd name="connsiteY79" fmla="*/ 775723 h 2169949"/>
                  <a:gd name="connsiteX80" fmla="*/ 607351 w 1645921"/>
                  <a:gd name="connsiteY80" fmla="*/ 777720 h 2169949"/>
                  <a:gd name="connsiteX81" fmla="*/ 800637 w 1645921"/>
                  <a:gd name="connsiteY81" fmla="*/ 928901 h 2169949"/>
                  <a:gd name="connsiteX82" fmla="*/ 800637 w 1645921"/>
                  <a:gd name="connsiteY82" fmla="*/ 779353 h 2169949"/>
                  <a:gd name="connsiteX83" fmla="*/ 607714 w 1645921"/>
                  <a:gd name="connsiteY83" fmla="*/ 775723 h 2169949"/>
                  <a:gd name="connsiteX84" fmla="*/ 796931 w 1645921"/>
                  <a:gd name="connsiteY84" fmla="*/ 594770 h 2169949"/>
                  <a:gd name="connsiteX85" fmla="*/ 605840 w 1645921"/>
                  <a:gd name="connsiteY85" fmla="*/ 744540 h 2169949"/>
                  <a:gd name="connsiteX86" fmla="*/ 799169 w 1645921"/>
                  <a:gd name="connsiteY86" fmla="*/ 744540 h 2169949"/>
                  <a:gd name="connsiteX87" fmla="*/ 796931 w 1645921"/>
                  <a:gd name="connsiteY87" fmla="*/ 594770 h 2169949"/>
                  <a:gd name="connsiteX88" fmla="*/ 821693 w 1645921"/>
                  <a:gd name="connsiteY88" fmla="*/ 581046 h 2169949"/>
                  <a:gd name="connsiteX89" fmla="*/ 824378 w 1645921"/>
                  <a:gd name="connsiteY89" fmla="*/ 744391 h 2169949"/>
                  <a:gd name="connsiteX90" fmla="*/ 1030536 w 1645921"/>
                  <a:gd name="connsiteY90" fmla="*/ 744391 h 2169949"/>
                  <a:gd name="connsiteX91" fmla="*/ 821693 w 1645921"/>
                  <a:gd name="connsiteY91" fmla="*/ 581046 h 2169949"/>
                  <a:gd name="connsiteX92" fmla="*/ 1004245 w 1645921"/>
                  <a:gd name="connsiteY92" fmla="*/ 437486 h 2169949"/>
                  <a:gd name="connsiteX93" fmla="*/ 993840 w 1645921"/>
                  <a:gd name="connsiteY93" fmla="*/ 440376 h 2169949"/>
                  <a:gd name="connsiteX94" fmla="*/ 946402 w 1645921"/>
                  <a:gd name="connsiteY94" fmla="*/ 477520 h 2169949"/>
                  <a:gd name="connsiteX95" fmla="*/ 838102 w 1645921"/>
                  <a:gd name="connsiteY95" fmla="*/ 562549 h 2169949"/>
                  <a:gd name="connsiteX96" fmla="*/ 1052166 w 1645921"/>
                  <a:gd name="connsiteY96" fmla="*/ 729921 h 2169949"/>
                  <a:gd name="connsiteX97" fmla="*/ 1040084 w 1645921"/>
                  <a:gd name="connsiteY97" fmla="*/ 646831 h 2169949"/>
                  <a:gd name="connsiteX98" fmla="*/ 1024122 w 1645921"/>
                  <a:gd name="connsiteY98" fmla="*/ 541068 h 2169949"/>
                  <a:gd name="connsiteX99" fmla="*/ 1009951 w 1645921"/>
                  <a:gd name="connsiteY99" fmla="*/ 446343 h 2169949"/>
                  <a:gd name="connsiteX100" fmla="*/ 1004245 w 1645921"/>
                  <a:gd name="connsiteY100" fmla="*/ 437486 h 2169949"/>
                  <a:gd name="connsiteX101" fmla="*/ 610315 w 1645921"/>
                  <a:gd name="connsiteY101" fmla="*/ 415911 h 2169949"/>
                  <a:gd name="connsiteX102" fmla="*/ 578243 w 1645921"/>
                  <a:gd name="connsiteY102" fmla="*/ 734695 h 2169949"/>
                  <a:gd name="connsiteX103" fmla="*/ 581226 w 1645921"/>
                  <a:gd name="connsiteY103" fmla="*/ 732905 h 2169949"/>
                  <a:gd name="connsiteX104" fmla="*/ 791113 w 1645921"/>
                  <a:gd name="connsiteY104" fmla="*/ 568367 h 2169949"/>
                  <a:gd name="connsiteX105" fmla="*/ 791113 w 1645921"/>
                  <a:gd name="connsiteY105" fmla="*/ 557179 h 2169949"/>
                  <a:gd name="connsiteX106" fmla="*/ 644923 w 1645921"/>
                  <a:gd name="connsiteY106" fmla="*/ 442763 h 2169949"/>
                  <a:gd name="connsiteX107" fmla="*/ 610315 w 1645921"/>
                  <a:gd name="connsiteY107" fmla="*/ 415911 h 2169949"/>
                  <a:gd name="connsiteX108" fmla="*/ 1030322 w 1645921"/>
                  <a:gd name="connsiteY108" fmla="*/ 412680 h 2169949"/>
                  <a:gd name="connsiteX109" fmla="*/ 1030686 w 1645921"/>
                  <a:gd name="connsiteY109" fmla="*/ 414569 h 2169949"/>
                  <a:gd name="connsiteX110" fmla="*/ 1050973 w 1645921"/>
                  <a:gd name="connsiteY110" fmla="*/ 551361 h 2169949"/>
                  <a:gd name="connsiteX111" fmla="*/ 1068427 w 1645921"/>
                  <a:gd name="connsiteY111" fmla="*/ 666821 h 2169949"/>
                  <a:gd name="connsiteX112" fmla="*/ 1079316 w 1645921"/>
                  <a:gd name="connsiteY112" fmla="*/ 739618 h 2169949"/>
                  <a:gd name="connsiteX113" fmla="*/ 1079763 w 1645921"/>
                  <a:gd name="connsiteY113" fmla="*/ 743198 h 2169949"/>
                  <a:gd name="connsiteX114" fmla="*/ 1080791 w 1645921"/>
                  <a:gd name="connsiteY114" fmla="*/ 744748 h 2169949"/>
                  <a:gd name="connsiteX115" fmla="*/ 1476534 w 1645921"/>
                  <a:gd name="connsiteY115" fmla="*/ 412680 h 2169949"/>
                  <a:gd name="connsiteX116" fmla="*/ 820649 w 1645921"/>
                  <a:gd name="connsiteY116" fmla="*/ 412680 h 2169949"/>
                  <a:gd name="connsiteX117" fmla="*/ 820649 w 1645921"/>
                  <a:gd name="connsiteY117" fmla="*/ 545245 h 2169949"/>
                  <a:gd name="connsiteX118" fmla="*/ 989779 w 1645921"/>
                  <a:gd name="connsiteY118" fmla="*/ 412680 h 2169949"/>
                  <a:gd name="connsiteX119" fmla="*/ 646336 w 1645921"/>
                  <a:gd name="connsiteY119" fmla="*/ 412680 h 2169949"/>
                  <a:gd name="connsiteX120" fmla="*/ 794842 w 1645921"/>
                  <a:gd name="connsiteY120" fmla="*/ 528836 h 2169949"/>
                  <a:gd name="connsiteX121" fmla="*/ 794842 w 1645921"/>
                  <a:gd name="connsiteY121" fmla="*/ 412680 h 2169949"/>
                  <a:gd name="connsiteX122" fmla="*/ 171855 w 1645921"/>
                  <a:gd name="connsiteY122" fmla="*/ 412680 h 2169949"/>
                  <a:gd name="connsiteX123" fmla="*/ 553095 w 1645921"/>
                  <a:gd name="connsiteY123" fmla="*/ 732578 h 2169949"/>
                  <a:gd name="connsiteX124" fmla="*/ 562729 w 1645921"/>
                  <a:gd name="connsiteY124" fmla="*/ 639075 h 2169949"/>
                  <a:gd name="connsiteX125" fmla="*/ 570635 w 1645921"/>
                  <a:gd name="connsiteY125" fmla="*/ 559864 h 2169949"/>
                  <a:gd name="connsiteX126" fmla="*/ 580630 w 1645921"/>
                  <a:gd name="connsiteY126" fmla="*/ 462155 h 2169949"/>
                  <a:gd name="connsiteX127" fmla="*/ 585568 w 1645921"/>
                  <a:gd name="connsiteY127" fmla="*/ 412680 h 2169949"/>
                  <a:gd name="connsiteX128" fmla="*/ 789920 w 1645921"/>
                  <a:gd name="connsiteY128" fmla="*/ 135167 h 2169949"/>
                  <a:gd name="connsiteX129" fmla="*/ 630156 w 1645921"/>
                  <a:gd name="connsiteY129" fmla="*/ 377723 h 2169949"/>
                  <a:gd name="connsiteX130" fmla="*/ 794395 w 1645921"/>
                  <a:gd name="connsiteY130" fmla="*/ 380706 h 2169949"/>
                  <a:gd name="connsiteX131" fmla="*/ 791411 w 1645921"/>
                  <a:gd name="connsiteY131" fmla="*/ 135764 h 2169949"/>
                  <a:gd name="connsiteX132" fmla="*/ 789920 w 1645921"/>
                  <a:gd name="connsiteY132" fmla="*/ 135167 h 2169949"/>
                  <a:gd name="connsiteX133" fmla="*/ 818262 w 1645921"/>
                  <a:gd name="connsiteY133" fmla="*/ 127261 h 2169949"/>
                  <a:gd name="connsiteX134" fmla="*/ 816622 w 1645921"/>
                  <a:gd name="connsiteY134" fmla="*/ 127559 h 2169949"/>
                  <a:gd name="connsiteX135" fmla="*/ 819456 w 1645921"/>
                  <a:gd name="connsiteY135" fmla="*/ 381303 h 2169949"/>
                  <a:gd name="connsiteX136" fmla="*/ 989513 w 1645921"/>
                  <a:gd name="connsiteY136" fmla="*/ 384138 h 2169949"/>
                  <a:gd name="connsiteX137" fmla="*/ 818262 w 1645921"/>
                  <a:gd name="connsiteY137" fmla="*/ 127261 h 2169949"/>
                  <a:gd name="connsiteX138" fmla="*/ 762323 w 1645921"/>
                  <a:gd name="connsiteY138" fmla="*/ 118161 h 2169949"/>
                  <a:gd name="connsiteX139" fmla="*/ 658647 w 1645921"/>
                  <a:gd name="connsiteY139" fmla="*/ 118908 h 2169949"/>
                  <a:gd name="connsiteX140" fmla="*/ 642089 w 1645921"/>
                  <a:gd name="connsiteY140" fmla="*/ 120101 h 2169949"/>
                  <a:gd name="connsiteX141" fmla="*/ 638807 w 1645921"/>
                  <a:gd name="connsiteY141" fmla="*/ 135914 h 2169949"/>
                  <a:gd name="connsiteX142" fmla="*/ 638658 w 1645921"/>
                  <a:gd name="connsiteY142" fmla="*/ 136659 h 2169949"/>
                  <a:gd name="connsiteX143" fmla="*/ 628812 w 1645921"/>
                  <a:gd name="connsiteY143" fmla="*/ 232876 h 2169949"/>
                  <a:gd name="connsiteX144" fmla="*/ 620310 w 1645921"/>
                  <a:gd name="connsiteY144" fmla="*/ 316562 h 2169949"/>
                  <a:gd name="connsiteX145" fmla="*/ 617028 w 1645921"/>
                  <a:gd name="connsiteY145" fmla="*/ 350424 h 2169949"/>
                  <a:gd name="connsiteX146" fmla="*/ 618371 w 1645921"/>
                  <a:gd name="connsiteY146" fmla="*/ 350723 h 2169949"/>
                  <a:gd name="connsiteX147" fmla="*/ 771720 w 1645921"/>
                  <a:gd name="connsiteY147" fmla="*/ 118161 h 2169949"/>
                  <a:gd name="connsiteX148" fmla="*/ 762323 w 1645921"/>
                  <a:gd name="connsiteY148" fmla="*/ 118161 h 2169949"/>
                  <a:gd name="connsiteX149" fmla="*/ 954457 w 1645921"/>
                  <a:gd name="connsiteY149" fmla="*/ 116819 h 2169949"/>
                  <a:gd name="connsiteX150" fmla="*/ 886733 w 1645921"/>
                  <a:gd name="connsiteY150" fmla="*/ 117416 h 2169949"/>
                  <a:gd name="connsiteX151" fmla="*/ 841384 w 1645921"/>
                  <a:gd name="connsiteY151" fmla="*/ 117416 h 2169949"/>
                  <a:gd name="connsiteX152" fmla="*/ 993392 w 1645921"/>
                  <a:gd name="connsiteY152" fmla="*/ 345800 h 2169949"/>
                  <a:gd name="connsiteX153" fmla="*/ 994585 w 1645921"/>
                  <a:gd name="connsiteY153" fmla="*/ 345352 h 2169949"/>
                  <a:gd name="connsiteX154" fmla="*/ 989513 w 1645921"/>
                  <a:gd name="connsiteY154" fmla="*/ 308208 h 2169949"/>
                  <a:gd name="connsiteX155" fmla="*/ 961767 w 1645921"/>
                  <a:gd name="connsiteY155" fmla="*/ 123233 h 2169949"/>
                  <a:gd name="connsiteX156" fmla="*/ 954457 w 1645921"/>
                  <a:gd name="connsiteY156" fmla="*/ 116819 h 2169949"/>
                  <a:gd name="connsiteX157" fmla="*/ 686185 w 1645921"/>
                  <a:gd name="connsiteY157" fmla="*/ 0 h 2169949"/>
                  <a:gd name="connsiteX158" fmla="*/ 934104 w 1645921"/>
                  <a:gd name="connsiteY158" fmla="*/ 0 h 2169949"/>
                  <a:gd name="connsiteX159" fmla="*/ 970742 w 1645921"/>
                  <a:gd name="connsiteY159" fmla="*/ 36638 h 2169949"/>
                  <a:gd name="connsiteX160" fmla="*/ 961098 w 1645921"/>
                  <a:gd name="connsiteY160" fmla="*/ 59922 h 2169949"/>
                  <a:gd name="connsiteX161" fmla="*/ 1051055 w 1645921"/>
                  <a:gd name="connsiteY161" fmla="*/ 59922 h 2169949"/>
                  <a:gd name="connsiteX162" fmla="*/ 1073915 w 1645921"/>
                  <a:gd name="connsiteY162" fmla="*/ 82782 h 2169949"/>
                  <a:gd name="connsiteX163" fmla="*/ 1073914 w 1645921"/>
                  <a:gd name="connsiteY163" fmla="*/ 82782 h 2169949"/>
                  <a:gd name="connsiteX164" fmla="*/ 1051054 w 1645921"/>
                  <a:gd name="connsiteY164" fmla="*/ 105642 h 2169949"/>
                  <a:gd name="connsiteX165" fmla="*/ 984543 w 1645921"/>
                  <a:gd name="connsiteY165" fmla="*/ 105642 h 2169949"/>
                  <a:gd name="connsiteX166" fmla="*/ 1025912 w 1645921"/>
                  <a:gd name="connsiteY166" fmla="*/ 382944 h 2169949"/>
                  <a:gd name="connsiteX167" fmla="*/ 1029492 w 1645921"/>
                  <a:gd name="connsiteY167" fmla="*/ 382348 h 2169949"/>
                  <a:gd name="connsiteX168" fmla="*/ 1029641 w 1645921"/>
                  <a:gd name="connsiteY168" fmla="*/ 383839 h 2169949"/>
                  <a:gd name="connsiteX169" fmla="*/ 1029470 w 1645921"/>
                  <a:gd name="connsiteY169" fmla="*/ 385248 h 2169949"/>
                  <a:gd name="connsiteX170" fmla="*/ 1157032 w 1645921"/>
                  <a:gd name="connsiteY170" fmla="*/ 385248 h 2169949"/>
                  <a:gd name="connsiteX171" fmla="*/ 1157032 w 1645921"/>
                  <a:gd name="connsiteY171" fmla="*/ 310832 h 2169949"/>
                  <a:gd name="connsiteX172" fmla="*/ 1126536 w 1645921"/>
                  <a:gd name="connsiteY172" fmla="*/ 310832 h 2169949"/>
                  <a:gd name="connsiteX173" fmla="*/ 1117392 w 1645921"/>
                  <a:gd name="connsiteY173" fmla="*/ 301688 h 2169949"/>
                  <a:gd name="connsiteX174" fmla="*/ 1126536 w 1645921"/>
                  <a:gd name="connsiteY174" fmla="*/ 292544 h 2169949"/>
                  <a:gd name="connsiteX175" fmla="*/ 1157032 w 1645921"/>
                  <a:gd name="connsiteY175" fmla="*/ 292544 h 2169949"/>
                  <a:gd name="connsiteX176" fmla="*/ 1157032 w 1645921"/>
                  <a:gd name="connsiteY176" fmla="*/ 282034 h 2169949"/>
                  <a:gd name="connsiteX177" fmla="*/ 1126536 w 1645921"/>
                  <a:gd name="connsiteY177" fmla="*/ 282034 h 2169949"/>
                  <a:gd name="connsiteX178" fmla="*/ 1117392 w 1645921"/>
                  <a:gd name="connsiteY178" fmla="*/ 272890 h 2169949"/>
                  <a:gd name="connsiteX179" fmla="*/ 1126536 w 1645921"/>
                  <a:gd name="connsiteY179" fmla="*/ 263746 h 2169949"/>
                  <a:gd name="connsiteX180" fmla="*/ 1157032 w 1645921"/>
                  <a:gd name="connsiteY180" fmla="*/ 263746 h 2169949"/>
                  <a:gd name="connsiteX181" fmla="*/ 1157032 w 1645921"/>
                  <a:gd name="connsiteY181" fmla="*/ 253236 h 2169949"/>
                  <a:gd name="connsiteX182" fmla="*/ 1126536 w 1645921"/>
                  <a:gd name="connsiteY182" fmla="*/ 253236 h 2169949"/>
                  <a:gd name="connsiteX183" fmla="*/ 1117392 w 1645921"/>
                  <a:gd name="connsiteY183" fmla="*/ 244092 h 2169949"/>
                  <a:gd name="connsiteX184" fmla="*/ 1126536 w 1645921"/>
                  <a:gd name="connsiteY184" fmla="*/ 234948 h 2169949"/>
                  <a:gd name="connsiteX185" fmla="*/ 1157032 w 1645921"/>
                  <a:gd name="connsiteY185" fmla="*/ 234948 h 2169949"/>
                  <a:gd name="connsiteX186" fmla="*/ 1157032 w 1645921"/>
                  <a:gd name="connsiteY186" fmla="*/ 219866 h 2169949"/>
                  <a:gd name="connsiteX187" fmla="*/ 1170748 w 1645921"/>
                  <a:gd name="connsiteY187" fmla="*/ 206150 h 2169949"/>
                  <a:gd name="connsiteX188" fmla="*/ 1184464 w 1645921"/>
                  <a:gd name="connsiteY188" fmla="*/ 219866 h 2169949"/>
                  <a:gd name="connsiteX189" fmla="*/ 1184464 w 1645921"/>
                  <a:gd name="connsiteY189" fmla="*/ 234948 h 2169949"/>
                  <a:gd name="connsiteX190" fmla="*/ 1210556 w 1645921"/>
                  <a:gd name="connsiteY190" fmla="*/ 234948 h 2169949"/>
                  <a:gd name="connsiteX191" fmla="*/ 1219700 w 1645921"/>
                  <a:gd name="connsiteY191" fmla="*/ 244092 h 2169949"/>
                  <a:gd name="connsiteX192" fmla="*/ 1210556 w 1645921"/>
                  <a:gd name="connsiteY192" fmla="*/ 253236 h 2169949"/>
                  <a:gd name="connsiteX193" fmla="*/ 1184464 w 1645921"/>
                  <a:gd name="connsiteY193" fmla="*/ 253236 h 2169949"/>
                  <a:gd name="connsiteX194" fmla="*/ 1184464 w 1645921"/>
                  <a:gd name="connsiteY194" fmla="*/ 263746 h 2169949"/>
                  <a:gd name="connsiteX195" fmla="*/ 1210556 w 1645921"/>
                  <a:gd name="connsiteY195" fmla="*/ 263746 h 2169949"/>
                  <a:gd name="connsiteX196" fmla="*/ 1219700 w 1645921"/>
                  <a:gd name="connsiteY196" fmla="*/ 272890 h 2169949"/>
                  <a:gd name="connsiteX197" fmla="*/ 1210556 w 1645921"/>
                  <a:gd name="connsiteY197" fmla="*/ 282034 h 2169949"/>
                  <a:gd name="connsiteX198" fmla="*/ 1184464 w 1645921"/>
                  <a:gd name="connsiteY198" fmla="*/ 282034 h 2169949"/>
                  <a:gd name="connsiteX199" fmla="*/ 1184464 w 1645921"/>
                  <a:gd name="connsiteY199" fmla="*/ 292544 h 2169949"/>
                  <a:gd name="connsiteX200" fmla="*/ 1210556 w 1645921"/>
                  <a:gd name="connsiteY200" fmla="*/ 292544 h 2169949"/>
                  <a:gd name="connsiteX201" fmla="*/ 1219700 w 1645921"/>
                  <a:gd name="connsiteY201" fmla="*/ 301688 h 2169949"/>
                  <a:gd name="connsiteX202" fmla="*/ 1210556 w 1645921"/>
                  <a:gd name="connsiteY202" fmla="*/ 310832 h 2169949"/>
                  <a:gd name="connsiteX203" fmla="*/ 1184464 w 1645921"/>
                  <a:gd name="connsiteY203" fmla="*/ 310832 h 2169949"/>
                  <a:gd name="connsiteX204" fmla="*/ 1184464 w 1645921"/>
                  <a:gd name="connsiteY204" fmla="*/ 385248 h 2169949"/>
                  <a:gd name="connsiteX205" fmla="*/ 1315794 w 1645921"/>
                  <a:gd name="connsiteY205" fmla="*/ 385248 h 2169949"/>
                  <a:gd name="connsiteX206" fmla="*/ 1315794 w 1645921"/>
                  <a:gd name="connsiteY206" fmla="*/ 310832 h 2169949"/>
                  <a:gd name="connsiteX207" fmla="*/ 1286537 w 1645921"/>
                  <a:gd name="connsiteY207" fmla="*/ 310832 h 2169949"/>
                  <a:gd name="connsiteX208" fmla="*/ 1277393 w 1645921"/>
                  <a:gd name="connsiteY208" fmla="*/ 301688 h 2169949"/>
                  <a:gd name="connsiteX209" fmla="*/ 1286537 w 1645921"/>
                  <a:gd name="connsiteY209" fmla="*/ 292544 h 2169949"/>
                  <a:gd name="connsiteX210" fmla="*/ 1315794 w 1645921"/>
                  <a:gd name="connsiteY210" fmla="*/ 292544 h 2169949"/>
                  <a:gd name="connsiteX211" fmla="*/ 1315794 w 1645921"/>
                  <a:gd name="connsiteY211" fmla="*/ 282034 h 2169949"/>
                  <a:gd name="connsiteX212" fmla="*/ 1286537 w 1645921"/>
                  <a:gd name="connsiteY212" fmla="*/ 282034 h 2169949"/>
                  <a:gd name="connsiteX213" fmla="*/ 1277393 w 1645921"/>
                  <a:gd name="connsiteY213" fmla="*/ 272890 h 2169949"/>
                  <a:gd name="connsiteX214" fmla="*/ 1286537 w 1645921"/>
                  <a:gd name="connsiteY214" fmla="*/ 263746 h 2169949"/>
                  <a:gd name="connsiteX215" fmla="*/ 1315794 w 1645921"/>
                  <a:gd name="connsiteY215" fmla="*/ 263746 h 2169949"/>
                  <a:gd name="connsiteX216" fmla="*/ 1315794 w 1645921"/>
                  <a:gd name="connsiteY216" fmla="*/ 253236 h 2169949"/>
                  <a:gd name="connsiteX217" fmla="*/ 1286537 w 1645921"/>
                  <a:gd name="connsiteY217" fmla="*/ 253236 h 2169949"/>
                  <a:gd name="connsiteX218" fmla="*/ 1277393 w 1645921"/>
                  <a:gd name="connsiteY218" fmla="*/ 244092 h 2169949"/>
                  <a:gd name="connsiteX219" fmla="*/ 1286537 w 1645921"/>
                  <a:gd name="connsiteY219" fmla="*/ 234948 h 2169949"/>
                  <a:gd name="connsiteX220" fmla="*/ 1315794 w 1645921"/>
                  <a:gd name="connsiteY220" fmla="*/ 234948 h 2169949"/>
                  <a:gd name="connsiteX221" fmla="*/ 1315794 w 1645921"/>
                  <a:gd name="connsiteY221" fmla="*/ 219866 h 2169949"/>
                  <a:gd name="connsiteX222" fmla="*/ 1329510 w 1645921"/>
                  <a:gd name="connsiteY222" fmla="*/ 206150 h 2169949"/>
                  <a:gd name="connsiteX223" fmla="*/ 1343226 w 1645921"/>
                  <a:gd name="connsiteY223" fmla="*/ 219866 h 2169949"/>
                  <a:gd name="connsiteX224" fmla="*/ 1343226 w 1645921"/>
                  <a:gd name="connsiteY224" fmla="*/ 234948 h 2169949"/>
                  <a:gd name="connsiteX225" fmla="*/ 1370557 w 1645921"/>
                  <a:gd name="connsiteY225" fmla="*/ 234948 h 2169949"/>
                  <a:gd name="connsiteX226" fmla="*/ 1379701 w 1645921"/>
                  <a:gd name="connsiteY226" fmla="*/ 244092 h 2169949"/>
                  <a:gd name="connsiteX227" fmla="*/ 1370557 w 1645921"/>
                  <a:gd name="connsiteY227" fmla="*/ 253236 h 2169949"/>
                  <a:gd name="connsiteX228" fmla="*/ 1343226 w 1645921"/>
                  <a:gd name="connsiteY228" fmla="*/ 253236 h 2169949"/>
                  <a:gd name="connsiteX229" fmla="*/ 1343226 w 1645921"/>
                  <a:gd name="connsiteY229" fmla="*/ 263746 h 2169949"/>
                  <a:gd name="connsiteX230" fmla="*/ 1370557 w 1645921"/>
                  <a:gd name="connsiteY230" fmla="*/ 263746 h 2169949"/>
                  <a:gd name="connsiteX231" fmla="*/ 1379701 w 1645921"/>
                  <a:gd name="connsiteY231" fmla="*/ 272890 h 2169949"/>
                  <a:gd name="connsiteX232" fmla="*/ 1370557 w 1645921"/>
                  <a:gd name="connsiteY232" fmla="*/ 282034 h 2169949"/>
                  <a:gd name="connsiteX233" fmla="*/ 1343226 w 1645921"/>
                  <a:gd name="connsiteY233" fmla="*/ 282034 h 2169949"/>
                  <a:gd name="connsiteX234" fmla="*/ 1343226 w 1645921"/>
                  <a:gd name="connsiteY234" fmla="*/ 292544 h 2169949"/>
                  <a:gd name="connsiteX235" fmla="*/ 1370557 w 1645921"/>
                  <a:gd name="connsiteY235" fmla="*/ 292544 h 2169949"/>
                  <a:gd name="connsiteX236" fmla="*/ 1379701 w 1645921"/>
                  <a:gd name="connsiteY236" fmla="*/ 301688 h 2169949"/>
                  <a:gd name="connsiteX237" fmla="*/ 1370557 w 1645921"/>
                  <a:gd name="connsiteY237" fmla="*/ 310832 h 2169949"/>
                  <a:gd name="connsiteX238" fmla="*/ 1343226 w 1645921"/>
                  <a:gd name="connsiteY238" fmla="*/ 310832 h 2169949"/>
                  <a:gd name="connsiteX239" fmla="*/ 1343226 w 1645921"/>
                  <a:gd name="connsiteY239" fmla="*/ 385248 h 2169949"/>
                  <a:gd name="connsiteX240" fmla="*/ 1497488 w 1645921"/>
                  <a:gd name="connsiteY240" fmla="*/ 385248 h 2169949"/>
                  <a:gd name="connsiteX241" fmla="*/ 1505347 w 1645921"/>
                  <a:gd name="connsiteY241" fmla="*/ 388503 h 2169949"/>
                  <a:gd name="connsiteX242" fmla="*/ 1505405 w 1645921"/>
                  <a:gd name="connsiteY242" fmla="*/ 388454 h 2169949"/>
                  <a:gd name="connsiteX243" fmla="*/ 1524728 w 1645921"/>
                  <a:gd name="connsiteY243" fmla="*/ 390145 h 2169949"/>
                  <a:gd name="connsiteX244" fmla="*/ 1523038 w 1645921"/>
                  <a:gd name="connsiteY244" fmla="*/ 409469 h 2169949"/>
                  <a:gd name="connsiteX245" fmla="*/ 1085083 w 1645921"/>
                  <a:gd name="connsiteY245" fmla="*/ 776956 h 2169949"/>
                  <a:gd name="connsiteX246" fmla="*/ 1087573 w 1645921"/>
                  <a:gd name="connsiteY246" fmla="*/ 789880 h 2169949"/>
                  <a:gd name="connsiteX247" fmla="*/ 1112255 w 1645921"/>
                  <a:gd name="connsiteY247" fmla="*/ 956306 h 2169949"/>
                  <a:gd name="connsiteX248" fmla="*/ 1133490 w 1645921"/>
                  <a:gd name="connsiteY248" fmla="*/ 1096779 h 2169949"/>
                  <a:gd name="connsiteX249" fmla="*/ 1146738 w 1645921"/>
                  <a:gd name="connsiteY249" fmla="*/ 1185346 h 2169949"/>
                  <a:gd name="connsiteX250" fmla="*/ 1147283 w 1645921"/>
                  <a:gd name="connsiteY250" fmla="*/ 1189702 h 2169949"/>
                  <a:gd name="connsiteX251" fmla="*/ 1153816 w 1645921"/>
                  <a:gd name="connsiteY251" fmla="*/ 1215292 h 2169949"/>
                  <a:gd name="connsiteX252" fmla="*/ 1156176 w 1645921"/>
                  <a:gd name="connsiteY252" fmla="*/ 1249956 h 2169949"/>
                  <a:gd name="connsiteX253" fmla="*/ 1190114 w 1645921"/>
                  <a:gd name="connsiteY253" fmla="*/ 1475367 h 2169949"/>
                  <a:gd name="connsiteX254" fmla="*/ 1217701 w 1645921"/>
                  <a:gd name="connsiteY254" fmla="*/ 1659579 h 2169949"/>
                  <a:gd name="connsiteX255" fmla="*/ 1221875 w 1645921"/>
                  <a:gd name="connsiteY255" fmla="*/ 1665931 h 2169949"/>
                  <a:gd name="connsiteX256" fmla="*/ 1224235 w 1645921"/>
                  <a:gd name="connsiteY256" fmla="*/ 1671920 h 2169949"/>
                  <a:gd name="connsiteX257" fmla="*/ 1235668 w 1645921"/>
                  <a:gd name="connsiteY257" fmla="*/ 1781903 h 2169949"/>
                  <a:gd name="connsiteX258" fmla="*/ 1258718 w 1645921"/>
                  <a:gd name="connsiteY258" fmla="*/ 1935625 h 2169949"/>
                  <a:gd name="connsiteX259" fmla="*/ 1281222 w 1645921"/>
                  <a:gd name="connsiteY259" fmla="*/ 2087713 h 2169949"/>
                  <a:gd name="connsiteX260" fmla="*/ 1286826 w 1645921"/>
                  <a:gd name="connsiteY260" fmla="*/ 2124229 h 2169949"/>
                  <a:gd name="connsiteX261" fmla="*/ 1623061 w 1645921"/>
                  <a:gd name="connsiteY261" fmla="*/ 2124229 h 2169949"/>
                  <a:gd name="connsiteX262" fmla="*/ 1636122 w 1645921"/>
                  <a:gd name="connsiteY262" fmla="*/ 2129640 h 2169949"/>
                  <a:gd name="connsiteX263" fmla="*/ 1640572 w 1645921"/>
                  <a:gd name="connsiteY263" fmla="*/ 2129637 h 2169949"/>
                  <a:gd name="connsiteX264" fmla="*/ 1640572 w 1645921"/>
                  <a:gd name="connsiteY264" fmla="*/ 2134176 h 2169949"/>
                  <a:gd name="connsiteX265" fmla="*/ 1645921 w 1645921"/>
                  <a:gd name="connsiteY265" fmla="*/ 2147089 h 2169949"/>
                  <a:gd name="connsiteX266" fmla="*/ 1645920 w 1645921"/>
                  <a:gd name="connsiteY266" fmla="*/ 2147089 h 2169949"/>
                  <a:gd name="connsiteX267" fmla="*/ 1640572 w 1645921"/>
                  <a:gd name="connsiteY267" fmla="*/ 2160000 h 2169949"/>
                  <a:gd name="connsiteX268" fmla="*/ 1640572 w 1645921"/>
                  <a:gd name="connsiteY268" fmla="*/ 2166683 h 2169949"/>
                  <a:gd name="connsiteX269" fmla="*/ 1630945 w 1645921"/>
                  <a:gd name="connsiteY269" fmla="*/ 2166683 h 2169949"/>
                  <a:gd name="connsiteX270" fmla="*/ 1623060 w 1645921"/>
                  <a:gd name="connsiteY270" fmla="*/ 2169949 h 2169949"/>
                  <a:gd name="connsiteX271" fmla="*/ 22860 w 1645921"/>
                  <a:gd name="connsiteY271" fmla="*/ 2169948 h 2169949"/>
                  <a:gd name="connsiteX272" fmla="*/ 14978 w 1645921"/>
                  <a:gd name="connsiteY272" fmla="*/ 2166683 h 2169949"/>
                  <a:gd name="connsiteX273" fmla="*/ 5349 w 1645921"/>
                  <a:gd name="connsiteY273" fmla="*/ 2166683 h 2169949"/>
                  <a:gd name="connsiteX274" fmla="*/ 5349 w 1645921"/>
                  <a:gd name="connsiteY274" fmla="*/ 2160002 h 2169949"/>
                  <a:gd name="connsiteX275" fmla="*/ 0 w 1645921"/>
                  <a:gd name="connsiteY275" fmla="*/ 2147089 h 2169949"/>
                  <a:gd name="connsiteX276" fmla="*/ 6696 w 1645921"/>
                  <a:gd name="connsiteY276" fmla="*/ 2130925 h 2169949"/>
                  <a:gd name="connsiteX277" fmla="*/ 22860 w 1645921"/>
                  <a:gd name="connsiteY277" fmla="*/ 2124229 h 2169949"/>
                  <a:gd name="connsiteX278" fmla="*/ 410941 w 1645921"/>
                  <a:gd name="connsiteY278" fmla="*/ 2124229 h 2169949"/>
                  <a:gd name="connsiteX279" fmla="*/ 415334 w 1645921"/>
                  <a:gd name="connsiteY279" fmla="*/ 2082631 h 2169949"/>
                  <a:gd name="connsiteX280" fmla="*/ 427676 w 1645921"/>
                  <a:gd name="connsiteY280" fmla="*/ 1961033 h 2169949"/>
                  <a:gd name="connsiteX281" fmla="*/ 437295 w 1645921"/>
                  <a:gd name="connsiteY281" fmla="*/ 1862847 h 2169949"/>
                  <a:gd name="connsiteX282" fmla="*/ 449455 w 1645921"/>
                  <a:gd name="connsiteY282" fmla="*/ 1745786 h 2169949"/>
                  <a:gd name="connsiteX283" fmla="*/ 453447 w 1645921"/>
                  <a:gd name="connsiteY283" fmla="*/ 1706221 h 2169949"/>
                  <a:gd name="connsiteX284" fmla="*/ 444554 w 1645921"/>
                  <a:gd name="connsiteY284" fmla="*/ 1691158 h 2169949"/>
                  <a:gd name="connsiteX285" fmla="*/ 458348 w 1645921"/>
                  <a:gd name="connsiteY285" fmla="*/ 1653227 h 2169949"/>
                  <a:gd name="connsiteX286" fmla="*/ 475045 w 1645921"/>
                  <a:gd name="connsiteY286" fmla="*/ 1492971 h 2169949"/>
                  <a:gd name="connsiteX287" fmla="*/ 488112 w 1645921"/>
                  <a:gd name="connsiteY287" fmla="*/ 1357761 h 2169949"/>
                  <a:gd name="connsiteX288" fmla="*/ 501179 w 1645921"/>
                  <a:gd name="connsiteY288" fmla="*/ 1231626 h 2169949"/>
                  <a:gd name="connsiteX289" fmla="*/ 490834 w 1645921"/>
                  <a:gd name="connsiteY289" fmla="*/ 1215473 h 2169949"/>
                  <a:gd name="connsiteX290" fmla="*/ 505898 w 1645921"/>
                  <a:gd name="connsiteY290" fmla="*/ 1182805 h 2169949"/>
                  <a:gd name="connsiteX291" fmla="*/ 518239 w 1645921"/>
                  <a:gd name="connsiteY291" fmla="*/ 1063022 h 2169949"/>
                  <a:gd name="connsiteX292" fmla="*/ 527858 w 1645921"/>
                  <a:gd name="connsiteY292" fmla="*/ 966651 h 2169949"/>
                  <a:gd name="connsiteX293" fmla="*/ 540018 w 1645921"/>
                  <a:gd name="connsiteY293" fmla="*/ 847775 h 2169949"/>
                  <a:gd name="connsiteX294" fmla="*/ 548341 w 1645921"/>
                  <a:gd name="connsiteY294" fmla="*/ 764399 h 2169949"/>
                  <a:gd name="connsiteX295" fmla="*/ 132037 w 1645921"/>
                  <a:gd name="connsiteY295" fmla="*/ 415079 h 2169949"/>
                  <a:gd name="connsiteX296" fmla="*/ 129621 w 1645921"/>
                  <a:gd name="connsiteY296" fmla="*/ 410438 h 2169949"/>
                  <a:gd name="connsiteX297" fmla="*/ 125334 w 1645921"/>
                  <a:gd name="connsiteY297" fmla="*/ 408662 h 2169949"/>
                  <a:gd name="connsiteX298" fmla="*/ 121316 w 1645921"/>
                  <a:gd name="connsiteY298" fmla="*/ 398964 h 2169949"/>
                  <a:gd name="connsiteX299" fmla="*/ 135032 w 1645921"/>
                  <a:gd name="connsiteY299" fmla="*/ 385248 h 2169949"/>
                  <a:gd name="connsiteX300" fmla="*/ 301963 w 1645921"/>
                  <a:gd name="connsiteY300" fmla="*/ 385248 h 2169949"/>
                  <a:gd name="connsiteX301" fmla="*/ 301963 w 1645921"/>
                  <a:gd name="connsiteY301" fmla="*/ 319242 h 2169949"/>
                  <a:gd name="connsiteX302" fmla="*/ 274367 w 1645921"/>
                  <a:gd name="connsiteY302" fmla="*/ 319242 h 2169949"/>
                  <a:gd name="connsiteX303" fmla="*/ 265223 w 1645921"/>
                  <a:gd name="connsiteY303" fmla="*/ 310098 h 2169949"/>
                  <a:gd name="connsiteX304" fmla="*/ 274367 w 1645921"/>
                  <a:gd name="connsiteY304" fmla="*/ 300954 h 2169949"/>
                  <a:gd name="connsiteX305" fmla="*/ 301963 w 1645921"/>
                  <a:gd name="connsiteY305" fmla="*/ 300954 h 2169949"/>
                  <a:gd name="connsiteX306" fmla="*/ 301963 w 1645921"/>
                  <a:gd name="connsiteY306" fmla="*/ 290444 h 2169949"/>
                  <a:gd name="connsiteX307" fmla="*/ 274367 w 1645921"/>
                  <a:gd name="connsiteY307" fmla="*/ 290444 h 2169949"/>
                  <a:gd name="connsiteX308" fmla="*/ 265223 w 1645921"/>
                  <a:gd name="connsiteY308" fmla="*/ 281300 h 2169949"/>
                  <a:gd name="connsiteX309" fmla="*/ 274367 w 1645921"/>
                  <a:gd name="connsiteY309" fmla="*/ 272156 h 2169949"/>
                  <a:gd name="connsiteX310" fmla="*/ 301963 w 1645921"/>
                  <a:gd name="connsiteY310" fmla="*/ 272156 h 2169949"/>
                  <a:gd name="connsiteX311" fmla="*/ 301963 w 1645921"/>
                  <a:gd name="connsiteY311" fmla="*/ 261646 h 2169949"/>
                  <a:gd name="connsiteX312" fmla="*/ 274367 w 1645921"/>
                  <a:gd name="connsiteY312" fmla="*/ 261646 h 2169949"/>
                  <a:gd name="connsiteX313" fmla="*/ 265223 w 1645921"/>
                  <a:gd name="connsiteY313" fmla="*/ 252502 h 2169949"/>
                  <a:gd name="connsiteX314" fmla="*/ 274367 w 1645921"/>
                  <a:gd name="connsiteY314" fmla="*/ 243358 h 2169949"/>
                  <a:gd name="connsiteX315" fmla="*/ 301963 w 1645921"/>
                  <a:gd name="connsiteY315" fmla="*/ 243358 h 2169949"/>
                  <a:gd name="connsiteX316" fmla="*/ 301963 w 1645921"/>
                  <a:gd name="connsiteY316" fmla="*/ 219866 h 2169949"/>
                  <a:gd name="connsiteX317" fmla="*/ 315679 w 1645921"/>
                  <a:gd name="connsiteY317" fmla="*/ 206150 h 2169949"/>
                  <a:gd name="connsiteX318" fmla="*/ 329395 w 1645921"/>
                  <a:gd name="connsiteY318" fmla="*/ 219866 h 2169949"/>
                  <a:gd name="connsiteX319" fmla="*/ 329395 w 1645921"/>
                  <a:gd name="connsiteY319" fmla="*/ 243358 h 2169949"/>
                  <a:gd name="connsiteX320" fmla="*/ 358387 w 1645921"/>
                  <a:gd name="connsiteY320" fmla="*/ 243358 h 2169949"/>
                  <a:gd name="connsiteX321" fmla="*/ 367531 w 1645921"/>
                  <a:gd name="connsiteY321" fmla="*/ 252502 h 2169949"/>
                  <a:gd name="connsiteX322" fmla="*/ 358387 w 1645921"/>
                  <a:gd name="connsiteY322" fmla="*/ 261646 h 2169949"/>
                  <a:gd name="connsiteX323" fmla="*/ 329395 w 1645921"/>
                  <a:gd name="connsiteY323" fmla="*/ 261646 h 2169949"/>
                  <a:gd name="connsiteX324" fmla="*/ 329395 w 1645921"/>
                  <a:gd name="connsiteY324" fmla="*/ 272156 h 2169949"/>
                  <a:gd name="connsiteX325" fmla="*/ 358387 w 1645921"/>
                  <a:gd name="connsiteY325" fmla="*/ 272156 h 2169949"/>
                  <a:gd name="connsiteX326" fmla="*/ 367531 w 1645921"/>
                  <a:gd name="connsiteY326" fmla="*/ 281300 h 2169949"/>
                  <a:gd name="connsiteX327" fmla="*/ 358387 w 1645921"/>
                  <a:gd name="connsiteY327" fmla="*/ 290444 h 2169949"/>
                  <a:gd name="connsiteX328" fmla="*/ 329395 w 1645921"/>
                  <a:gd name="connsiteY328" fmla="*/ 290444 h 2169949"/>
                  <a:gd name="connsiteX329" fmla="*/ 329395 w 1645921"/>
                  <a:gd name="connsiteY329" fmla="*/ 300954 h 2169949"/>
                  <a:gd name="connsiteX330" fmla="*/ 358387 w 1645921"/>
                  <a:gd name="connsiteY330" fmla="*/ 300954 h 2169949"/>
                  <a:gd name="connsiteX331" fmla="*/ 367531 w 1645921"/>
                  <a:gd name="connsiteY331" fmla="*/ 310098 h 2169949"/>
                  <a:gd name="connsiteX332" fmla="*/ 358387 w 1645921"/>
                  <a:gd name="connsiteY332" fmla="*/ 319242 h 2169949"/>
                  <a:gd name="connsiteX333" fmla="*/ 329395 w 1645921"/>
                  <a:gd name="connsiteY333" fmla="*/ 319242 h 2169949"/>
                  <a:gd name="connsiteX334" fmla="*/ 329395 w 1645921"/>
                  <a:gd name="connsiteY334" fmla="*/ 385248 h 2169949"/>
                  <a:gd name="connsiteX335" fmla="*/ 447531 w 1645921"/>
                  <a:gd name="connsiteY335" fmla="*/ 385248 h 2169949"/>
                  <a:gd name="connsiteX336" fmla="*/ 447531 w 1645921"/>
                  <a:gd name="connsiteY336" fmla="*/ 315782 h 2169949"/>
                  <a:gd name="connsiteX337" fmla="*/ 417009 w 1645921"/>
                  <a:gd name="connsiteY337" fmla="*/ 315782 h 2169949"/>
                  <a:gd name="connsiteX338" fmla="*/ 407865 w 1645921"/>
                  <a:gd name="connsiteY338" fmla="*/ 306638 h 2169949"/>
                  <a:gd name="connsiteX339" fmla="*/ 417009 w 1645921"/>
                  <a:gd name="connsiteY339" fmla="*/ 297494 h 2169949"/>
                  <a:gd name="connsiteX340" fmla="*/ 447531 w 1645921"/>
                  <a:gd name="connsiteY340" fmla="*/ 297494 h 2169949"/>
                  <a:gd name="connsiteX341" fmla="*/ 447531 w 1645921"/>
                  <a:gd name="connsiteY341" fmla="*/ 286984 h 2169949"/>
                  <a:gd name="connsiteX342" fmla="*/ 417009 w 1645921"/>
                  <a:gd name="connsiteY342" fmla="*/ 286984 h 2169949"/>
                  <a:gd name="connsiteX343" fmla="*/ 407865 w 1645921"/>
                  <a:gd name="connsiteY343" fmla="*/ 277840 h 2169949"/>
                  <a:gd name="connsiteX344" fmla="*/ 417009 w 1645921"/>
                  <a:gd name="connsiteY344" fmla="*/ 268696 h 2169949"/>
                  <a:gd name="connsiteX345" fmla="*/ 447531 w 1645921"/>
                  <a:gd name="connsiteY345" fmla="*/ 268696 h 2169949"/>
                  <a:gd name="connsiteX346" fmla="*/ 447531 w 1645921"/>
                  <a:gd name="connsiteY346" fmla="*/ 258186 h 2169949"/>
                  <a:gd name="connsiteX347" fmla="*/ 417009 w 1645921"/>
                  <a:gd name="connsiteY347" fmla="*/ 258186 h 2169949"/>
                  <a:gd name="connsiteX348" fmla="*/ 407865 w 1645921"/>
                  <a:gd name="connsiteY348" fmla="*/ 249042 h 2169949"/>
                  <a:gd name="connsiteX349" fmla="*/ 417009 w 1645921"/>
                  <a:gd name="connsiteY349" fmla="*/ 239898 h 2169949"/>
                  <a:gd name="connsiteX350" fmla="*/ 447531 w 1645921"/>
                  <a:gd name="connsiteY350" fmla="*/ 239898 h 2169949"/>
                  <a:gd name="connsiteX351" fmla="*/ 447531 w 1645921"/>
                  <a:gd name="connsiteY351" fmla="*/ 219866 h 2169949"/>
                  <a:gd name="connsiteX352" fmla="*/ 461247 w 1645921"/>
                  <a:gd name="connsiteY352" fmla="*/ 206150 h 2169949"/>
                  <a:gd name="connsiteX353" fmla="*/ 474963 w 1645921"/>
                  <a:gd name="connsiteY353" fmla="*/ 219866 h 2169949"/>
                  <a:gd name="connsiteX354" fmla="*/ 474963 w 1645921"/>
                  <a:gd name="connsiteY354" fmla="*/ 239898 h 2169949"/>
                  <a:gd name="connsiteX355" fmla="*/ 501029 w 1645921"/>
                  <a:gd name="connsiteY355" fmla="*/ 239898 h 2169949"/>
                  <a:gd name="connsiteX356" fmla="*/ 510173 w 1645921"/>
                  <a:gd name="connsiteY356" fmla="*/ 249042 h 2169949"/>
                  <a:gd name="connsiteX357" fmla="*/ 501029 w 1645921"/>
                  <a:gd name="connsiteY357" fmla="*/ 258186 h 2169949"/>
                  <a:gd name="connsiteX358" fmla="*/ 474963 w 1645921"/>
                  <a:gd name="connsiteY358" fmla="*/ 258186 h 2169949"/>
                  <a:gd name="connsiteX359" fmla="*/ 474963 w 1645921"/>
                  <a:gd name="connsiteY359" fmla="*/ 268696 h 2169949"/>
                  <a:gd name="connsiteX360" fmla="*/ 501029 w 1645921"/>
                  <a:gd name="connsiteY360" fmla="*/ 268696 h 2169949"/>
                  <a:gd name="connsiteX361" fmla="*/ 510173 w 1645921"/>
                  <a:gd name="connsiteY361" fmla="*/ 277840 h 2169949"/>
                  <a:gd name="connsiteX362" fmla="*/ 501029 w 1645921"/>
                  <a:gd name="connsiteY362" fmla="*/ 286984 h 2169949"/>
                  <a:gd name="connsiteX363" fmla="*/ 474963 w 1645921"/>
                  <a:gd name="connsiteY363" fmla="*/ 286984 h 2169949"/>
                  <a:gd name="connsiteX364" fmla="*/ 474963 w 1645921"/>
                  <a:gd name="connsiteY364" fmla="*/ 297494 h 2169949"/>
                  <a:gd name="connsiteX365" fmla="*/ 501029 w 1645921"/>
                  <a:gd name="connsiteY365" fmla="*/ 297494 h 2169949"/>
                  <a:gd name="connsiteX366" fmla="*/ 510173 w 1645921"/>
                  <a:gd name="connsiteY366" fmla="*/ 306638 h 2169949"/>
                  <a:gd name="connsiteX367" fmla="*/ 501029 w 1645921"/>
                  <a:gd name="connsiteY367" fmla="*/ 315782 h 2169949"/>
                  <a:gd name="connsiteX368" fmla="*/ 474963 w 1645921"/>
                  <a:gd name="connsiteY368" fmla="*/ 315782 h 2169949"/>
                  <a:gd name="connsiteX369" fmla="*/ 474963 w 1645921"/>
                  <a:gd name="connsiteY369" fmla="*/ 385248 h 2169949"/>
                  <a:gd name="connsiteX370" fmla="*/ 588306 w 1645921"/>
                  <a:gd name="connsiteY370" fmla="*/ 385248 h 2169949"/>
                  <a:gd name="connsiteX371" fmla="*/ 588536 w 1645921"/>
                  <a:gd name="connsiteY371" fmla="*/ 382944 h 2169949"/>
                  <a:gd name="connsiteX372" fmla="*/ 598679 w 1645921"/>
                  <a:gd name="connsiteY372" fmla="*/ 284490 h 2169949"/>
                  <a:gd name="connsiteX373" fmla="*/ 606437 w 1645921"/>
                  <a:gd name="connsiteY373" fmla="*/ 206025 h 2169949"/>
                  <a:gd name="connsiteX374" fmla="*/ 616580 w 1645921"/>
                  <a:gd name="connsiteY374" fmla="*/ 107571 h 2169949"/>
                  <a:gd name="connsiteX375" fmla="*/ 616580 w 1645921"/>
                  <a:gd name="connsiteY375" fmla="*/ 105641 h 2169949"/>
                  <a:gd name="connsiteX376" fmla="*/ 569236 w 1645921"/>
                  <a:gd name="connsiteY376" fmla="*/ 105641 h 2169949"/>
                  <a:gd name="connsiteX377" fmla="*/ 553072 w 1645921"/>
                  <a:gd name="connsiteY377" fmla="*/ 98945 h 2169949"/>
                  <a:gd name="connsiteX378" fmla="*/ 546376 w 1645921"/>
                  <a:gd name="connsiteY378" fmla="*/ 82781 h 2169949"/>
                  <a:gd name="connsiteX379" fmla="*/ 553072 w 1645921"/>
                  <a:gd name="connsiteY379" fmla="*/ 66617 h 2169949"/>
                  <a:gd name="connsiteX380" fmla="*/ 569236 w 1645921"/>
                  <a:gd name="connsiteY380" fmla="*/ 59922 h 2169949"/>
                  <a:gd name="connsiteX381" fmla="*/ 659192 w 1645921"/>
                  <a:gd name="connsiteY381" fmla="*/ 59922 h 2169949"/>
                  <a:gd name="connsiteX382" fmla="*/ 649547 w 1645921"/>
                  <a:gd name="connsiteY382" fmla="*/ 36638 h 2169949"/>
                  <a:gd name="connsiteX383" fmla="*/ 686185 w 1645921"/>
                  <a:gd name="connsiteY383" fmla="*/ 0 h 2169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</a:cxnLst>
                <a:rect l="l" t="t" r="r" b="b"/>
                <a:pathLst>
                  <a:path w="1645921" h="2169949">
                    <a:moveTo>
                      <a:pt x="817516" y="1935988"/>
                    </a:moveTo>
                    <a:lnTo>
                      <a:pt x="513238" y="2124229"/>
                    </a:lnTo>
                    <a:lnTo>
                      <a:pt x="820226" y="2124229"/>
                    </a:lnTo>
                    <a:close/>
                    <a:moveTo>
                      <a:pt x="848006" y="1933084"/>
                    </a:moveTo>
                    <a:lnTo>
                      <a:pt x="851058" y="2124229"/>
                    </a:lnTo>
                    <a:lnTo>
                      <a:pt x="1165501" y="2124229"/>
                    </a:lnTo>
                    <a:close/>
                    <a:moveTo>
                      <a:pt x="483030" y="1713663"/>
                    </a:moveTo>
                    <a:lnTo>
                      <a:pt x="441567" y="2124229"/>
                    </a:lnTo>
                    <a:lnTo>
                      <a:pt x="456637" y="2124229"/>
                    </a:lnTo>
                    <a:lnTo>
                      <a:pt x="806082" y="1908038"/>
                    </a:lnTo>
                    <a:cubicBezTo>
                      <a:pt x="698096" y="1843065"/>
                      <a:pt x="591198" y="1778817"/>
                      <a:pt x="483030" y="1713663"/>
                    </a:cubicBezTo>
                    <a:close/>
                    <a:moveTo>
                      <a:pt x="1192837" y="1703681"/>
                    </a:moveTo>
                    <a:cubicBezTo>
                      <a:pt x="1082854" y="1771921"/>
                      <a:pt x="973779" y="1839254"/>
                      <a:pt x="863251" y="1907494"/>
                    </a:cubicBezTo>
                    <a:lnTo>
                      <a:pt x="1223376" y="2124229"/>
                    </a:lnTo>
                    <a:lnTo>
                      <a:pt x="1255703" y="2124229"/>
                    </a:lnTo>
                    <a:close/>
                    <a:moveTo>
                      <a:pt x="813705" y="1701321"/>
                    </a:moveTo>
                    <a:cubicBezTo>
                      <a:pt x="718422" y="1702229"/>
                      <a:pt x="624048" y="1703318"/>
                      <a:pt x="529673" y="1704407"/>
                    </a:cubicBezTo>
                    <a:cubicBezTo>
                      <a:pt x="529492" y="1705133"/>
                      <a:pt x="529310" y="1705859"/>
                      <a:pt x="529129" y="1706584"/>
                    </a:cubicBezTo>
                    <a:cubicBezTo>
                      <a:pt x="624411" y="1763935"/>
                      <a:pt x="719874" y="1821286"/>
                      <a:pt x="816608" y="1879544"/>
                    </a:cubicBezTo>
                    <a:cubicBezTo>
                      <a:pt x="815701" y="1819108"/>
                      <a:pt x="814794" y="1760668"/>
                      <a:pt x="813705" y="1701321"/>
                    </a:cubicBezTo>
                    <a:close/>
                    <a:moveTo>
                      <a:pt x="1143109" y="1697147"/>
                    </a:moveTo>
                    <a:cubicBezTo>
                      <a:pt x="1043471" y="1698236"/>
                      <a:pt x="944014" y="1699325"/>
                      <a:pt x="844376" y="1700595"/>
                    </a:cubicBezTo>
                    <a:cubicBezTo>
                      <a:pt x="845284" y="1762120"/>
                      <a:pt x="846191" y="1821467"/>
                      <a:pt x="847280" y="1882630"/>
                    </a:cubicBezTo>
                    <a:cubicBezTo>
                      <a:pt x="947281" y="1820742"/>
                      <a:pt x="1045467" y="1759943"/>
                      <a:pt x="1143835" y="1699143"/>
                    </a:cubicBezTo>
                    <a:cubicBezTo>
                      <a:pt x="1143653" y="1698417"/>
                      <a:pt x="1143290" y="1697873"/>
                      <a:pt x="1143109" y="1697147"/>
                    </a:cubicBezTo>
                    <a:close/>
                    <a:moveTo>
                      <a:pt x="840565" y="1456129"/>
                    </a:moveTo>
                    <a:cubicBezTo>
                      <a:pt x="841835" y="1528906"/>
                      <a:pt x="842924" y="1599506"/>
                      <a:pt x="844195" y="1670287"/>
                    </a:cubicBezTo>
                    <a:cubicBezTo>
                      <a:pt x="944922" y="1669016"/>
                      <a:pt x="1044923" y="1667927"/>
                      <a:pt x="1144923" y="1666838"/>
                    </a:cubicBezTo>
                    <a:cubicBezTo>
                      <a:pt x="1145105" y="1666294"/>
                      <a:pt x="1145286" y="1665749"/>
                      <a:pt x="1145649" y="1665205"/>
                    </a:cubicBezTo>
                    <a:cubicBezTo>
                      <a:pt x="1044378" y="1595876"/>
                      <a:pt x="942925" y="1526365"/>
                      <a:pt x="840565" y="1456129"/>
                    </a:cubicBezTo>
                    <a:close/>
                    <a:moveTo>
                      <a:pt x="810075" y="1455403"/>
                    </a:moveTo>
                    <a:cubicBezTo>
                      <a:pt x="712252" y="1528362"/>
                      <a:pt x="616062" y="1600413"/>
                      <a:pt x="517695" y="1674098"/>
                    </a:cubicBezTo>
                    <a:cubicBezTo>
                      <a:pt x="617877" y="1672827"/>
                      <a:pt x="715156" y="1671738"/>
                      <a:pt x="813342" y="1670650"/>
                    </a:cubicBezTo>
                    <a:cubicBezTo>
                      <a:pt x="812253" y="1598780"/>
                      <a:pt x="811164" y="1527999"/>
                      <a:pt x="810075" y="1455403"/>
                    </a:cubicBezTo>
                    <a:close/>
                    <a:moveTo>
                      <a:pt x="530580" y="1243604"/>
                    </a:moveTo>
                    <a:cubicBezTo>
                      <a:pt x="516606" y="1382081"/>
                      <a:pt x="502813" y="1518924"/>
                      <a:pt x="488656" y="1658308"/>
                    </a:cubicBezTo>
                    <a:cubicBezTo>
                      <a:pt x="593013" y="1580268"/>
                      <a:pt x="695010" y="1504042"/>
                      <a:pt x="797915" y="1426909"/>
                    </a:cubicBezTo>
                    <a:cubicBezTo>
                      <a:pt x="708440" y="1365565"/>
                      <a:pt x="620055" y="1304948"/>
                      <a:pt x="530580" y="1243604"/>
                    </a:cubicBezTo>
                    <a:close/>
                    <a:moveTo>
                      <a:pt x="836935" y="1223277"/>
                    </a:moveTo>
                    <a:cubicBezTo>
                      <a:pt x="837843" y="1280628"/>
                      <a:pt x="838750" y="1337071"/>
                      <a:pt x="839658" y="1395693"/>
                    </a:cubicBezTo>
                    <a:cubicBezTo>
                      <a:pt x="917154" y="1337797"/>
                      <a:pt x="993016" y="1280991"/>
                      <a:pt x="1070150" y="1223277"/>
                    </a:cubicBezTo>
                    <a:cubicBezTo>
                      <a:pt x="991202" y="1223277"/>
                      <a:pt x="914068" y="1223277"/>
                      <a:pt x="836935" y="1223277"/>
                    </a:cubicBezTo>
                    <a:close/>
                    <a:moveTo>
                      <a:pt x="553085" y="1223277"/>
                    </a:moveTo>
                    <a:cubicBezTo>
                      <a:pt x="639111" y="1282080"/>
                      <a:pt x="723323" y="1339975"/>
                      <a:pt x="809167" y="1398778"/>
                    </a:cubicBezTo>
                    <a:cubicBezTo>
                      <a:pt x="808260" y="1338886"/>
                      <a:pt x="807352" y="1280991"/>
                      <a:pt x="806445" y="1223277"/>
                    </a:cubicBezTo>
                    <a:cubicBezTo>
                      <a:pt x="722052" y="1223277"/>
                      <a:pt x="638567" y="1223277"/>
                      <a:pt x="553085" y="1223277"/>
                    </a:cubicBezTo>
                    <a:close/>
                    <a:moveTo>
                      <a:pt x="1121148" y="1222551"/>
                    </a:moveTo>
                    <a:cubicBezTo>
                      <a:pt x="1029859" y="1290973"/>
                      <a:pt x="940021" y="1358124"/>
                      <a:pt x="849095" y="1426001"/>
                    </a:cubicBezTo>
                    <a:cubicBezTo>
                      <a:pt x="961800" y="1503135"/>
                      <a:pt x="1073235" y="1579542"/>
                      <a:pt x="1185940" y="1656856"/>
                    </a:cubicBezTo>
                    <a:cubicBezTo>
                      <a:pt x="1164161" y="1511665"/>
                      <a:pt x="1142746" y="1367925"/>
                      <a:pt x="1121148" y="1222551"/>
                    </a:cubicBezTo>
                    <a:close/>
                    <a:moveTo>
                      <a:pt x="803178" y="1009119"/>
                    </a:moveTo>
                    <a:cubicBezTo>
                      <a:pt x="724956" y="1070463"/>
                      <a:pt x="648367" y="1130354"/>
                      <a:pt x="570690" y="1191335"/>
                    </a:cubicBezTo>
                    <a:cubicBezTo>
                      <a:pt x="650001" y="1191335"/>
                      <a:pt x="727315" y="1191335"/>
                      <a:pt x="805901" y="1191335"/>
                    </a:cubicBezTo>
                    <a:cubicBezTo>
                      <a:pt x="804993" y="1130899"/>
                      <a:pt x="804086" y="1070826"/>
                      <a:pt x="803178" y="1009119"/>
                    </a:cubicBezTo>
                    <a:close/>
                    <a:moveTo>
                      <a:pt x="833305" y="992422"/>
                    </a:moveTo>
                    <a:cubicBezTo>
                      <a:pt x="834394" y="1059936"/>
                      <a:pt x="835483" y="1125636"/>
                      <a:pt x="836572" y="1191154"/>
                    </a:cubicBezTo>
                    <a:cubicBezTo>
                      <a:pt x="920421" y="1191154"/>
                      <a:pt x="1003180" y="1191154"/>
                      <a:pt x="1087391" y="1191154"/>
                    </a:cubicBezTo>
                    <a:cubicBezTo>
                      <a:pt x="1002272" y="1124547"/>
                      <a:pt x="918424" y="1059029"/>
                      <a:pt x="833305" y="992422"/>
                    </a:cubicBezTo>
                    <a:close/>
                    <a:moveTo>
                      <a:pt x="1055404" y="817761"/>
                    </a:moveTo>
                    <a:cubicBezTo>
                      <a:pt x="1051910" y="816514"/>
                      <a:pt x="1047464" y="817648"/>
                      <a:pt x="1042745" y="821277"/>
                    </a:cubicBezTo>
                    <a:cubicBezTo>
                      <a:pt x="1023507" y="836341"/>
                      <a:pt x="1004269" y="851405"/>
                      <a:pt x="985031" y="866468"/>
                    </a:cubicBezTo>
                    <a:cubicBezTo>
                      <a:pt x="941473" y="900770"/>
                      <a:pt x="897916" y="934890"/>
                      <a:pt x="853269" y="969918"/>
                    </a:cubicBezTo>
                    <a:cubicBezTo>
                      <a:pt x="940384" y="1037976"/>
                      <a:pt x="1026411" y="1105309"/>
                      <a:pt x="1113707" y="1173549"/>
                    </a:cubicBezTo>
                    <a:cubicBezTo>
                      <a:pt x="1108625" y="1138521"/>
                      <a:pt x="1103907" y="1105490"/>
                      <a:pt x="1099007" y="1072459"/>
                    </a:cubicBezTo>
                    <a:cubicBezTo>
                      <a:pt x="1092654" y="1029628"/>
                      <a:pt x="1086121" y="986615"/>
                      <a:pt x="1079587" y="943783"/>
                    </a:cubicBezTo>
                    <a:cubicBezTo>
                      <a:pt x="1073779" y="905307"/>
                      <a:pt x="1068335" y="866831"/>
                      <a:pt x="1062346" y="828537"/>
                    </a:cubicBezTo>
                    <a:cubicBezTo>
                      <a:pt x="1061439" y="822639"/>
                      <a:pt x="1058898" y="819009"/>
                      <a:pt x="1055404" y="817761"/>
                    </a:cubicBezTo>
                    <a:close/>
                    <a:moveTo>
                      <a:pt x="576134" y="791513"/>
                    </a:moveTo>
                    <a:cubicBezTo>
                      <a:pt x="563067" y="921460"/>
                      <a:pt x="550181" y="1049773"/>
                      <a:pt x="537114" y="1179357"/>
                    </a:cubicBezTo>
                    <a:cubicBezTo>
                      <a:pt x="539292" y="1178086"/>
                      <a:pt x="540199" y="1177723"/>
                      <a:pt x="540744" y="1177179"/>
                    </a:cubicBezTo>
                    <a:cubicBezTo>
                      <a:pt x="625863" y="1110391"/>
                      <a:pt x="710981" y="1043602"/>
                      <a:pt x="796100" y="976996"/>
                    </a:cubicBezTo>
                    <a:cubicBezTo>
                      <a:pt x="804449" y="970462"/>
                      <a:pt x="804449" y="969918"/>
                      <a:pt x="796100" y="963384"/>
                    </a:cubicBezTo>
                    <a:cubicBezTo>
                      <a:pt x="736934" y="916923"/>
                      <a:pt x="677587" y="870643"/>
                      <a:pt x="618240" y="824181"/>
                    </a:cubicBezTo>
                    <a:cubicBezTo>
                      <a:pt x="604628" y="813473"/>
                      <a:pt x="590835" y="802947"/>
                      <a:pt x="576134" y="791513"/>
                    </a:cubicBezTo>
                    <a:close/>
                    <a:moveTo>
                      <a:pt x="832035" y="779716"/>
                    </a:moveTo>
                    <a:cubicBezTo>
                      <a:pt x="832035" y="836160"/>
                      <a:pt x="832035" y="891151"/>
                      <a:pt x="832035" y="948865"/>
                    </a:cubicBezTo>
                    <a:lnTo>
                      <a:pt x="1031534" y="792496"/>
                    </a:lnTo>
                    <a:lnTo>
                      <a:pt x="1031242" y="791569"/>
                    </a:lnTo>
                    <a:lnTo>
                      <a:pt x="1035405" y="783570"/>
                    </a:lnTo>
                    <a:close/>
                    <a:moveTo>
                      <a:pt x="607714" y="775723"/>
                    </a:moveTo>
                    <a:cubicBezTo>
                      <a:pt x="607532" y="776449"/>
                      <a:pt x="607532" y="776994"/>
                      <a:pt x="607351" y="777720"/>
                    </a:cubicBezTo>
                    <a:cubicBezTo>
                      <a:pt x="671598" y="827993"/>
                      <a:pt x="735845" y="878265"/>
                      <a:pt x="800637" y="928901"/>
                    </a:cubicBezTo>
                    <a:cubicBezTo>
                      <a:pt x="800637" y="878810"/>
                      <a:pt x="800637" y="829626"/>
                      <a:pt x="800637" y="779353"/>
                    </a:cubicBezTo>
                    <a:cubicBezTo>
                      <a:pt x="735119" y="778083"/>
                      <a:pt x="671417" y="776812"/>
                      <a:pt x="607714" y="775723"/>
                    </a:cubicBezTo>
                    <a:close/>
                    <a:moveTo>
                      <a:pt x="796931" y="594770"/>
                    </a:moveTo>
                    <a:cubicBezTo>
                      <a:pt x="732637" y="645191"/>
                      <a:pt x="669686" y="694418"/>
                      <a:pt x="605840" y="744540"/>
                    </a:cubicBezTo>
                    <a:cubicBezTo>
                      <a:pt x="671029" y="744540"/>
                      <a:pt x="734576" y="744540"/>
                      <a:pt x="799169" y="744540"/>
                    </a:cubicBezTo>
                    <a:cubicBezTo>
                      <a:pt x="798423" y="694866"/>
                      <a:pt x="797677" y="645489"/>
                      <a:pt x="796931" y="594770"/>
                    </a:cubicBezTo>
                    <a:close/>
                    <a:moveTo>
                      <a:pt x="821693" y="581046"/>
                    </a:moveTo>
                    <a:cubicBezTo>
                      <a:pt x="822588" y="636538"/>
                      <a:pt x="823483" y="690540"/>
                      <a:pt x="824378" y="744391"/>
                    </a:cubicBezTo>
                    <a:cubicBezTo>
                      <a:pt x="893297" y="744391"/>
                      <a:pt x="961320" y="744391"/>
                      <a:pt x="1030536" y="744391"/>
                    </a:cubicBezTo>
                    <a:cubicBezTo>
                      <a:pt x="960574" y="689645"/>
                      <a:pt x="891656" y="635793"/>
                      <a:pt x="821693" y="581046"/>
                    </a:cubicBezTo>
                    <a:close/>
                    <a:moveTo>
                      <a:pt x="1004245" y="437486"/>
                    </a:moveTo>
                    <a:cubicBezTo>
                      <a:pt x="1001373" y="436461"/>
                      <a:pt x="997719" y="437393"/>
                      <a:pt x="993840" y="440376"/>
                    </a:cubicBezTo>
                    <a:cubicBezTo>
                      <a:pt x="978027" y="452757"/>
                      <a:pt x="962215" y="465139"/>
                      <a:pt x="946402" y="477520"/>
                    </a:cubicBezTo>
                    <a:cubicBezTo>
                      <a:pt x="910601" y="505714"/>
                      <a:pt x="874799" y="533758"/>
                      <a:pt x="838102" y="562549"/>
                    </a:cubicBezTo>
                    <a:cubicBezTo>
                      <a:pt x="909705" y="618489"/>
                      <a:pt x="980414" y="673832"/>
                      <a:pt x="1052166" y="729921"/>
                    </a:cubicBezTo>
                    <a:cubicBezTo>
                      <a:pt x="1047989" y="701130"/>
                      <a:pt x="1044111" y="673981"/>
                      <a:pt x="1040084" y="646831"/>
                    </a:cubicBezTo>
                    <a:cubicBezTo>
                      <a:pt x="1034862" y="611627"/>
                      <a:pt x="1029492" y="576273"/>
                      <a:pt x="1024122" y="541068"/>
                    </a:cubicBezTo>
                    <a:cubicBezTo>
                      <a:pt x="1019348" y="509443"/>
                      <a:pt x="1014873" y="477818"/>
                      <a:pt x="1009951" y="446343"/>
                    </a:cubicBezTo>
                    <a:cubicBezTo>
                      <a:pt x="1009205" y="441495"/>
                      <a:pt x="1007117" y="438511"/>
                      <a:pt x="1004245" y="437486"/>
                    </a:cubicBezTo>
                    <a:close/>
                    <a:moveTo>
                      <a:pt x="610315" y="415911"/>
                    </a:moveTo>
                    <a:cubicBezTo>
                      <a:pt x="599575" y="522720"/>
                      <a:pt x="588983" y="628185"/>
                      <a:pt x="578243" y="734695"/>
                    </a:cubicBezTo>
                    <a:cubicBezTo>
                      <a:pt x="580033" y="733650"/>
                      <a:pt x="580778" y="733352"/>
                      <a:pt x="581226" y="732905"/>
                    </a:cubicBezTo>
                    <a:cubicBezTo>
                      <a:pt x="651189" y="678009"/>
                      <a:pt x="721151" y="623113"/>
                      <a:pt x="791113" y="568367"/>
                    </a:cubicBezTo>
                    <a:cubicBezTo>
                      <a:pt x="797975" y="562996"/>
                      <a:pt x="797975" y="562549"/>
                      <a:pt x="791113" y="557179"/>
                    </a:cubicBezTo>
                    <a:cubicBezTo>
                      <a:pt x="742482" y="518991"/>
                      <a:pt x="693703" y="480951"/>
                      <a:pt x="644923" y="442763"/>
                    </a:cubicBezTo>
                    <a:cubicBezTo>
                      <a:pt x="633735" y="433961"/>
                      <a:pt x="622398" y="425309"/>
                      <a:pt x="610315" y="415911"/>
                    </a:cubicBezTo>
                    <a:close/>
                    <a:moveTo>
                      <a:pt x="1030322" y="412680"/>
                    </a:moveTo>
                    <a:lnTo>
                      <a:pt x="1030686" y="414569"/>
                    </a:lnTo>
                    <a:cubicBezTo>
                      <a:pt x="1037100" y="460216"/>
                      <a:pt x="1044111" y="505714"/>
                      <a:pt x="1050973" y="551361"/>
                    </a:cubicBezTo>
                    <a:cubicBezTo>
                      <a:pt x="1056790" y="589847"/>
                      <a:pt x="1062608" y="628335"/>
                      <a:pt x="1068427" y="666821"/>
                    </a:cubicBezTo>
                    <a:cubicBezTo>
                      <a:pt x="1072006" y="691136"/>
                      <a:pt x="1075736" y="715302"/>
                      <a:pt x="1079316" y="739618"/>
                    </a:cubicBezTo>
                    <a:cubicBezTo>
                      <a:pt x="1079465" y="740811"/>
                      <a:pt x="1079167" y="742900"/>
                      <a:pt x="1079763" y="743198"/>
                    </a:cubicBezTo>
                    <a:lnTo>
                      <a:pt x="1080791" y="744748"/>
                    </a:lnTo>
                    <a:lnTo>
                      <a:pt x="1476534" y="412680"/>
                    </a:lnTo>
                    <a:close/>
                    <a:moveTo>
                      <a:pt x="820649" y="412680"/>
                    </a:moveTo>
                    <a:lnTo>
                      <a:pt x="820649" y="545245"/>
                    </a:lnTo>
                    <a:lnTo>
                      <a:pt x="989779" y="412680"/>
                    </a:lnTo>
                    <a:close/>
                    <a:moveTo>
                      <a:pt x="646336" y="412680"/>
                    </a:moveTo>
                    <a:lnTo>
                      <a:pt x="794842" y="528836"/>
                    </a:lnTo>
                    <a:lnTo>
                      <a:pt x="794842" y="412680"/>
                    </a:lnTo>
                    <a:close/>
                    <a:moveTo>
                      <a:pt x="171855" y="412680"/>
                    </a:moveTo>
                    <a:lnTo>
                      <a:pt x="553095" y="732578"/>
                    </a:lnTo>
                    <a:lnTo>
                      <a:pt x="562729" y="639075"/>
                    </a:lnTo>
                    <a:cubicBezTo>
                      <a:pt x="565414" y="612671"/>
                      <a:pt x="567950" y="586267"/>
                      <a:pt x="570635" y="559864"/>
                    </a:cubicBezTo>
                    <a:cubicBezTo>
                      <a:pt x="573917" y="527344"/>
                      <a:pt x="577348" y="494675"/>
                      <a:pt x="580630" y="462155"/>
                    </a:cubicBezTo>
                    <a:lnTo>
                      <a:pt x="585568" y="412680"/>
                    </a:lnTo>
                    <a:close/>
                    <a:moveTo>
                      <a:pt x="789920" y="135167"/>
                    </a:moveTo>
                    <a:cubicBezTo>
                      <a:pt x="736814" y="215721"/>
                      <a:pt x="683708" y="296274"/>
                      <a:pt x="630156" y="377723"/>
                    </a:cubicBezTo>
                    <a:cubicBezTo>
                      <a:pt x="685648" y="378767"/>
                      <a:pt x="739798" y="379662"/>
                      <a:pt x="794395" y="380706"/>
                    </a:cubicBezTo>
                    <a:cubicBezTo>
                      <a:pt x="793350" y="298512"/>
                      <a:pt x="792455" y="217063"/>
                      <a:pt x="791411" y="135764"/>
                    </a:cubicBezTo>
                    <a:cubicBezTo>
                      <a:pt x="790964" y="135615"/>
                      <a:pt x="790368" y="135466"/>
                      <a:pt x="789920" y="135167"/>
                    </a:cubicBezTo>
                    <a:close/>
                    <a:moveTo>
                      <a:pt x="818262" y="127261"/>
                    </a:moveTo>
                    <a:cubicBezTo>
                      <a:pt x="817666" y="127411"/>
                      <a:pt x="817069" y="127411"/>
                      <a:pt x="816622" y="127559"/>
                    </a:cubicBezTo>
                    <a:cubicBezTo>
                      <a:pt x="817517" y="211842"/>
                      <a:pt x="818561" y="296126"/>
                      <a:pt x="819456" y="381303"/>
                    </a:cubicBezTo>
                    <a:cubicBezTo>
                      <a:pt x="876291" y="382198"/>
                      <a:pt x="932231" y="383243"/>
                      <a:pt x="989513" y="384138"/>
                    </a:cubicBezTo>
                    <a:cubicBezTo>
                      <a:pt x="931634" y="297319"/>
                      <a:pt x="874948" y="212290"/>
                      <a:pt x="818262" y="127261"/>
                    </a:cubicBezTo>
                    <a:close/>
                    <a:moveTo>
                      <a:pt x="762323" y="118161"/>
                    </a:moveTo>
                    <a:cubicBezTo>
                      <a:pt x="727715" y="118460"/>
                      <a:pt x="693256" y="118609"/>
                      <a:pt x="658647" y="118908"/>
                    </a:cubicBezTo>
                    <a:cubicBezTo>
                      <a:pt x="652979" y="118908"/>
                      <a:pt x="645520" y="117267"/>
                      <a:pt x="642089" y="120101"/>
                    </a:cubicBezTo>
                    <a:cubicBezTo>
                      <a:pt x="638807" y="122786"/>
                      <a:pt x="639702" y="130543"/>
                      <a:pt x="638807" y="135914"/>
                    </a:cubicBezTo>
                    <a:cubicBezTo>
                      <a:pt x="638807" y="136212"/>
                      <a:pt x="638658" y="136361"/>
                      <a:pt x="638658" y="136659"/>
                    </a:cubicBezTo>
                    <a:cubicBezTo>
                      <a:pt x="635376" y="168732"/>
                      <a:pt x="632094" y="200804"/>
                      <a:pt x="628812" y="232876"/>
                    </a:cubicBezTo>
                    <a:cubicBezTo>
                      <a:pt x="625978" y="260772"/>
                      <a:pt x="623144" y="288666"/>
                      <a:pt x="620310" y="316562"/>
                    </a:cubicBezTo>
                    <a:cubicBezTo>
                      <a:pt x="619116" y="327899"/>
                      <a:pt x="618221" y="339236"/>
                      <a:pt x="617028" y="350424"/>
                    </a:cubicBezTo>
                    <a:cubicBezTo>
                      <a:pt x="617475" y="350574"/>
                      <a:pt x="617923" y="350574"/>
                      <a:pt x="618371" y="350723"/>
                    </a:cubicBezTo>
                    <a:cubicBezTo>
                      <a:pt x="669239" y="273749"/>
                      <a:pt x="719957" y="196627"/>
                      <a:pt x="771720" y="118161"/>
                    </a:cubicBezTo>
                    <a:cubicBezTo>
                      <a:pt x="767544" y="118161"/>
                      <a:pt x="765007" y="118161"/>
                      <a:pt x="762323" y="118161"/>
                    </a:cubicBezTo>
                    <a:close/>
                    <a:moveTo>
                      <a:pt x="954457" y="116819"/>
                    </a:moveTo>
                    <a:cubicBezTo>
                      <a:pt x="931932" y="117117"/>
                      <a:pt x="909258" y="117267"/>
                      <a:pt x="886733" y="117416"/>
                    </a:cubicBezTo>
                    <a:cubicBezTo>
                      <a:pt x="872264" y="117416"/>
                      <a:pt x="857644" y="117416"/>
                      <a:pt x="841384" y="117416"/>
                    </a:cubicBezTo>
                    <a:cubicBezTo>
                      <a:pt x="892700" y="194688"/>
                      <a:pt x="943121" y="270170"/>
                      <a:pt x="993392" y="345800"/>
                    </a:cubicBezTo>
                    <a:cubicBezTo>
                      <a:pt x="993840" y="345651"/>
                      <a:pt x="994138" y="345502"/>
                      <a:pt x="994585" y="345352"/>
                    </a:cubicBezTo>
                    <a:cubicBezTo>
                      <a:pt x="992945" y="332971"/>
                      <a:pt x="991303" y="320590"/>
                      <a:pt x="989513" y="308208"/>
                    </a:cubicBezTo>
                    <a:cubicBezTo>
                      <a:pt x="980265" y="246600"/>
                      <a:pt x="970867" y="184842"/>
                      <a:pt x="961767" y="123233"/>
                    </a:cubicBezTo>
                    <a:cubicBezTo>
                      <a:pt x="961021" y="118013"/>
                      <a:pt x="959231" y="116819"/>
                      <a:pt x="954457" y="116819"/>
                    </a:cubicBezTo>
                    <a:close/>
                    <a:moveTo>
                      <a:pt x="686185" y="0"/>
                    </a:moveTo>
                    <a:lnTo>
                      <a:pt x="934104" y="0"/>
                    </a:lnTo>
                    <a:cubicBezTo>
                      <a:pt x="954339" y="0"/>
                      <a:pt x="970742" y="16403"/>
                      <a:pt x="970742" y="36638"/>
                    </a:cubicBezTo>
                    <a:lnTo>
                      <a:pt x="961098" y="59922"/>
                    </a:lnTo>
                    <a:lnTo>
                      <a:pt x="1051055" y="59922"/>
                    </a:lnTo>
                    <a:cubicBezTo>
                      <a:pt x="1063680" y="59922"/>
                      <a:pt x="1073915" y="70157"/>
                      <a:pt x="1073915" y="82782"/>
                    </a:cubicBezTo>
                    <a:lnTo>
                      <a:pt x="1073914" y="82782"/>
                    </a:lnTo>
                    <a:cubicBezTo>
                      <a:pt x="1073914" y="95407"/>
                      <a:pt x="1063679" y="105642"/>
                      <a:pt x="1051054" y="105642"/>
                    </a:cubicBezTo>
                    <a:lnTo>
                      <a:pt x="984543" y="105642"/>
                    </a:lnTo>
                    <a:lnTo>
                      <a:pt x="1025912" y="382944"/>
                    </a:lnTo>
                    <a:cubicBezTo>
                      <a:pt x="1027254" y="382795"/>
                      <a:pt x="1028447" y="382646"/>
                      <a:pt x="1029492" y="382348"/>
                    </a:cubicBezTo>
                    <a:cubicBezTo>
                      <a:pt x="1029492" y="382944"/>
                      <a:pt x="1029791" y="383541"/>
                      <a:pt x="1029641" y="383839"/>
                    </a:cubicBezTo>
                    <a:lnTo>
                      <a:pt x="1029470" y="385248"/>
                    </a:lnTo>
                    <a:lnTo>
                      <a:pt x="1157032" y="385248"/>
                    </a:lnTo>
                    <a:lnTo>
                      <a:pt x="1157032" y="310832"/>
                    </a:lnTo>
                    <a:lnTo>
                      <a:pt x="1126536" y="310832"/>
                    </a:lnTo>
                    <a:cubicBezTo>
                      <a:pt x="1121486" y="310832"/>
                      <a:pt x="1117392" y="306738"/>
                      <a:pt x="1117392" y="301688"/>
                    </a:cubicBezTo>
                    <a:cubicBezTo>
                      <a:pt x="1117392" y="296638"/>
                      <a:pt x="1121486" y="292544"/>
                      <a:pt x="1126536" y="292544"/>
                    </a:cubicBezTo>
                    <a:lnTo>
                      <a:pt x="1157032" y="292544"/>
                    </a:lnTo>
                    <a:lnTo>
                      <a:pt x="1157032" y="282034"/>
                    </a:lnTo>
                    <a:lnTo>
                      <a:pt x="1126536" y="282034"/>
                    </a:lnTo>
                    <a:cubicBezTo>
                      <a:pt x="1121486" y="282034"/>
                      <a:pt x="1117392" y="277940"/>
                      <a:pt x="1117392" y="272890"/>
                    </a:cubicBezTo>
                    <a:cubicBezTo>
                      <a:pt x="1117392" y="267840"/>
                      <a:pt x="1121486" y="263746"/>
                      <a:pt x="1126536" y="263746"/>
                    </a:cubicBezTo>
                    <a:lnTo>
                      <a:pt x="1157032" y="263746"/>
                    </a:lnTo>
                    <a:lnTo>
                      <a:pt x="1157032" y="253236"/>
                    </a:lnTo>
                    <a:lnTo>
                      <a:pt x="1126536" y="253236"/>
                    </a:lnTo>
                    <a:cubicBezTo>
                      <a:pt x="1121486" y="253236"/>
                      <a:pt x="1117392" y="249142"/>
                      <a:pt x="1117392" y="244092"/>
                    </a:cubicBezTo>
                    <a:cubicBezTo>
                      <a:pt x="1117392" y="239042"/>
                      <a:pt x="1121486" y="234948"/>
                      <a:pt x="1126536" y="234948"/>
                    </a:cubicBezTo>
                    <a:lnTo>
                      <a:pt x="1157032" y="234948"/>
                    </a:lnTo>
                    <a:lnTo>
                      <a:pt x="1157032" y="219866"/>
                    </a:lnTo>
                    <a:cubicBezTo>
                      <a:pt x="1157032" y="212291"/>
                      <a:pt x="1163173" y="206150"/>
                      <a:pt x="1170748" y="206150"/>
                    </a:cubicBezTo>
                    <a:cubicBezTo>
                      <a:pt x="1178323" y="206150"/>
                      <a:pt x="1184464" y="212291"/>
                      <a:pt x="1184464" y="219866"/>
                    </a:cubicBezTo>
                    <a:lnTo>
                      <a:pt x="1184464" y="234948"/>
                    </a:lnTo>
                    <a:lnTo>
                      <a:pt x="1210556" y="234948"/>
                    </a:lnTo>
                    <a:cubicBezTo>
                      <a:pt x="1215606" y="234948"/>
                      <a:pt x="1219700" y="239042"/>
                      <a:pt x="1219700" y="244092"/>
                    </a:cubicBezTo>
                    <a:cubicBezTo>
                      <a:pt x="1219700" y="249142"/>
                      <a:pt x="1215606" y="253236"/>
                      <a:pt x="1210556" y="253236"/>
                    </a:cubicBezTo>
                    <a:lnTo>
                      <a:pt x="1184464" y="253236"/>
                    </a:lnTo>
                    <a:lnTo>
                      <a:pt x="1184464" y="263746"/>
                    </a:lnTo>
                    <a:lnTo>
                      <a:pt x="1210556" y="263746"/>
                    </a:lnTo>
                    <a:cubicBezTo>
                      <a:pt x="1215606" y="263746"/>
                      <a:pt x="1219700" y="267840"/>
                      <a:pt x="1219700" y="272890"/>
                    </a:cubicBezTo>
                    <a:cubicBezTo>
                      <a:pt x="1219700" y="277940"/>
                      <a:pt x="1215606" y="282034"/>
                      <a:pt x="1210556" y="282034"/>
                    </a:cubicBezTo>
                    <a:lnTo>
                      <a:pt x="1184464" y="282034"/>
                    </a:lnTo>
                    <a:lnTo>
                      <a:pt x="1184464" y="292544"/>
                    </a:lnTo>
                    <a:lnTo>
                      <a:pt x="1210556" y="292544"/>
                    </a:lnTo>
                    <a:cubicBezTo>
                      <a:pt x="1215606" y="292544"/>
                      <a:pt x="1219700" y="296638"/>
                      <a:pt x="1219700" y="301688"/>
                    </a:cubicBezTo>
                    <a:cubicBezTo>
                      <a:pt x="1219700" y="306738"/>
                      <a:pt x="1215606" y="310832"/>
                      <a:pt x="1210556" y="310832"/>
                    </a:cubicBezTo>
                    <a:lnTo>
                      <a:pt x="1184464" y="310832"/>
                    </a:lnTo>
                    <a:lnTo>
                      <a:pt x="1184464" y="385248"/>
                    </a:lnTo>
                    <a:lnTo>
                      <a:pt x="1315794" y="385248"/>
                    </a:lnTo>
                    <a:lnTo>
                      <a:pt x="1315794" y="310832"/>
                    </a:lnTo>
                    <a:lnTo>
                      <a:pt x="1286537" y="310832"/>
                    </a:lnTo>
                    <a:cubicBezTo>
                      <a:pt x="1281487" y="310832"/>
                      <a:pt x="1277393" y="306738"/>
                      <a:pt x="1277393" y="301688"/>
                    </a:cubicBezTo>
                    <a:cubicBezTo>
                      <a:pt x="1277393" y="296638"/>
                      <a:pt x="1281487" y="292544"/>
                      <a:pt x="1286537" y="292544"/>
                    </a:cubicBezTo>
                    <a:lnTo>
                      <a:pt x="1315794" y="292544"/>
                    </a:lnTo>
                    <a:lnTo>
                      <a:pt x="1315794" y="282034"/>
                    </a:lnTo>
                    <a:lnTo>
                      <a:pt x="1286537" y="282034"/>
                    </a:lnTo>
                    <a:cubicBezTo>
                      <a:pt x="1281487" y="282034"/>
                      <a:pt x="1277393" y="277940"/>
                      <a:pt x="1277393" y="272890"/>
                    </a:cubicBezTo>
                    <a:cubicBezTo>
                      <a:pt x="1277393" y="267840"/>
                      <a:pt x="1281487" y="263746"/>
                      <a:pt x="1286537" y="263746"/>
                    </a:cubicBezTo>
                    <a:lnTo>
                      <a:pt x="1315794" y="263746"/>
                    </a:lnTo>
                    <a:lnTo>
                      <a:pt x="1315794" y="253236"/>
                    </a:lnTo>
                    <a:lnTo>
                      <a:pt x="1286537" y="253236"/>
                    </a:lnTo>
                    <a:cubicBezTo>
                      <a:pt x="1281487" y="253236"/>
                      <a:pt x="1277393" y="249142"/>
                      <a:pt x="1277393" y="244092"/>
                    </a:cubicBezTo>
                    <a:cubicBezTo>
                      <a:pt x="1277393" y="239042"/>
                      <a:pt x="1281487" y="234948"/>
                      <a:pt x="1286537" y="234948"/>
                    </a:cubicBezTo>
                    <a:lnTo>
                      <a:pt x="1315794" y="234948"/>
                    </a:lnTo>
                    <a:lnTo>
                      <a:pt x="1315794" y="219866"/>
                    </a:lnTo>
                    <a:cubicBezTo>
                      <a:pt x="1315794" y="212291"/>
                      <a:pt x="1321935" y="206150"/>
                      <a:pt x="1329510" y="206150"/>
                    </a:cubicBezTo>
                    <a:cubicBezTo>
                      <a:pt x="1337085" y="206150"/>
                      <a:pt x="1343226" y="212291"/>
                      <a:pt x="1343226" y="219866"/>
                    </a:cubicBezTo>
                    <a:lnTo>
                      <a:pt x="1343226" y="234948"/>
                    </a:lnTo>
                    <a:lnTo>
                      <a:pt x="1370557" y="234948"/>
                    </a:lnTo>
                    <a:cubicBezTo>
                      <a:pt x="1375607" y="234948"/>
                      <a:pt x="1379701" y="239042"/>
                      <a:pt x="1379701" y="244092"/>
                    </a:cubicBezTo>
                    <a:cubicBezTo>
                      <a:pt x="1379701" y="249142"/>
                      <a:pt x="1375607" y="253236"/>
                      <a:pt x="1370557" y="253236"/>
                    </a:cubicBezTo>
                    <a:lnTo>
                      <a:pt x="1343226" y="253236"/>
                    </a:lnTo>
                    <a:lnTo>
                      <a:pt x="1343226" y="263746"/>
                    </a:lnTo>
                    <a:lnTo>
                      <a:pt x="1370557" y="263746"/>
                    </a:lnTo>
                    <a:cubicBezTo>
                      <a:pt x="1375607" y="263746"/>
                      <a:pt x="1379701" y="267840"/>
                      <a:pt x="1379701" y="272890"/>
                    </a:cubicBezTo>
                    <a:cubicBezTo>
                      <a:pt x="1379701" y="277940"/>
                      <a:pt x="1375607" y="282034"/>
                      <a:pt x="1370557" y="282034"/>
                    </a:cubicBezTo>
                    <a:lnTo>
                      <a:pt x="1343226" y="282034"/>
                    </a:lnTo>
                    <a:lnTo>
                      <a:pt x="1343226" y="292544"/>
                    </a:lnTo>
                    <a:lnTo>
                      <a:pt x="1370557" y="292544"/>
                    </a:lnTo>
                    <a:cubicBezTo>
                      <a:pt x="1375607" y="292544"/>
                      <a:pt x="1379701" y="296638"/>
                      <a:pt x="1379701" y="301688"/>
                    </a:cubicBezTo>
                    <a:cubicBezTo>
                      <a:pt x="1379701" y="306738"/>
                      <a:pt x="1375607" y="310832"/>
                      <a:pt x="1370557" y="310832"/>
                    </a:cubicBezTo>
                    <a:lnTo>
                      <a:pt x="1343226" y="310832"/>
                    </a:lnTo>
                    <a:lnTo>
                      <a:pt x="1343226" y="385248"/>
                    </a:lnTo>
                    <a:lnTo>
                      <a:pt x="1497488" y="385248"/>
                    </a:lnTo>
                    <a:lnTo>
                      <a:pt x="1505347" y="388503"/>
                    </a:lnTo>
                    <a:lnTo>
                      <a:pt x="1505405" y="388454"/>
                    </a:lnTo>
                    <a:cubicBezTo>
                      <a:pt x="1511207" y="383585"/>
                      <a:pt x="1519859" y="384342"/>
                      <a:pt x="1524728" y="390145"/>
                    </a:cubicBezTo>
                    <a:cubicBezTo>
                      <a:pt x="1529597" y="395948"/>
                      <a:pt x="1528840" y="404599"/>
                      <a:pt x="1523038" y="409469"/>
                    </a:cubicBezTo>
                    <a:lnTo>
                      <a:pt x="1085083" y="776956"/>
                    </a:lnTo>
                    <a:lnTo>
                      <a:pt x="1087573" y="789880"/>
                    </a:lnTo>
                    <a:cubicBezTo>
                      <a:pt x="1095377" y="845416"/>
                      <a:pt x="1103907" y="900770"/>
                      <a:pt x="1112255" y="956306"/>
                    </a:cubicBezTo>
                    <a:cubicBezTo>
                      <a:pt x="1119333" y="1003130"/>
                      <a:pt x="1126411" y="1049955"/>
                      <a:pt x="1133490" y="1096779"/>
                    </a:cubicBezTo>
                    <a:cubicBezTo>
                      <a:pt x="1137845" y="1126362"/>
                      <a:pt x="1142383" y="1155763"/>
                      <a:pt x="1146738" y="1185346"/>
                    </a:cubicBezTo>
                    <a:cubicBezTo>
                      <a:pt x="1146920" y="1186798"/>
                      <a:pt x="1146557" y="1189339"/>
                      <a:pt x="1147283" y="1189702"/>
                    </a:cubicBezTo>
                    <a:cubicBezTo>
                      <a:pt x="1160532" y="1195328"/>
                      <a:pt x="1152546" y="1206762"/>
                      <a:pt x="1153816" y="1215292"/>
                    </a:cubicBezTo>
                    <a:cubicBezTo>
                      <a:pt x="1155450" y="1226726"/>
                      <a:pt x="1154542" y="1238522"/>
                      <a:pt x="1156176" y="1249956"/>
                    </a:cubicBezTo>
                    <a:cubicBezTo>
                      <a:pt x="1167247" y="1325093"/>
                      <a:pt x="1178862" y="1400230"/>
                      <a:pt x="1190114" y="1475367"/>
                    </a:cubicBezTo>
                    <a:cubicBezTo>
                      <a:pt x="1199370" y="1536710"/>
                      <a:pt x="1208445" y="1598235"/>
                      <a:pt x="1217701" y="1659579"/>
                    </a:cubicBezTo>
                    <a:cubicBezTo>
                      <a:pt x="1218064" y="1661756"/>
                      <a:pt x="1220605" y="1663753"/>
                      <a:pt x="1221875" y="1665931"/>
                    </a:cubicBezTo>
                    <a:cubicBezTo>
                      <a:pt x="1222964" y="1667746"/>
                      <a:pt x="1224416" y="1669924"/>
                      <a:pt x="1224235" y="1671920"/>
                    </a:cubicBezTo>
                    <a:cubicBezTo>
                      <a:pt x="1221875" y="1709307"/>
                      <a:pt x="1230587" y="1745423"/>
                      <a:pt x="1235668" y="1781903"/>
                    </a:cubicBezTo>
                    <a:cubicBezTo>
                      <a:pt x="1242928" y="1833264"/>
                      <a:pt x="1251095" y="1884444"/>
                      <a:pt x="1258718" y="1935625"/>
                    </a:cubicBezTo>
                    <a:cubicBezTo>
                      <a:pt x="1266340" y="1986260"/>
                      <a:pt x="1273600" y="2037077"/>
                      <a:pt x="1281222" y="2087713"/>
                    </a:cubicBezTo>
                    <a:lnTo>
                      <a:pt x="1286826" y="2124229"/>
                    </a:lnTo>
                    <a:lnTo>
                      <a:pt x="1623061" y="2124229"/>
                    </a:lnTo>
                    <a:lnTo>
                      <a:pt x="1636122" y="2129640"/>
                    </a:lnTo>
                    <a:lnTo>
                      <a:pt x="1640572" y="2129637"/>
                    </a:lnTo>
                    <a:lnTo>
                      <a:pt x="1640572" y="2134176"/>
                    </a:lnTo>
                    <a:lnTo>
                      <a:pt x="1645921" y="2147089"/>
                    </a:lnTo>
                    <a:lnTo>
                      <a:pt x="1645920" y="2147089"/>
                    </a:lnTo>
                    <a:lnTo>
                      <a:pt x="1640572" y="2160000"/>
                    </a:lnTo>
                    <a:lnTo>
                      <a:pt x="1640572" y="2166683"/>
                    </a:lnTo>
                    <a:lnTo>
                      <a:pt x="1630945" y="2166683"/>
                    </a:lnTo>
                    <a:lnTo>
                      <a:pt x="1623060" y="2169949"/>
                    </a:lnTo>
                    <a:lnTo>
                      <a:pt x="22860" y="2169948"/>
                    </a:lnTo>
                    <a:lnTo>
                      <a:pt x="14978" y="2166683"/>
                    </a:lnTo>
                    <a:lnTo>
                      <a:pt x="5349" y="2166683"/>
                    </a:lnTo>
                    <a:lnTo>
                      <a:pt x="5349" y="2160002"/>
                    </a:lnTo>
                    <a:lnTo>
                      <a:pt x="0" y="2147089"/>
                    </a:lnTo>
                    <a:lnTo>
                      <a:pt x="6696" y="2130925"/>
                    </a:lnTo>
                    <a:cubicBezTo>
                      <a:pt x="10833" y="2126788"/>
                      <a:pt x="16548" y="2124229"/>
                      <a:pt x="22860" y="2124229"/>
                    </a:cubicBezTo>
                    <a:lnTo>
                      <a:pt x="410941" y="2124229"/>
                    </a:lnTo>
                    <a:lnTo>
                      <a:pt x="415334" y="2082631"/>
                    </a:lnTo>
                    <a:cubicBezTo>
                      <a:pt x="419509" y="2042159"/>
                      <a:pt x="423683" y="2001505"/>
                      <a:pt x="427676" y="1961033"/>
                    </a:cubicBezTo>
                    <a:cubicBezTo>
                      <a:pt x="430943" y="1928365"/>
                      <a:pt x="433846" y="1895515"/>
                      <a:pt x="437295" y="1862847"/>
                    </a:cubicBezTo>
                    <a:cubicBezTo>
                      <a:pt x="441287" y="1823827"/>
                      <a:pt x="445462" y="1784807"/>
                      <a:pt x="449455" y="1745786"/>
                    </a:cubicBezTo>
                    <a:cubicBezTo>
                      <a:pt x="450906" y="1732538"/>
                      <a:pt x="451995" y="1719289"/>
                      <a:pt x="453447" y="1706221"/>
                    </a:cubicBezTo>
                    <a:cubicBezTo>
                      <a:pt x="454173" y="1699688"/>
                      <a:pt x="454173" y="1693517"/>
                      <a:pt x="444554" y="1691158"/>
                    </a:cubicBezTo>
                    <a:cubicBezTo>
                      <a:pt x="461977" y="1681902"/>
                      <a:pt x="456896" y="1666112"/>
                      <a:pt x="458348" y="1653227"/>
                    </a:cubicBezTo>
                    <a:cubicBezTo>
                      <a:pt x="464700" y="1599869"/>
                      <a:pt x="469600" y="1546329"/>
                      <a:pt x="475045" y="1492971"/>
                    </a:cubicBezTo>
                    <a:cubicBezTo>
                      <a:pt x="479582" y="1447962"/>
                      <a:pt x="483756" y="1402771"/>
                      <a:pt x="488112" y="1357761"/>
                    </a:cubicBezTo>
                    <a:cubicBezTo>
                      <a:pt x="492286" y="1315656"/>
                      <a:pt x="496097" y="1273550"/>
                      <a:pt x="501179" y="1231626"/>
                    </a:cubicBezTo>
                    <a:cubicBezTo>
                      <a:pt x="502450" y="1222007"/>
                      <a:pt x="495190" y="1221099"/>
                      <a:pt x="490834" y="1215473"/>
                    </a:cubicBezTo>
                    <a:cubicBezTo>
                      <a:pt x="506805" y="1209484"/>
                      <a:pt x="504446" y="1195328"/>
                      <a:pt x="505898" y="1182805"/>
                    </a:cubicBezTo>
                    <a:cubicBezTo>
                      <a:pt x="510072" y="1142877"/>
                      <a:pt x="514065" y="1102950"/>
                      <a:pt x="518239" y="1063022"/>
                    </a:cubicBezTo>
                    <a:cubicBezTo>
                      <a:pt x="521506" y="1030898"/>
                      <a:pt x="524591" y="998774"/>
                      <a:pt x="527858" y="966651"/>
                    </a:cubicBezTo>
                    <a:cubicBezTo>
                      <a:pt x="531851" y="927086"/>
                      <a:pt x="536025" y="887340"/>
                      <a:pt x="540018" y="847775"/>
                    </a:cubicBezTo>
                    <a:lnTo>
                      <a:pt x="548341" y="764399"/>
                    </a:lnTo>
                    <a:lnTo>
                      <a:pt x="132037" y="415079"/>
                    </a:lnTo>
                    <a:lnTo>
                      <a:pt x="129621" y="410438"/>
                    </a:lnTo>
                    <a:lnTo>
                      <a:pt x="125334" y="408662"/>
                    </a:lnTo>
                    <a:cubicBezTo>
                      <a:pt x="122852" y="406180"/>
                      <a:pt x="121316" y="402751"/>
                      <a:pt x="121316" y="398964"/>
                    </a:cubicBezTo>
                    <a:cubicBezTo>
                      <a:pt x="121316" y="391389"/>
                      <a:pt x="127457" y="385248"/>
                      <a:pt x="135032" y="385248"/>
                    </a:cubicBezTo>
                    <a:lnTo>
                      <a:pt x="301963" y="385248"/>
                    </a:lnTo>
                    <a:lnTo>
                      <a:pt x="301963" y="319242"/>
                    </a:lnTo>
                    <a:lnTo>
                      <a:pt x="274367" y="319242"/>
                    </a:lnTo>
                    <a:cubicBezTo>
                      <a:pt x="269317" y="319242"/>
                      <a:pt x="265223" y="315148"/>
                      <a:pt x="265223" y="310098"/>
                    </a:cubicBezTo>
                    <a:cubicBezTo>
                      <a:pt x="265223" y="305048"/>
                      <a:pt x="269317" y="300954"/>
                      <a:pt x="274367" y="300954"/>
                    </a:cubicBezTo>
                    <a:lnTo>
                      <a:pt x="301963" y="300954"/>
                    </a:lnTo>
                    <a:lnTo>
                      <a:pt x="301963" y="290444"/>
                    </a:lnTo>
                    <a:lnTo>
                      <a:pt x="274367" y="290444"/>
                    </a:lnTo>
                    <a:cubicBezTo>
                      <a:pt x="269317" y="290444"/>
                      <a:pt x="265223" y="286350"/>
                      <a:pt x="265223" y="281300"/>
                    </a:cubicBezTo>
                    <a:cubicBezTo>
                      <a:pt x="265223" y="276250"/>
                      <a:pt x="269317" y="272156"/>
                      <a:pt x="274367" y="272156"/>
                    </a:cubicBezTo>
                    <a:lnTo>
                      <a:pt x="301963" y="272156"/>
                    </a:lnTo>
                    <a:lnTo>
                      <a:pt x="301963" y="261646"/>
                    </a:lnTo>
                    <a:lnTo>
                      <a:pt x="274367" y="261646"/>
                    </a:lnTo>
                    <a:cubicBezTo>
                      <a:pt x="269317" y="261646"/>
                      <a:pt x="265223" y="257552"/>
                      <a:pt x="265223" y="252502"/>
                    </a:cubicBezTo>
                    <a:cubicBezTo>
                      <a:pt x="265223" y="247452"/>
                      <a:pt x="269317" y="243358"/>
                      <a:pt x="274367" y="243358"/>
                    </a:cubicBezTo>
                    <a:lnTo>
                      <a:pt x="301963" y="243358"/>
                    </a:lnTo>
                    <a:lnTo>
                      <a:pt x="301963" y="219866"/>
                    </a:lnTo>
                    <a:cubicBezTo>
                      <a:pt x="301963" y="212291"/>
                      <a:pt x="308104" y="206150"/>
                      <a:pt x="315679" y="206150"/>
                    </a:cubicBezTo>
                    <a:cubicBezTo>
                      <a:pt x="323254" y="206150"/>
                      <a:pt x="329395" y="212291"/>
                      <a:pt x="329395" y="219866"/>
                    </a:cubicBezTo>
                    <a:lnTo>
                      <a:pt x="329395" y="243358"/>
                    </a:lnTo>
                    <a:lnTo>
                      <a:pt x="358387" y="243358"/>
                    </a:lnTo>
                    <a:cubicBezTo>
                      <a:pt x="363437" y="243358"/>
                      <a:pt x="367531" y="247452"/>
                      <a:pt x="367531" y="252502"/>
                    </a:cubicBezTo>
                    <a:cubicBezTo>
                      <a:pt x="367531" y="257552"/>
                      <a:pt x="363437" y="261646"/>
                      <a:pt x="358387" y="261646"/>
                    </a:cubicBezTo>
                    <a:lnTo>
                      <a:pt x="329395" y="261646"/>
                    </a:lnTo>
                    <a:lnTo>
                      <a:pt x="329395" y="272156"/>
                    </a:lnTo>
                    <a:lnTo>
                      <a:pt x="358387" y="272156"/>
                    </a:lnTo>
                    <a:cubicBezTo>
                      <a:pt x="363437" y="272156"/>
                      <a:pt x="367531" y="276250"/>
                      <a:pt x="367531" y="281300"/>
                    </a:cubicBezTo>
                    <a:cubicBezTo>
                      <a:pt x="367531" y="286350"/>
                      <a:pt x="363437" y="290444"/>
                      <a:pt x="358387" y="290444"/>
                    </a:cubicBezTo>
                    <a:lnTo>
                      <a:pt x="329395" y="290444"/>
                    </a:lnTo>
                    <a:lnTo>
                      <a:pt x="329395" y="300954"/>
                    </a:lnTo>
                    <a:lnTo>
                      <a:pt x="358387" y="300954"/>
                    </a:lnTo>
                    <a:cubicBezTo>
                      <a:pt x="363437" y="300954"/>
                      <a:pt x="367531" y="305048"/>
                      <a:pt x="367531" y="310098"/>
                    </a:cubicBezTo>
                    <a:cubicBezTo>
                      <a:pt x="367531" y="315148"/>
                      <a:pt x="363437" y="319242"/>
                      <a:pt x="358387" y="319242"/>
                    </a:cubicBezTo>
                    <a:lnTo>
                      <a:pt x="329395" y="319242"/>
                    </a:lnTo>
                    <a:lnTo>
                      <a:pt x="329395" y="385248"/>
                    </a:lnTo>
                    <a:lnTo>
                      <a:pt x="447531" y="385248"/>
                    </a:lnTo>
                    <a:lnTo>
                      <a:pt x="447531" y="315782"/>
                    </a:lnTo>
                    <a:lnTo>
                      <a:pt x="417009" y="315782"/>
                    </a:lnTo>
                    <a:cubicBezTo>
                      <a:pt x="411959" y="315782"/>
                      <a:pt x="407865" y="311688"/>
                      <a:pt x="407865" y="306638"/>
                    </a:cubicBezTo>
                    <a:cubicBezTo>
                      <a:pt x="407865" y="301588"/>
                      <a:pt x="411959" y="297494"/>
                      <a:pt x="417009" y="297494"/>
                    </a:cubicBezTo>
                    <a:lnTo>
                      <a:pt x="447531" y="297494"/>
                    </a:lnTo>
                    <a:lnTo>
                      <a:pt x="447531" y="286984"/>
                    </a:lnTo>
                    <a:lnTo>
                      <a:pt x="417009" y="286984"/>
                    </a:lnTo>
                    <a:cubicBezTo>
                      <a:pt x="411959" y="286984"/>
                      <a:pt x="407865" y="282890"/>
                      <a:pt x="407865" y="277840"/>
                    </a:cubicBezTo>
                    <a:cubicBezTo>
                      <a:pt x="407865" y="272790"/>
                      <a:pt x="411959" y="268696"/>
                      <a:pt x="417009" y="268696"/>
                    </a:cubicBezTo>
                    <a:lnTo>
                      <a:pt x="447531" y="268696"/>
                    </a:lnTo>
                    <a:lnTo>
                      <a:pt x="447531" y="258186"/>
                    </a:lnTo>
                    <a:lnTo>
                      <a:pt x="417009" y="258186"/>
                    </a:lnTo>
                    <a:cubicBezTo>
                      <a:pt x="411959" y="258186"/>
                      <a:pt x="407865" y="254092"/>
                      <a:pt x="407865" y="249042"/>
                    </a:cubicBezTo>
                    <a:cubicBezTo>
                      <a:pt x="407865" y="243992"/>
                      <a:pt x="411959" y="239898"/>
                      <a:pt x="417009" y="239898"/>
                    </a:cubicBezTo>
                    <a:lnTo>
                      <a:pt x="447531" y="239898"/>
                    </a:lnTo>
                    <a:lnTo>
                      <a:pt x="447531" y="219866"/>
                    </a:lnTo>
                    <a:cubicBezTo>
                      <a:pt x="447531" y="212291"/>
                      <a:pt x="453672" y="206150"/>
                      <a:pt x="461247" y="206150"/>
                    </a:cubicBezTo>
                    <a:cubicBezTo>
                      <a:pt x="468822" y="206150"/>
                      <a:pt x="474963" y="212291"/>
                      <a:pt x="474963" y="219866"/>
                    </a:cubicBezTo>
                    <a:lnTo>
                      <a:pt x="474963" y="239898"/>
                    </a:lnTo>
                    <a:lnTo>
                      <a:pt x="501029" y="239898"/>
                    </a:lnTo>
                    <a:cubicBezTo>
                      <a:pt x="506079" y="239898"/>
                      <a:pt x="510173" y="243992"/>
                      <a:pt x="510173" y="249042"/>
                    </a:cubicBezTo>
                    <a:cubicBezTo>
                      <a:pt x="510173" y="254092"/>
                      <a:pt x="506079" y="258186"/>
                      <a:pt x="501029" y="258186"/>
                    </a:cubicBezTo>
                    <a:lnTo>
                      <a:pt x="474963" y="258186"/>
                    </a:lnTo>
                    <a:lnTo>
                      <a:pt x="474963" y="268696"/>
                    </a:lnTo>
                    <a:lnTo>
                      <a:pt x="501029" y="268696"/>
                    </a:lnTo>
                    <a:cubicBezTo>
                      <a:pt x="506079" y="268696"/>
                      <a:pt x="510173" y="272790"/>
                      <a:pt x="510173" y="277840"/>
                    </a:cubicBezTo>
                    <a:cubicBezTo>
                      <a:pt x="510173" y="282890"/>
                      <a:pt x="506079" y="286984"/>
                      <a:pt x="501029" y="286984"/>
                    </a:cubicBezTo>
                    <a:lnTo>
                      <a:pt x="474963" y="286984"/>
                    </a:lnTo>
                    <a:lnTo>
                      <a:pt x="474963" y="297494"/>
                    </a:lnTo>
                    <a:lnTo>
                      <a:pt x="501029" y="297494"/>
                    </a:lnTo>
                    <a:cubicBezTo>
                      <a:pt x="506079" y="297494"/>
                      <a:pt x="510173" y="301588"/>
                      <a:pt x="510173" y="306638"/>
                    </a:cubicBezTo>
                    <a:cubicBezTo>
                      <a:pt x="510173" y="311688"/>
                      <a:pt x="506079" y="315782"/>
                      <a:pt x="501029" y="315782"/>
                    </a:cubicBezTo>
                    <a:lnTo>
                      <a:pt x="474963" y="315782"/>
                    </a:lnTo>
                    <a:lnTo>
                      <a:pt x="474963" y="385248"/>
                    </a:lnTo>
                    <a:lnTo>
                      <a:pt x="588306" y="385248"/>
                    </a:lnTo>
                    <a:lnTo>
                      <a:pt x="588536" y="382944"/>
                    </a:lnTo>
                    <a:cubicBezTo>
                      <a:pt x="591818" y="350126"/>
                      <a:pt x="595397" y="317308"/>
                      <a:pt x="598679" y="284490"/>
                    </a:cubicBezTo>
                    <a:cubicBezTo>
                      <a:pt x="601365" y="258385"/>
                      <a:pt x="603752" y="232130"/>
                      <a:pt x="606437" y="206025"/>
                    </a:cubicBezTo>
                    <a:cubicBezTo>
                      <a:pt x="609718" y="173206"/>
                      <a:pt x="613150" y="140388"/>
                      <a:pt x="616580" y="107571"/>
                    </a:cubicBezTo>
                    <a:lnTo>
                      <a:pt x="616580" y="105641"/>
                    </a:lnTo>
                    <a:lnTo>
                      <a:pt x="569236" y="105641"/>
                    </a:lnTo>
                    <a:cubicBezTo>
                      <a:pt x="562924" y="105641"/>
                      <a:pt x="557209" y="103082"/>
                      <a:pt x="553072" y="98945"/>
                    </a:cubicBezTo>
                    <a:lnTo>
                      <a:pt x="546376" y="82781"/>
                    </a:lnTo>
                    <a:lnTo>
                      <a:pt x="553072" y="66617"/>
                    </a:lnTo>
                    <a:cubicBezTo>
                      <a:pt x="557209" y="62481"/>
                      <a:pt x="562924" y="59922"/>
                      <a:pt x="569236" y="59922"/>
                    </a:cubicBezTo>
                    <a:lnTo>
                      <a:pt x="659192" y="59922"/>
                    </a:lnTo>
                    <a:lnTo>
                      <a:pt x="649547" y="36638"/>
                    </a:lnTo>
                    <a:cubicBezTo>
                      <a:pt x="649547" y="16403"/>
                      <a:pt x="665950" y="0"/>
                      <a:pt x="6861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C03B4370-BC28-688D-3A03-BDA03D31FE23}"/>
                  </a:ext>
                </a:extLst>
              </p:cNvPr>
              <p:cNvGrpSpPr/>
              <p:nvPr/>
            </p:nvGrpSpPr>
            <p:grpSpPr>
              <a:xfrm>
                <a:off x="6896749" y="1773716"/>
                <a:ext cx="1238201" cy="1299037"/>
                <a:chOff x="6896749" y="1773716"/>
                <a:chExt cx="1238201" cy="1299037"/>
              </a:xfrm>
            </p:grpSpPr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451D8A3F-DD58-5FBC-09E0-B0DCAE422BC1}"/>
                    </a:ext>
                  </a:extLst>
                </p:cNvPr>
                <p:cNvSpPr/>
                <p:nvPr/>
              </p:nvSpPr>
              <p:spPr>
                <a:xfrm>
                  <a:off x="7405832" y="2164710"/>
                  <a:ext cx="538296" cy="859041"/>
                </a:xfrm>
                <a:custGeom>
                  <a:avLst/>
                  <a:gdLst>
                    <a:gd name="connsiteX0" fmla="*/ 817516 w 1645921"/>
                    <a:gd name="connsiteY0" fmla="*/ 1935988 h 2169949"/>
                    <a:gd name="connsiteX1" fmla="*/ 513238 w 1645921"/>
                    <a:gd name="connsiteY1" fmla="*/ 2124229 h 2169949"/>
                    <a:gd name="connsiteX2" fmla="*/ 820226 w 1645921"/>
                    <a:gd name="connsiteY2" fmla="*/ 2124229 h 2169949"/>
                    <a:gd name="connsiteX3" fmla="*/ 848006 w 1645921"/>
                    <a:gd name="connsiteY3" fmla="*/ 1933084 h 2169949"/>
                    <a:gd name="connsiteX4" fmla="*/ 851058 w 1645921"/>
                    <a:gd name="connsiteY4" fmla="*/ 2124229 h 2169949"/>
                    <a:gd name="connsiteX5" fmla="*/ 1165501 w 1645921"/>
                    <a:gd name="connsiteY5" fmla="*/ 2124229 h 2169949"/>
                    <a:gd name="connsiteX6" fmla="*/ 483030 w 1645921"/>
                    <a:gd name="connsiteY6" fmla="*/ 1713663 h 2169949"/>
                    <a:gd name="connsiteX7" fmla="*/ 441567 w 1645921"/>
                    <a:gd name="connsiteY7" fmla="*/ 2124229 h 2169949"/>
                    <a:gd name="connsiteX8" fmla="*/ 456637 w 1645921"/>
                    <a:gd name="connsiteY8" fmla="*/ 2124229 h 2169949"/>
                    <a:gd name="connsiteX9" fmla="*/ 806082 w 1645921"/>
                    <a:gd name="connsiteY9" fmla="*/ 1908038 h 2169949"/>
                    <a:gd name="connsiteX10" fmla="*/ 483030 w 1645921"/>
                    <a:gd name="connsiteY10" fmla="*/ 1713663 h 2169949"/>
                    <a:gd name="connsiteX11" fmla="*/ 1192837 w 1645921"/>
                    <a:gd name="connsiteY11" fmla="*/ 1703681 h 2169949"/>
                    <a:gd name="connsiteX12" fmla="*/ 863251 w 1645921"/>
                    <a:gd name="connsiteY12" fmla="*/ 1907494 h 2169949"/>
                    <a:gd name="connsiteX13" fmla="*/ 1223376 w 1645921"/>
                    <a:gd name="connsiteY13" fmla="*/ 2124229 h 2169949"/>
                    <a:gd name="connsiteX14" fmla="*/ 1255703 w 1645921"/>
                    <a:gd name="connsiteY14" fmla="*/ 2124229 h 2169949"/>
                    <a:gd name="connsiteX15" fmla="*/ 813705 w 1645921"/>
                    <a:gd name="connsiteY15" fmla="*/ 1701321 h 2169949"/>
                    <a:gd name="connsiteX16" fmla="*/ 529673 w 1645921"/>
                    <a:gd name="connsiteY16" fmla="*/ 1704407 h 2169949"/>
                    <a:gd name="connsiteX17" fmla="*/ 529129 w 1645921"/>
                    <a:gd name="connsiteY17" fmla="*/ 1706584 h 2169949"/>
                    <a:gd name="connsiteX18" fmla="*/ 816608 w 1645921"/>
                    <a:gd name="connsiteY18" fmla="*/ 1879544 h 2169949"/>
                    <a:gd name="connsiteX19" fmla="*/ 813705 w 1645921"/>
                    <a:gd name="connsiteY19" fmla="*/ 1701321 h 2169949"/>
                    <a:gd name="connsiteX20" fmla="*/ 1143109 w 1645921"/>
                    <a:gd name="connsiteY20" fmla="*/ 1697147 h 2169949"/>
                    <a:gd name="connsiteX21" fmla="*/ 844376 w 1645921"/>
                    <a:gd name="connsiteY21" fmla="*/ 1700595 h 2169949"/>
                    <a:gd name="connsiteX22" fmla="*/ 847280 w 1645921"/>
                    <a:gd name="connsiteY22" fmla="*/ 1882630 h 2169949"/>
                    <a:gd name="connsiteX23" fmla="*/ 1143835 w 1645921"/>
                    <a:gd name="connsiteY23" fmla="*/ 1699143 h 2169949"/>
                    <a:gd name="connsiteX24" fmla="*/ 1143109 w 1645921"/>
                    <a:gd name="connsiteY24" fmla="*/ 1697147 h 2169949"/>
                    <a:gd name="connsiteX25" fmla="*/ 840565 w 1645921"/>
                    <a:gd name="connsiteY25" fmla="*/ 1456129 h 2169949"/>
                    <a:gd name="connsiteX26" fmla="*/ 844195 w 1645921"/>
                    <a:gd name="connsiteY26" fmla="*/ 1670287 h 2169949"/>
                    <a:gd name="connsiteX27" fmla="*/ 1144923 w 1645921"/>
                    <a:gd name="connsiteY27" fmla="*/ 1666838 h 2169949"/>
                    <a:gd name="connsiteX28" fmla="*/ 1145649 w 1645921"/>
                    <a:gd name="connsiteY28" fmla="*/ 1665205 h 2169949"/>
                    <a:gd name="connsiteX29" fmla="*/ 840565 w 1645921"/>
                    <a:gd name="connsiteY29" fmla="*/ 1456129 h 2169949"/>
                    <a:gd name="connsiteX30" fmla="*/ 810075 w 1645921"/>
                    <a:gd name="connsiteY30" fmla="*/ 1455403 h 2169949"/>
                    <a:gd name="connsiteX31" fmla="*/ 517695 w 1645921"/>
                    <a:gd name="connsiteY31" fmla="*/ 1674098 h 2169949"/>
                    <a:gd name="connsiteX32" fmla="*/ 813342 w 1645921"/>
                    <a:gd name="connsiteY32" fmla="*/ 1670650 h 2169949"/>
                    <a:gd name="connsiteX33" fmla="*/ 810075 w 1645921"/>
                    <a:gd name="connsiteY33" fmla="*/ 1455403 h 2169949"/>
                    <a:gd name="connsiteX34" fmla="*/ 530580 w 1645921"/>
                    <a:gd name="connsiteY34" fmla="*/ 1243604 h 2169949"/>
                    <a:gd name="connsiteX35" fmla="*/ 488656 w 1645921"/>
                    <a:gd name="connsiteY35" fmla="*/ 1658308 h 2169949"/>
                    <a:gd name="connsiteX36" fmla="*/ 797915 w 1645921"/>
                    <a:gd name="connsiteY36" fmla="*/ 1426909 h 2169949"/>
                    <a:gd name="connsiteX37" fmla="*/ 530580 w 1645921"/>
                    <a:gd name="connsiteY37" fmla="*/ 1243604 h 2169949"/>
                    <a:gd name="connsiteX38" fmla="*/ 836935 w 1645921"/>
                    <a:gd name="connsiteY38" fmla="*/ 1223277 h 2169949"/>
                    <a:gd name="connsiteX39" fmla="*/ 839658 w 1645921"/>
                    <a:gd name="connsiteY39" fmla="*/ 1395693 h 2169949"/>
                    <a:gd name="connsiteX40" fmla="*/ 1070150 w 1645921"/>
                    <a:gd name="connsiteY40" fmla="*/ 1223277 h 2169949"/>
                    <a:gd name="connsiteX41" fmla="*/ 836935 w 1645921"/>
                    <a:gd name="connsiteY41" fmla="*/ 1223277 h 2169949"/>
                    <a:gd name="connsiteX42" fmla="*/ 553085 w 1645921"/>
                    <a:gd name="connsiteY42" fmla="*/ 1223277 h 2169949"/>
                    <a:gd name="connsiteX43" fmla="*/ 809167 w 1645921"/>
                    <a:gd name="connsiteY43" fmla="*/ 1398778 h 2169949"/>
                    <a:gd name="connsiteX44" fmla="*/ 806445 w 1645921"/>
                    <a:gd name="connsiteY44" fmla="*/ 1223277 h 2169949"/>
                    <a:gd name="connsiteX45" fmla="*/ 553085 w 1645921"/>
                    <a:gd name="connsiteY45" fmla="*/ 1223277 h 2169949"/>
                    <a:gd name="connsiteX46" fmla="*/ 1121148 w 1645921"/>
                    <a:gd name="connsiteY46" fmla="*/ 1222551 h 2169949"/>
                    <a:gd name="connsiteX47" fmla="*/ 849095 w 1645921"/>
                    <a:gd name="connsiteY47" fmla="*/ 1426001 h 2169949"/>
                    <a:gd name="connsiteX48" fmla="*/ 1185940 w 1645921"/>
                    <a:gd name="connsiteY48" fmla="*/ 1656856 h 2169949"/>
                    <a:gd name="connsiteX49" fmla="*/ 1121148 w 1645921"/>
                    <a:gd name="connsiteY49" fmla="*/ 1222551 h 2169949"/>
                    <a:gd name="connsiteX50" fmla="*/ 803178 w 1645921"/>
                    <a:gd name="connsiteY50" fmla="*/ 1009119 h 2169949"/>
                    <a:gd name="connsiteX51" fmla="*/ 570690 w 1645921"/>
                    <a:gd name="connsiteY51" fmla="*/ 1191335 h 2169949"/>
                    <a:gd name="connsiteX52" fmla="*/ 805901 w 1645921"/>
                    <a:gd name="connsiteY52" fmla="*/ 1191335 h 2169949"/>
                    <a:gd name="connsiteX53" fmla="*/ 803178 w 1645921"/>
                    <a:gd name="connsiteY53" fmla="*/ 1009119 h 2169949"/>
                    <a:gd name="connsiteX54" fmla="*/ 833305 w 1645921"/>
                    <a:gd name="connsiteY54" fmla="*/ 992422 h 2169949"/>
                    <a:gd name="connsiteX55" fmla="*/ 836572 w 1645921"/>
                    <a:gd name="connsiteY55" fmla="*/ 1191154 h 2169949"/>
                    <a:gd name="connsiteX56" fmla="*/ 1087391 w 1645921"/>
                    <a:gd name="connsiteY56" fmla="*/ 1191154 h 2169949"/>
                    <a:gd name="connsiteX57" fmla="*/ 833305 w 1645921"/>
                    <a:gd name="connsiteY57" fmla="*/ 992422 h 2169949"/>
                    <a:gd name="connsiteX58" fmla="*/ 1055404 w 1645921"/>
                    <a:gd name="connsiteY58" fmla="*/ 817761 h 2169949"/>
                    <a:gd name="connsiteX59" fmla="*/ 1042745 w 1645921"/>
                    <a:gd name="connsiteY59" fmla="*/ 821277 h 2169949"/>
                    <a:gd name="connsiteX60" fmla="*/ 985031 w 1645921"/>
                    <a:gd name="connsiteY60" fmla="*/ 866468 h 2169949"/>
                    <a:gd name="connsiteX61" fmla="*/ 853269 w 1645921"/>
                    <a:gd name="connsiteY61" fmla="*/ 969918 h 2169949"/>
                    <a:gd name="connsiteX62" fmla="*/ 1113707 w 1645921"/>
                    <a:gd name="connsiteY62" fmla="*/ 1173549 h 2169949"/>
                    <a:gd name="connsiteX63" fmla="*/ 1099007 w 1645921"/>
                    <a:gd name="connsiteY63" fmla="*/ 1072459 h 2169949"/>
                    <a:gd name="connsiteX64" fmla="*/ 1079587 w 1645921"/>
                    <a:gd name="connsiteY64" fmla="*/ 943783 h 2169949"/>
                    <a:gd name="connsiteX65" fmla="*/ 1062346 w 1645921"/>
                    <a:gd name="connsiteY65" fmla="*/ 828537 h 2169949"/>
                    <a:gd name="connsiteX66" fmla="*/ 1055404 w 1645921"/>
                    <a:gd name="connsiteY66" fmla="*/ 817761 h 2169949"/>
                    <a:gd name="connsiteX67" fmla="*/ 576134 w 1645921"/>
                    <a:gd name="connsiteY67" fmla="*/ 791513 h 2169949"/>
                    <a:gd name="connsiteX68" fmla="*/ 537114 w 1645921"/>
                    <a:gd name="connsiteY68" fmla="*/ 1179357 h 2169949"/>
                    <a:gd name="connsiteX69" fmla="*/ 540744 w 1645921"/>
                    <a:gd name="connsiteY69" fmla="*/ 1177179 h 2169949"/>
                    <a:gd name="connsiteX70" fmla="*/ 796100 w 1645921"/>
                    <a:gd name="connsiteY70" fmla="*/ 976996 h 2169949"/>
                    <a:gd name="connsiteX71" fmla="*/ 796100 w 1645921"/>
                    <a:gd name="connsiteY71" fmla="*/ 963384 h 2169949"/>
                    <a:gd name="connsiteX72" fmla="*/ 618240 w 1645921"/>
                    <a:gd name="connsiteY72" fmla="*/ 824181 h 2169949"/>
                    <a:gd name="connsiteX73" fmla="*/ 576134 w 1645921"/>
                    <a:gd name="connsiteY73" fmla="*/ 791513 h 2169949"/>
                    <a:gd name="connsiteX74" fmla="*/ 832035 w 1645921"/>
                    <a:gd name="connsiteY74" fmla="*/ 779716 h 2169949"/>
                    <a:gd name="connsiteX75" fmla="*/ 832035 w 1645921"/>
                    <a:gd name="connsiteY75" fmla="*/ 948865 h 2169949"/>
                    <a:gd name="connsiteX76" fmla="*/ 1031534 w 1645921"/>
                    <a:gd name="connsiteY76" fmla="*/ 792496 h 2169949"/>
                    <a:gd name="connsiteX77" fmla="*/ 1031242 w 1645921"/>
                    <a:gd name="connsiteY77" fmla="*/ 791569 h 2169949"/>
                    <a:gd name="connsiteX78" fmla="*/ 1035405 w 1645921"/>
                    <a:gd name="connsiteY78" fmla="*/ 783570 h 2169949"/>
                    <a:gd name="connsiteX79" fmla="*/ 607714 w 1645921"/>
                    <a:gd name="connsiteY79" fmla="*/ 775723 h 2169949"/>
                    <a:gd name="connsiteX80" fmla="*/ 607351 w 1645921"/>
                    <a:gd name="connsiteY80" fmla="*/ 777720 h 2169949"/>
                    <a:gd name="connsiteX81" fmla="*/ 800637 w 1645921"/>
                    <a:gd name="connsiteY81" fmla="*/ 928901 h 2169949"/>
                    <a:gd name="connsiteX82" fmla="*/ 800637 w 1645921"/>
                    <a:gd name="connsiteY82" fmla="*/ 779353 h 2169949"/>
                    <a:gd name="connsiteX83" fmla="*/ 607714 w 1645921"/>
                    <a:gd name="connsiteY83" fmla="*/ 775723 h 2169949"/>
                    <a:gd name="connsiteX84" fmla="*/ 796931 w 1645921"/>
                    <a:gd name="connsiteY84" fmla="*/ 594770 h 2169949"/>
                    <a:gd name="connsiteX85" fmla="*/ 605840 w 1645921"/>
                    <a:gd name="connsiteY85" fmla="*/ 744540 h 2169949"/>
                    <a:gd name="connsiteX86" fmla="*/ 799169 w 1645921"/>
                    <a:gd name="connsiteY86" fmla="*/ 744540 h 2169949"/>
                    <a:gd name="connsiteX87" fmla="*/ 796931 w 1645921"/>
                    <a:gd name="connsiteY87" fmla="*/ 594770 h 2169949"/>
                    <a:gd name="connsiteX88" fmla="*/ 821693 w 1645921"/>
                    <a:gd name="connsiteY88" fmla="*/ 581046 h 2169949"/>
                    <a:gd name="connsiteX89" fmla="*/ 824378 w 1645921"/>
                    <a:gd name="connsiteY89" fmla="*/ 744391 h 2169949"/>
                    <a:gd name="connsiteX90" fmla="*/ 1030536 w 1645921"/>
                    <a:gd name="connsiteY90" fmla="*/ 744391 h 2169949"/>
                    <a:gd name="connsiteX91" fmla="*/ 821693 w 1645921"/>
                    <a:gd name="connsiteY91" fmla="*/ 581046 h 2169949"/>
                    <a:gd name="connsiteX92" fmla="*/ 1004245 w 1645921"/>
                    <a:gd name="connsiteY92" fmla="*/ 437486 h 2169949"/>
                    <a:gd name="connsiteX93" fmla="*/ 993840 w 1645921"/>
                    <a:gd name="connsiteY93" fmla="*/ 440376 h 2169949"/>
                    <a:gd name="connsiteX94" fmla="*/ 946402 w 1645921"/>
                    <a:gd name="connsiteY94" fmla="*/ 477520 h 2169949"/>
                    <a:gd name="connsiteX95" fmla="*/ 838102 w 1645921"/>
                    <a:gd name="connsiteY95" fmla="*/ 562549 h 2169949"/>
                    <a:gd name="connsiteX96" fmla="*/ 1052166 w 1645921"/>
                    <a:gd name="connsiteY96" fmla="*/ 729921 h 2169949"/>
                    <a:gd name="connsiteX97" fmla="*/ 1040084 w 1645921"/>
                    <a:gd name="connsiteY97" fmla="*/ 646831 h 2169949"/>
                    <a:gd name="connsiteX98" fmla="*/ 1024122 w 1645921"/>
                    <a:gd name="connsiteY98" fmla="*/ 541068 h 2169949"/>
                    <a:gd name="connsiteX99" fmla="*/ 1009951 w 1645921"/>
                    <a:gd name="connsiteY99" fmla="*/ 446343 h 2169949"/>
                    <a:gd name="connsiteX100" fmla="*/ 1004245 w 1645921"/>
                    <a:gd name="connsiteY100" fmla="*/ 437486 h 2169949"/>
                    <a:gd name="connsiteX101" fmla="*/ 610315 w 1645921"/>
                    <a:gd name="connsiteY101" fmla="*/ 415911 h 2169949"/>
                    <a:gd name="connsiteX102" fmla="*/ 578243 w 1645921"/>
                    <a:gd name="connsiteY102" fmla="*/ 734695 h 2169949"/>
                    <a:gd name="connsiteX103" fmla="*/ 581226 w 1645921"/>
                    <a:gd name="connsiteY103" fmla="*/ 732905 h 2169949"/>
                    <a:gd name="connsiteX104" fmla="*/ 791113 w 1645921"/>
                    <a:gd name="connsiteY104" fmla="*/ 568367 h 2169949"/>
                    <a:gd name="connsiteX105" fmla="*/ 791113 w 1645921"/>
                    <a:gd name="connsiteY105" fmla="*/ 557179 h 2169949"/>
                    <a:gd name="connsiteX106" fmla="*/ 644923 w 1645921"/>
                    <a:gd name="connsiteY106" fmla="*/ 442763 h 2169949"/>
                    <a:gd name="connsiteX107" fmla="*/ 610315 w 1645921"/>
                    <a:gd name="connsiteY107" fmla="*/ 415911 h 2169949"/>
                    <a:gd name="connsiteX108" fmla="*/ 1030322 w 1645921"/>
                    <a:gd name="connsiteY108" fmla="*/ 412680 h 2169949"/>
                    <a:gd name="connsiteX109" fmla="*/ 1030686 w 1645921"/>
                    <a:gd name="connsiteY109" fmla="*/ 414569 h 2169949"/>
                    <a:gd name="connsiteX110" fmla="*/ 1050973 w 1645921"/>
                    <a:gd name="connsiteY110" fmla="*/ 551361 h 2169949"/>
                    <a:gd name="connsiteX111" fmla="*/ 1068427 w 1645921"/>
                    <a:gd name="connsiteY111" fmla="*/ 666821 h 2169949"/>
                    <a:gd name="connsiteX112" fmla="*/ 1079316 w 1645921"/>
                    <a:gd name="connsiteY112" fmla="*/ 739618 h 2169949"/>
                    <a:gd name="connsiteX113" fmla="*/ 1079763 w 1645921"/>
                    <a:gd name="connsiteY113" fmla="*/ 743198 h 2169949"/>
                    <a:gd name="connsiteX114" fmla="*/ 1080791 w 1645921"/>
                    <a:gd name="connsiteY114" fmla="*/ 744748 h 2169949"/>
                    <a:gd name="connsiteX115" fmla="*/ 1476534 w 1645921"/>
                    <a:gd name="connsiteY115" fmla="*/ 412680 h 2169949"/>
                    <a:gd name="connsiteX116" fmla="*/ 820649 w 1645921"/>
                    <a:gd name="connsiteY116" fmla="*/ 412680 h 2169949"/>
                    <a:gd name="connsiteX117" fmla="*/ 820649 w 1645921"/>
                    <a:gd name="connsiteY117" fmla="*/ 545245 h 2169949"/>
                    <a:gd name="connsiteX118" fmla="*/ 989779 w 1645921"/>
                    <a:gd name="connsiteY118" fmla="*/ 412680 h 2169949"/>
                    <a:gd name="connsiteX119" fmla="*/ 646336 w 1645921"/>
                    <a:gd name="connsiteY119" fmla="*/ 412680 h 2169949"/>
                    <a:gd name="connsiteX120" fmla="*/ 794842 w 1645921"/>
                    <a:gd name="connsiteY120" fmla="*/ 528836 h 2169949"/>
                    <a:gd name="connsiteX121" fmla="*/ 794842 w 1645921"/>
                    <a:gd name="connsiteY121" fmla="*/ 412680 h 2169949"/>
                    <a:gd name="connsiteX122" fmla="*/ 171855 w 1645921"/>
                    <a:gd name="connsiteY122" fmla="*/ 412680 h 2169949"/>
                    <a:gd name="connsiteX123" fmla="*/ 553095 w 1645921"/>
                    <a:gd name="connsiteY123" fmla="*/ 732578 h 2169949"/>
                    <a:gd name="connsiteX124" fmla="*/ 562729 w 1645921"/>
                    <a:gd name="connsiteY124" fmla="*/ 639075 h 2169949"/>
                    <a:gd name="connsiteX125" fmla="*/ 570635 w 1645921"/>
                    <a:gd name="connsiteY125" fmla="*/ 559864 h 2169949"/>
                    <a:gd name="connsiteX126" fmla="*/ 580630 w 1645921"/>
                    <a:gd name="connsiteY126" fmla="*/ 462155 h 2169949"/>
                    <a:gd name="connsiteX127" fmla="*/ 585568 w 1645921"/>
                    <a:gd name="connsiteY127" fmla="*/ 412680 h 2169949"/>
                    <a:gd name="connsiteX128" fmla="*/ 789920 w 1645921"/>
                    <a:gd name="connsiteY128" fmla="*/ 135167 h 2169949"/>
                    <a:gd name="connsiteX129" fmla="*/ 630156 w 1645921"/>
                    <a:gd name="connsiteY129" fmla="*/ 377723 h 2169949"/>
                    <a:gd name="connsiteX130" fmla="*/ 794395 w 1645921"/>
                    <a:gd name="connsiteY130" fmla="*/ 380706 h 2169949"/>
                    <a:gd name="connsiteX131" fmla="*/ 791411 w 1645921"/>
                    <a:gd name="connsiteY131" fmla="*/ 135764 h 2169949"/>
                    <a:gd name="connsiteX132" fmla="*/ 789920 w 1645921"/>
                    <a:gd name="connsiteY132" fmla="*/ 135167 h 2169949"/>
                    <a:gd name="connsiteX133" fmla="*/ 818262 w 1645921"/>
                    <a:gd name="connsiteY133" fmla="*/ 127261 h 2169949"/>
                    <a:gd name="connsiteX134" fmla="*/ 816622 w 1645921"/>
                    <a:gd name="connsiteY134" fmla="*/ 127559 h 2169949"/>
                    <a:gd name="connsiteX135" fmla="*/ 819456 w 1645921"/>
                    <a:gd name="connsiteY135" fmla="*/ 381303 h 2169949"/>
                    <a:gd name="connsiteX136" fmla="*/ 989513 w 1645921"/>
                    <a:gd name="connsiteY136" fmla="*/ 384138 h 2169949"/>
                    <a:gd name="connsiteX137" fmla="*/ 818262 w 1645921"/>
                    <a:gd name="connsiteY137" fmla="*/ 127261 h 2169949"/>
                    <a:gd name="connsiteX138" fmla="*/ 762323 w 1645921"/>
                    <a:gd name="connsiteY138" fmla="*/ 118161 h 2169949"/>
                    <a:gd name="connsiteX139" fmla="*/ 658647 w 1645921"/>
                    <a:gd name="connsiteY139" fmla="*/ 118908 h 2169949"/>
                    <a:gd name="connsiteX140" fmla="*/ 642089 w 1645921"/>
                    <a:gd name="connsiteY140" fmla="*/ 120101 h 2169949"/>
                    <a:gd name="connsiteX141" fmla="*/ 638807 w 1645921"/>
                    <a:gd name="connsiteY141" fmla="*/ 135914 h 2169949"/>
                    <a:gd name="connsiteX142" fmla="*/ 638658 w 1645921"/>
                    <a:gd name="connsiteY142" fmla="*/ 136659 h 2169949"/>
                    <a:gd name="connsiteX143" fmla="*/ 628812 w 1645921"/>
                    <a:gd name="connsiteY143" fmla="*/ 232876 h 2169949"/>
                    <a:gd name="connsiteX144" fmla="*/ 620310 w 1645921"/>
                    <a:gd name="connsiteY144" fmla="*/ 316562 h 2169949"/>
                    <a:gd name="connsiteX145" fmla="*/ 617028 w 1645921"/>
                    <a:gd name="connsiteY145" fmla="*/ 350424 h 2169949"/>
                    <a:gd name="connsiteX146" fmla="*/ 618371 w 1645921"/>
                    <a:gd name="connsiteY146" fmla="*/ 350723 h 2169949"/>
                    <a:gd name="connsiteX147" fmla="*/ 771720 w 1645921"/>
                    <a:gd name="connsiteY147" fmla="*/ 118161 h 2169949"/>
                    <a:gd name="connsiteX148" fmla="*/ 762323 w 1645921"/>
                    <a:gd name="connsiteY148" fmla="*/ 118161 h 2169949"/>
                    <a:gd name="connsiteX149" fmla="*/ 954457 w 1645921"/>
                    <a:gd name="connsiteY149" fmla="*/ 116819 h 2169949"/>
                    <a:gd name="connsiteX150" fmla="*/ 886733 w 1645921"/>
                    <a:gd name="connsiteY150" fmla="*/ 117416 h 2169949"/>
                    <a:gd name="connsiteX151" fmla="*/ 841384 w 1645921"/>
                    <a:gd name="connsiteY151" fmla="*/ 117416 h 2169949"/>
                    <a:gd name="connsiteX152" fmla="*/ 993392 w 1645921"/>
                    <a:gd name="connsiteY152" fmla="*/ 345800 h 2169949"/>
                    <a:gd name="connsiteX153" fmla="*/ 994585 w 1645921"/>
                    <a:gd name="connsiteY153" fmla="*/ 345352 h 2169949"/>
                    <a:gd name="connsiteX154" fmla="*/ 989513 w 1645921"/>
                    <a:gd name="connsiteY154" fmla="*/ 308208 h 2169949"/>
                    <a:gd name="connsiteX155" fmla="*/ 961767 w 1645921"/>
                    <a:gd name="connsiteY155" fmla="*/ 123233 h 2169949"/>
                    <a:gd name="connsiteX156" fmla="*/ 954457 w 1645921"/>
                    <a:gd name="connsiteY156" fmla="*/ 116819 h 2169949"/>
                    <a:gd name="connsiteX157" fmla="*/ 686185 w 1645921"/>
                    <a:gd name="connsiteY157" fmla="*/ 0 h 2169949"/>
                    <a:gd name="connsiteX158" fmla="*/ 934104 w 1645921"/>
                    <a:gd name="connsiteY158" fmla="*/ 0 h 2169949"/>
                    <a:gd name="connsiteX159" fmla="*/ 970742 w 1645921"/>
                    <a:gd name="connsiteY159" fmla="*/ 36638 h 2169949"/>
                    <a:gd name="connsiteX160" fmla="*/ 961098 w 1645921"/>
                    <a:gd name="connsiteY160" fmla="*/ 59922 h 2169949"/>
                    <a:gd name="connsiteX161" fmla="*/ 1051055 w 1645921"/>
                    <a:gd name="connsiteY161" fmla="*/ 59922 h 2169949"/>
                    <a:gd name="connsiteX162" fmla="*/ 1073915 w 1645921"/>
                    <a:gd name="connsiteY162" fmla="*/ 82782 h 2169949"/>
                    <a:gd name="connsiteX163" fmla="*/ 1073914 w 1645921"/>
                    <a:gd name="connsiteY163" fmla="*/ 82782 h 2169949"/>
                    <a:gd name="connsiteX164" fmla="*/ 1051054 w 1645921"/>
                    <a:gd name="connsiteY164" fmla="*/ 105642 h 2169949"/>
                    <a:gd name="connsiteX165" fmla="*/ 984543 w 1645921"/>
                    <a:gd name="connsiteY165" fmla="*/ 105642 h 2169949"/>
                    <a:gd name="connsiteX166" fmla="*/ 1025912 w 1645921"/>
                    <a:gd name="connsiteY166" fmla="*/ 382944 h 2169949"/>
                    <a:gd name="connsiteX167" fmla="*/ 1029492 w 1645921"/>
                    <a:gd name="connsiteY167" fmla="*/ 382348 h 2169949"/>
                    <a:gd name="connsiteX168" fmla="*/ 1029641 w 1645921"/>
                    <a:gd name="connsiteY168" fmla="*/ 383839 h 2169949"/>
                    <a:gd name="connsiteX169" fmla="*/ 1029470 w 1645921"/>
                    <a:gd name="connsiteY169" fmla="*/ 385248 h 2169949"/>
                    <a:gd name="connsiteX170" fmla="*/ 1157032 w 1645921"/>
                    <a:gd name="connsiteY170" fmla="*/ 385248 h 2169949"/>
                    <a:gd name="connsiteX171" fmla="*/ 1157032 w 1645921"/>
                    <a:gd name="connsiteY171" fmla="*/ 310832 h 2169949"/>
                    <a:gd name="connsiteX172" fmla="*/ 1126536 w 1645921"/>
                    <a:gd name="connsiteY172" fmla="*/ 310832 h 2169949"/>
                    <a:gd name="connsiteX173" fmla="*/ 1117392 w 1645921"/>
                    <a:gd name="connsiteY173" fmla="*/ 301688 h 2169949"/>
                    <a:gd name="connsiteX174" fmla="*/ 1126536 w 1645921"/>
                    <a:gd name="connsiteY174" fmla="*/ 292544 h 2169949"/>
                    <a:gd name="connsiteX175" fmla="*/ 1157032 w 1645921"/>
                    <a:gd name="connsiteY175" fmla="*/ 292544 h 2169949"/>
                    <a:gd name="connsiteX176" fmla="*/ 1157032 w 1645921"/>
                    <a:gd name="connsiteY176" fmla="*/ 282034 h 2169949"/>
                    <a:gd name="connsiteX177" fmla="*/ 1126536 w 1645921"/>
                    <a:gd name="connsiteY177" fmla="*/ 282034 h 2169949"/>
                    <a:gd name="connsiteX178" fmla="*/ 1117392 w 1645921"/>
                    <a:gd name="connsiteY178" fmla="*/ 272890 h 2169949"/>
                    <a:gd name="connsiteX179" fmla="*/ 1126536 w 1645921"/>
                    <a:gd name="connsiteY179" fmla="*/ 263746 h 2169949"/>
                    <a:gd name="connsiteX180" fmla="*/ 1157032 w 1645921"/>
                    <a:gd name="connsiteY180" fmla="*/ 263746 h 2169949"/>
                    <a:gd name="connsiteX181" fmla="*/ 1157032 w 1645921"/>
                    <a:gd name="connsiteY181" fmla="*/ 253236 h 2169949"/>
                    <a:gd name="connsiteX182" fmla="*/ 1126536 w 1645921"/>
                    <a:gd name="connsiteY182" fmla="*/ 253236 h 2169949"/>
                    <a:gd name="connsiteX183" fmla="*/ 1117392 w 1645921"/>
                    <a:gd name="connsiteY183" fmla="*/ 244092 h 2169949"/>
                    <a:gd name="connsiteX184" fmla="*/ 1126536 w 1645921"/>
                    <a:gd name="connsiteY184" fmla="*/ 234948 h 2169949"/>
                    <a:gd name="connsiteX185" fmla="*/ 1157032 w 1645921"/>
                    <a:gd name="connsiteY185" fmla="*/ 234948 h 2169949"/>
                    <a:gd name="connsiteX186" fmla="*/ 1157032 w 1645921"/>
                    <a:gd name="connsiteY186" fmla="*/ 219866 h 2169949"/>
                    <a:gd name="connsiteX187" fmla="*/ 1170748 w 1645921"/>
                    <a:gd name="connsiteY187" fmla="*/ 206150 h 2169949"/>
                    <a:gd name="connsiteX188" fmla="*/ 1184464 w 1645921"/>
                    <a:gd name="connsiteY188" fmla="*/ 219866 h 2169949"/>
                    <a:gd name="connsiteX189" fmla="*/ 1184464 w 1645921"/>
                    <a:gd name="connsiteY189" fmla="*/ 234948 h 2169949"/>
                    <a:gd name="connsiteX190" fmla="*/ 1210556 w 1645921"/>
                    <a:gd name="connsiteY190" fmla="*/ 234948 h 2169949"/>
                    <a:gd name="connsiteX191" fmla="*/ 1219700 w 1645921"/>
                    <a:gd name="connsiteY191" fmla="*/ 244092 h 2169949"/>
                    <a:gd name="connsiteX192" fmla="*/ 1210556 w 1645921"/>
                    <a:gd name="connsiteY192" fmla="*/ 253236 h 2169949"/>
                    <a:gd name="connsiteX193" fmla="*/ 1184464 w 1645921"/>
                    <a:gd name="connsiteY193" fmla="*/ 253236 h 2169949"/>
                    <a:gd name="connsiteX194" fmla="*/ 1184464 w 1645921"/>
                    <a:gd name="connsiteY194" fmla="*/ 263746 h 2169949"/>
                    <a:gd name="connsiteX195" fmla="*/ 1210556 w 1645921"/>
                    <a:gd name="connsiteY195" fmla="*/ 263746 h 2169949"/>
                    <a:gd name="connsiteX196" fmla="*/ 1219700 w 1645921"/>
                    <a:gd name="connsiteY196" fmla="*/ 272890 h 2169949"/>
                    <a:gd name="connsiteX197" fmla="*/ 1210556 w 1645921"/>
                    <a:gd name="connsiteY197" fmla="*/ 282034 h 2169949"/>
                    <a:gd name="connsiteX198" fmla="*/ 1184464 w 1645921"/>
                    <a:gd name="connsiteY198" fmla="*/ 282034 h 2169949"/>
                    <a:gd name="connsiteX199" fmla="*/ 1184464 w 1645921"/>
                    <a:gd name="connsiteY199" fmla="*/ 292544 h 2169949"/>
                    <a:gd name="connsiteX200" fmla="*/ 1210556 w 1645921"/>
                    <a:gd name="connsiteY200" fmla="*/ 292544 h 2169949"/>
                    <a:gd name="connsiteX201" fmla="*/ 1219700 w 1645921"/>
                    <a:gd name="connsiteY201" fmla="*/ 301688 h 2169949"/>
                    <a:gd name="connsiteX202" fmla="*/ 1210556 w 1645921"/>
                    <a:gd name="connsiteY202" fmla="*/ 310832 h 2169949"/>
                    <a:gd name="connsiteX203" fmla="*/ 1184464 w 1645921"/>
                    <a:gd name="connsiteY203" fmla="*/ 310832 h 2169949"/>
                    <a:gd name="connsiteX204" fmla="*/ 1184464 w 1645921"/>
                    <a:gd name="connsiteY204" fmla="*/ 385248 h 2169949"/>
                    <a:gd name="connsiteX205" fmla="*/ 1315794 w 1645921"/>
                    <a:gd name="connsiteY205" fmla="*/ 385248 h 2169949"/>
                    <a:gd name="connsiteX206" fmla="*/ 1315794 w 1645921"/>
                    <a:gd name="connsiteY206" fmla="*/ 310832 h 2169949"/>
                    <a:gd name="connsiteX207" fmla="*/ 1286537 w 1645921"/>
                    <a:gd name="connsiteY207" fmla="*/ 310832 h 2169949"/>
                    <a:gd name="connsiteX208" fmla="*/ 1277393 w 1645921"/>
                    <a:gd name="connsiteY208" fmla="*/ 301688 h 2169949"/>
                    <a:gd name="connsiteX209" fmla="*/ 1286537 w 1645921"/>
                    <a:gd name="connsiteY209" fmla="*/ 292544 h 2169949"/>
                    <a:gd name="connsiteX210" fmla="*/ 1315794 w 1645921"/>
                    <a:gd name="connsiteY210" fmla="*/ 292544 h 2169949"/>
                    <a:gd name="connsiteX211" fmla="*/ 1315794 w 1645921"/>
                    <a:gd name="connsiteY211" fmla="*/ 282034 h 2169949"/>
                    <a:gd name="connsiteX212" fmla="*/ 1286537 w 1645921"/>
                    <a:gd name="connsiteY212" fmla="*/ 282034 h 2169949"/>
                    <a:gd name="connsiteX213" fmla="*/ 1277393 w 1645921"/>
                    <a:gd name="connsiteY213" fmla="*/ 272890 h 2169949"/>
                    <a:gd name="connsiteX214" fmla="*/ 1286537 w 1645921"/>
                    <a:gd name="connsiteY214" fmla="*/ 263746 h 2169949"/>
                    <a:gd name="connsiteX215" fmla="*/ 1315794 w 1645921"/>
                    <a:gd name="connsiteY215" fmla="*/ 263746 h 2169949"/>
                    <a:gd name="connsiteX216" fmla="*/ 1315794 w 1645921"/>
                    <a:gd name="connsiteY216" fmla="*/ 253236 h 2169949"/>
                    <a:gd name="connsiteX217" fmla="*/ 1286537 w 1645921"/>
                    <a:gd name="connsiteY217" fmla="*/ 253236 h 2169949"/>
                    <a:gd name="connsiteX218" fmla="*/ 1277393 w 1645921"/>
                    <a:gd name="connsiteY218" fmla="*/ 244092 h 2169949"/>
                    <a:gd name="connsiteX219" fmla="*/ 1286537 w 1645921"/>
                    <a:gd name="connsiteY219" fmla="*/ 234948 h 2169949"/>
                    <a:gd name="connsiteX220" fmla="*/ 1315794 w 1645921"/>
                    <a:gd name="connsiteY220" fmla="*/ 234948 h 2169949"/>
                    <a:gd name="connsiteX221" fmla="*/ 1315794 w 1645921"/>
                    <a:gd name="connsiteY221" fmla="*/ 219866 h 2169949"/>
                    <a:gd name="connsiteX222" fmla="*/ 1329510 w 1645921"/>
                    <a:gd name="connsiteY222" fmla="*/ 206150 h 2169949"/>
                    <a:gd name="connsiteX223" fmla="*/ 1343226 w 1645921"/>
                    <a:gd name="connsiteY223" fmla="*/ 219866 h 2169949"/>
                    <a:gd name="connsiteX224" fmla="*/ 1343226 w 1645921"/>
                    <a:gd name="connsiteY224" fmla="*/ 234948 h 2169949"/>
                    <a:gd name="connsiteX225" fmla="*/ 1370557 w 1645921"/>
                    <a:gd name="connsiteY225" fmla="*/ 234948 h 2169949"/>
                    <a:gd name="connsiteX226" fmla="*/ 1379701 w 1645921"/>
                    <a:gd name="connsiteY226" fmla="*/ 244092 h 2169949"/>
                    <a:gd name="connsiteX227" fmla="*/ 1370557 w 1645921"/>
                    <a:gd name="connsiteY227" fmla="*/ 253236 h 2169949"/>
                    <a:gd name="connsiteX228" fmla="*/ 1343226 w 1645921"/>
                    <a:gd name="connsiteY228" fmla="*/ 253236 h 2169949"/>
                    <a:gd name="connsiteX229" fmla="*/ 1343226 w 1645921"/>
                    <a:gd name="connsiteY229" fmla="*/ 263746 h 2169949"/>
                    <a:gd name="connsiteX230" fmla="*/ 1370557 w 1645921"/>
                    <a:gd name="connsiteY230" fmla="*/ 263746 h 2169949"/>
                    <a:gd name="connsiteX231" fmla="*/ 1379701 w 1645921"/>
                    <a:gd name="connsiteY231" fmla="*/ 272890 h 2169949"/>
                    <a:gd name="connsiteX232" fmla="*/ 1370557 w 1645921"/>
                    <a:gd name="connsiteY232" fmla="*/ 282034 h 2169949"/>
                    <a:gd name="connsiteX233" fmla="*/ 1343226 w 1645921"/>
                    <a:gd name="connsiteY233" fmla="*/ 282034 h 2169949"/>
                    <a:gd name="connsiteX234" fmla="*/ 1343226 w 1645921"/>
                    <a:gd name="connsiteY234" fmla="*/ 292544 h 2169949"/>
                    <a:gd name="connsiteX235" fmla="*/ 1370557 w 1645921"/>
                    <a:gd name="connsiteY235" fmla="*/ 292544 h 2169949"/>
                    <a:gd name="connsiteX236" fmla="*/ 1379701 w 1645921"/>
                    <a:gd name="connsiteY236" fmla="*/ 301688 h 2169949"/>
                    <a:gd name="connsiteX237" fmla="*/ 1370557 w 1645921"/>
                    <a:gd name="connsiteY237" fmla="*/ 310832 h 2169949"/>
                    <a:gd name="connsiteX238" fmla="*/ 1343226 w 1645921"/>
                    <a:gd name="connsiteY238" fmla="*/ 310832 h 2169949"/>
                    <a:gd name="connsiteX239" fmla="*/ 1343226 w 1645921"/>
                    <a:gd name="connsiteY239" fmla="*/ 385248 h 2169949"/>
                    <a:gd name="connsiteX240" fmla="*/ 1497488 w 1645921"/>
                    <a:gd name="connsiteY240" fmla="*/ 385248 h 2169949"/>
                    <a:gd name="connsiteX241" fmla="*/ 1505347 w 1645921"/>
                    <a:gd name="connsiteY241" fmla="*/ 388503 h 2169949"/>
                    <a:gd name="connsiteX242" fmla="*/ 1505405 w 1645921"/>
                    <a:gd name="connsiteY242" fmla="*/ 388454 h 2169949"/>
                    <a:gd name="connsiteX243" fmla="*/ 1524728 w 1645921"/>
                    <a:gd name="connsiteY243" fmla="*/ 390145 h 2169949"/>
                    <a:gd name="connsiteX244" fmla="*/ 1523038 w 1645921"/>
                    <a:gd name="connsiteY244" fmla="*/ 409469 h 2169949"/>
                    <a:gd name="connsiteX245" fmla="*/ 1085083 w 1645921"/>
                    <a:gd name="connsiteY245" fmla="*/ 776956 h 2169949"/>
                    <a:gd name="connsiteX246" fmla="*/ 1087573 w 1645921"/>
                    <a:gd name="connsiteY246" fmla="*/ 789880 h 2169949"/>
                    <a:gd name="connsiteX247" fmla="*/ 1112255 w 1645921"/>
                    <a:gd name="connsiteY247" fmla="*/ 956306 h 2169949"/>
                    <a:gd name="connsiteX248" fmla="*/ 1133490 w 1645921"/>
                    <a:gd name="connsiteY248" fmla="*/ 1096779 h 2169949"/>
                    <a:gd name="connsiteX249" fmla="*/ 1146738 w 1645921"/>
                    <a:gd name="connsiteY249" fmla="*/ 1185346 h 2169949"/>
                    <a:gd name="connsiteX250" fmla="*/ 1147283 w 1645921"/>
                    <a:gd name="connsiteY250" fmla="*/ 1189702 h 2169949"/>
                    <a:gd name="connsiteX251" fmla="*/ 1153816 w 1645921"/>
                    <a:gd name="connsiteY251" fmla="*/ 1215292 h 2169949"/>
                    <a:gd name="connsiteX252" fmla="*/ 1156176 w 1645921"/>
                    <a:gd name="connsiteY252" fmla="*/ 1249956 h 2169949"/>
                    <a:gd name="connsiteX253" fmla="*/ 1190114 w 1645921"/>
                    <a:gd name="connsiteY253" fmla="*/ 1475367 h 2169949"/>
                    <a:gd name="connsiteX254" fmla="*/ 1217701 w 1645921"/>
                    <a:gd name="connsiteY254" fmla="*/ 1659579 h 2169949"/>
                    <a:gd name="connsiteX255" fmla="*/ 1221875 w 1645921"/>
                    <a:gd name="connsiteY255" fmla="*/ 1665931 h 2169949"/>
                    <a:gd name="connsiteX256" fmla="*/ 1224235 w 1645921"/>
                    <a:gd name="connsiteY256" fmla="*/ 1671920 h 2169949"/>
                    <a:gd name="connsiteX257" fmla="*/ 1235668 w 1645921"/>
                    <a:gd name="connsiteY257" fmla="*/ 1781903 h 2169949"/>
                    <a:gd name="connsiteX258" fmla="*/ 1258718 w 1645921"/>
                    <a:gd name="connsiteY258" fmla="*/ 1935625 h 2169949"/>
                    <a:gd name="connsiteX259" fmla="*/ 1281222 w 1645921"/>
                    <a:gd name="connsiteY259" fmla="*/ 2087713 h 2169949"/>
                    <a:gd name="connsiteX260" fmla="*/ 1286826 w 1645921"/>
                    <a:gd name="connsiteY260" fmla="*/ 2124229 h 2169949"/>
                    <a:gd name="connsiteX261" fmla="*/ 1623061 w 1645921"/>
                    <a:gd name="connsiteY261" fmla="*/ 2124229 h 2169949"/>
                    <a:gd name="connsiteX262" fmla="*/ 1636122 w 1645921"/>
                    <a:gd name="connsiteY262" fmla="*/ 2129640 h 2169949"/>
                    <a:gd name="connsiteX263" fmla="*/ 1640572 w 1645921"/>
                    <a:gd name="connsiteY263" fmla="*/ 2129637 h 2169949"/>
                    <a:gd name="connsiteX264" fmla="*/ 1640572 w 1645921"/>
                    <a:gd name="connsiteY264" fmla="*/ 2134176 h 2169949"/>
                    <a:gd name="connsiteX265" fmla="*/ 1645921 w 1645921"/>
                    <a:gd name="connsiteY265" fmla="*/ 2147089 h 2169949"/>
                    <a:gd name="connsiteX266" fmla="*/ 1645920 w 1645921"/>
                    <a:gd name="connsiteY266" fmla="*/ 2147089 h 2169949"/>
                    <a:gd name="connsiteX267" fmla="*/ 1640572 w 1645921"/>
                    <a:gd name="connsiteY267" fmla="*/ 2160000 h 2169949"/>
                    <a:gd name="connsiteX268" fmla="*/ 1640572 w 1645921"/>
                    <a:gd name="connsiteY268" fmla="*/ 2166683 h 2169949"/>
                    <a:gd name="connsiteX269" fmla="*/ 1630945 w 1645921"/>
                    <a:gd name="connsiteY269" fmla="*/ 2166683 h 2169949"/>
                    <a:gd name="connsiteX270" fmla="*/ 1623060 w 1645921"/>
                    <a:gd name="connsiteY270" fmla="*/ 2169949 h 2169949"/>
                    <a:gd name="connsiteX271" fmla="*/ 22860 w 1645921"/>
                    <a:gd name="connsiteY271" fmla="*/ 2169948 h 2169949"/>
                    <a:gd name="connsiteX272" fmla="*/ 14978 w 1645921"/>
                    <a:gd name="connsiteY272" fmla="*/ 2166683 h 2169949"/>
                    <a:gd name="connsiteX273" fmla="*/ 5349 w 1645921"/>
                    <a:gd name="connsiteY273" fmla="*/ 2166683 h 2169949"/>
                    <a:gd name="connsiteX274" fmla="*/ 5349 w 1645921"/>
                    <a:gd name="connsiteY274" fmla="*/ 2160002 h 2169949"/>
                    <a:gd name="connsiteX275" fmla="*/ 0 w 1645921"/>
                    <a:gd name="connsiteY275" fmla="*/ 2147089 h 2169949"/>
                    <a:gd name="connsiteX276" fmla="*/ 6696 w 1645921"/>
                    <a:gd name="connsiteY276" fmla="*/ 2130925 h 2169949"/>
                    <a:gd name="connsiteX277" fmla="*/ 22860 w 1645921"/>
                    <a:gd name="connsiteY277" fmla="*/ 2124229 h 2169949"/>
                    <a:gd name="connsiteX278" fmla="*/ 410941 w 1645921"/>
                    <a:gd name="connsiteY278" fmla="*/ 2124229 h 2169949"/>
                    <a:gd name="connsiteX279" fmla="*/ 415334 w 1645921"/>
                    <a:gd name="connsiteY279" fmla="*/ 2082631 h 2169949"/>
                    <a:gd name="connsiteX280" fmla="*/ 427676 w 1645921"/>
                    <a:gd name="connsiteY280" fmla="*/ 1961033 h 2169949"/>
                    <a:gd name="connsiteX281" fmla="*/ 437295 w 1645921"/>
                    <a:gd name="connsiteY281" fmla="*/ 1862847 h 2169949"/>
                    <a:gd name="connsiteX282" fmla="*/ 449455 w 1645921"/>
                    <a:gd name="connsiteY282" fmla="*/ 1745786 h 2169949"/>
                    <a:gd name="connsiteX283" fmla="*/ 453447 w 1645921"/>
                    <a:gd name="connsiteY283" fmla="*/ 1706221 h 2169949"/>
                    <a:gd name="connsiteX284" fmla="*/ 444554 w 1645921"/>
                    <a:gd name="connsiteY284" fmla="*/ 1691158 h 2169949"/>
                    <a:gd name="connsiteX285" fmla="*/ 458348 w 1645921"/>
                    <a:gd name="connsiteY285" fmla="*/ 1653227 h 2169949"/>
                    <a:gd name="connsiteX286" fmla="*/ 475045 w 1645921"/>
                    <a:gd name="connsiteY286" fmla="*/ 1492971 h 2169949"/>
                    <a:gd name="connsiteX287" fmla="*/ 488112 w 1645921"/>
                    <a:gd name="connsiteY287" fmla="*/ 1357761 h 2169949"/>
                    <a:gd name="connsiteX288" fmla="*/ 501179 w 1645921"/>
                    <a:gd name="connsiteY288" fmla="*/ 1231626 h 2169949"/>
                    <a:gd name="connsiteX289" fmla="*/ 490834 w 1645921"/>
                    <a:gd name="connsiteY289" fmla="*/ 1215473 h 2169949"/>
                    <a:gd name="connsiteX290" fmla="*/ 505898 w 1645921"/>
                    <a:gd name="connsiteY290" fmla="*/ 1182805 h 2169949"/>
                    <a:gd name="connsiteX291" fmla="*/ 518239 w 1645921"/>
                    <a:gd name="connsiteY291" fmla="*/ 1063022 h 2169949"/>
                    <a:gd name="connsiteX292" fmla="*/ 527858 w 1645921"/>
                    <a:gd name="connsiteY292" fmla="*/ 966651 h 2169949"/>
                    <a:gd name="connsiteX293" fmla="*/ 540018 w 1645921"/>
                    <a:gd name="connsiteY293" fmla="*/ 847775 h 2169949"/>
                    <a:gd name="connsiteX294" fmla="*/ 548341 w 1645921"/>
                    <a:gd name="connsiteY294" fmla="*/ 764399 h 2169949"/>
                    <a:gd name="connsiteX295" fmla="*/ 132037 w 1645921"/>
                    <a:gd name="connsiteY295" fmla="*/ 415079 h 2169949"/>
                    <a:gd name="connsiteX296" fmla="*/ 129621 w 1645921"/>
                    <a:gd name="connsiteY296" fmla="*/ 410438 h 2169949"/>
                    <a:gd name="connsiteX297" fmla="*/ 125334 w 1645921"/>
                    <a:gd name="connsiteY297" fmla="*/ 408662 h 2169949"/>
                    <a:gd name="connsiteX298" fmla="*/ 121316 w 1645921"/>
                    <a:gd name="connsiteY298" fmla="*/ 398964 h 2169949"/>
                    <a:gd name="connsiteX299" fmla="*/ 135032 w 1645921"/>
                    <a:gd name="connsiteY299" fmla="*/ 385248 h 2169949"/>
                    <a:gd name="connsiteX300" fmla="*/ 301963 w 1645921"/>
                    <a:gd name="connsiteY300" fmla="*/ 385248 h 2169949"/>
                    <a:gd name="connsiteX301" fmla="*/ 301963 w 1645921"/>
                    <a:gd name="connsiteY301" fmla="*/ 319242 h 2169949"/>
                    <a:gd name="connsiteX302" fmla="*/ 274367 w 1645921"/>
                    <a:gd name="connsiteY302" fmla="*/ 319242 h 2169949"/>
                    <a:gd name="connsiteX303" fmla="*/ 265223 w 1645921"/>
                    <a:gd name="connsiteY303" fmla="*/ 310098 h 2169949"/>
                    <a:gd name="connsiteX304" fmla="*/ 274367 w 1645921"/>
                    <a:gd name="connsiteY304" fmla="*/ 300954 h 2169949"/>
                    <a:gd name="connsiteX305" fmla="*/ 301963 w 1645921"/>
                    <a:gd name="connsiteY305" fmla="*/ 300954 h 2169949"/>
                    <a:gd name="connsiteX306" fmla="*/ 301963 w 1645921"/>
                    <a:gd name="connsiteY306" fmla="*/ 290444 h 2169949"/>
                    <a:gd name="connsiteX307" fmla="*/ 274367 w 1645921"/>
                    <a:gd name="connsiteY307" fmla="*/ 290444 h 2169949"/>
                    <a:gd name="connsiteX308" fmla="*/ 265223 w 1645921"/>
                    <a:gd name="connsiteY308" fmla="*/ 281300 h 2169949"/>
                    <a:gd name="connsiteX309" fmla="*/ 274367 w 1645921"/>
                    <a:gd name="connsiteY309" fmla="*/ 272156 h 2169949"/>
                    <a:gd name="connsiteX310" fmla="*/ 301963 w 1645921"/>
                    <a:gd name="connsiteY310" fmla="*/ 272156 h 2169949"/>
                    <a:gd name="connsiteX311" fmla="*/ 301963 w 1645921"/>
                    <a:gd name="connsiteY311" fmla="*/ 261646 h 2169949"/>
                    <a:gd name="connsiteX312" fmla="*/ 274367 w 1645921"/>
                    <a:gd name="connsiteY312" fmla="*/ 261646 h 2169949"/>
                    <a:gd name="connsiteX313" fmla="*/ 265223 w 1645921"/>
                    <a:gd name="connsiteY313" fmla="*/ 252502 h 2169949"/>
                    <a:gd name="connsiteX314" fmla="*/ 274367 w 1645921"/>
                    <a:gd name="connsiteY314" fmla="*/ 243358 h 2169949"/>
                    <a:gd name="connsiteX315" fmla="*/ 301963 w 1645921"/>
                    <a:gd name="connsiteY315" fmla="*/ 243358 h 2169949"/>
                    <a:gd name="connsiteX316" fmla="*/ 301963 w 1645921"/>
                    <a:gd name="connsiteY316" fmla="*/ 219866 h 2169949"/>
                    <a:gd name="connsiteX317" fmla="*/ 315679 w 1645921"/>
                    <a:gd name="connsiteY317" fmla="*/ 206150 h 2169949"/>
                    <a:gd name="connsiteX318" fmla="*/ 329395 w 1645921"/>
                    <a:gd name="connsiteY318" fmla="*/ 219866 h 2169949"/>
                    <a:gd name="connsiteX319" fmla="*/ 329395 w 1645921"/>
                    <a:gd name="connsiteY319" fmla="*/ 243358 h 2169949"/>
                    <a:gd name="connsiteX320" fmla="*/ 358387 w 1645921"/>
                    <a:gd name="connsiteY320" fmla="*/ 243358 h 2169949"/>
                    <a:gd name="connsiteX321" fmla="*/ 367531 w 1645921"/>
                    <a:gd name="connsiteY321" fmla="*/ 252502 h 2169949"/>
                    <a:gd name="connsiteX322" fmla="*/ 358387 w 1645921"/>
                    <a:gd name="connsiteY322" fmla="*/ 261646 h 2169949"/>
                    <a:gd name="connsiteX323" fmla="*/ 329395 w 1645921"/>
                    <a:gd name="connsiteY323" fmla="*/ 261646 h 2169949"/>
                    <a:gd name="connsiteX324" fmla="*/ 329395 w 1645921"/>
                    <a:gd name="connsiteY324" fmla="*/ 272156 h 2169949"/>
                    <a:gd name="connsiteX325" fmla="*/ 358387 w 1645921"/>
                    <a:gd name="connsiteY325" fmla="*/ 272156 h 2169949"/>
                    <a:gd name="connsiteX326" fmla="*/ 367531 w 1645921"/>
                    <a:gd name="connsiteY326" fmla="*/ 281300 h 2169949"/>
                    <a:gd name="connsiteX327" fmla="*/ 358387 w 1645921"/>
                    <a:gd name="connsiteY327" fmla="*/ 290444 h 2169949"/>
                    <a:gd name="connsiteX328" fmla="*/ 329395 w 1645921"/>
                    <a:gd name="connsiteY328" fmla="*/ 290444 h 2169949"/>
                    <a:gd name="connsiteX329" fmla="*/ 329395 w 1645921"/>
                    <a:gd name="connsiteY329" fmla="*/ 300954 h 2169949"/>
                    <a:gd name="connsiteX330" fmla="*/ 358387 w 1645921"/>
                    <a:gd name="connsiteY330" fmla="*/ 300954 h 2169949"/>
                    <a:gd name="connsiteX331" fmla="*/ 367531 w 1645921"/>
                    <a:gd name="connsiteY331" fmla="*/ 310098 h 2169949"/>
                    <a:gd name="connsiteX332" fmla="*/ 358387 w 1645921"/>
                    <a:gd name="connsiteY332" fmla="*/ 319242 h 2169949"/>
                    <a:gd name="connsiteX333" fmla="*/ 329395 w 1645921"/>
                    <a:gd name="connsiteY333" fmla="*/ 319242 h 2169949"/>
                    <a:gd name="connsiteX334" fmla="*/ 329395 w 1645921"/>
                    <a:gd name="connsiteY334" fmla="*/ 385248 h 2169949"/>
                    <a:gd name="connsiteX335" fmla="*/ 447531 w 1645921"/>
                    <a:gd name="connsiteY335" fmla="*/ 385248 h 2169949"/>
                    <a:gd name="connsiteX336" fmla="*/ 447531 w 1645921"/>
                    <a:gd name="connsiteY336" fmla="*/ 315782 h 2169949"/>
                    <a:gd name="connsiteX337" fmla="*/ 417009 w 1645921"/>
                    <a:gd name="connsiteY337" fmla="*/ 315782 h 2169949"/>
                    <a:gd name="connsiteX338" fmla="*/ 407865 w 1645921"/>
                    <a:gd name="connsiteY338" fmla="*/ 306638 h 2169949"/>
                    <a:gd name="connsiteX339" fmla="*/ 417009 w 1645921"/>
                    <a:gd name="connsiteY339" fmla="*/ 297494 h 2169949"/>
                    <a:gd name="connsiteX340" fmla="*/ 447531 w 1645921"/>
                    <a:gd name="connsiteY340" fmla="*/ 297494 h 2169949"/>
                    <a:gd name="connsiteX341" fmla="*/ 447531 w 1645921"/>
                    <a:gd name="connsiteY341" fmla="*/ 286984 h 2169949"/>
                    <a:gd name="connsiteX342" fmla="*/ 417009 w 1645921"/>
                    <a:gd name="connsiteY342" fmla="*/ 286984 h 2169949"/>
                    <a:gd name="connsiteX343" fmla="*/ 407865 w 1645921"/>
                    <a:gd name="connsiteY343" fmla="*/ 277840 h 2169949"/>
                    <a:gd name="connsiteX344" fmla="*/ 417009 w 1645921"/>
                    <a:gd name="connsiteY344" fmla="*/ 268696 h 2169949"/>
                    <a:gd name="connsiteX345" fmla="*/ 447531 w 1645921"/>
                    <a:gd name="connsiteY345" fmla="*/ 268696 h 2169949"/>
                    <a:gd name="connsiteX346" fmla="*/ 447531 w 1645921"/>
                    <a:gd name="connsiteY346" fmla="*/ 258186 h 2169949"/>
                    <a:gd name="connsiteX347" fmla="*/ 417009 w 1645921"/>
                    <a:gd name="connsiteY347" fmla="*/ 258186 h 2169949"/>
                    <a:gd name="connsiteX348" fmla="*/ 407865 w 1645921"/>
                    <a:gd name="connsiteY348" fmla="*/ 249042 h 2169949"/>
                    <a:gd name="connsiteX349" fmla="*/ 417009 w 1645921"/>
                    <a:gd name="connsiteY349" fmla="*/ 239898 h 2169949"/>
                    <a:gd name="connsiteX350" fmla="*/ 447531 w 1645921"/>
                    <a:gd name="connsiteY350" fmla="*/ 239898 h 2169949"/>
                    <a:gd name="connsiteX351" fmla="*/ 447531 w 1645921"/>
                    <a:gd name="connsiteY351" fmla="*/ 219866 h 2169949"/>
                    <a:gd name="connsiteX352" fmla="*/ 461247 w 1645921"/>
                    <a:gd name="connsiteY352" fmla="*/ 206150 h 2169949"/>
                    <a:gd name="connsiteX353" fmla="*/ 474963 w 1645921"/>
                    <a:gd name="connsiteY353" fmla="*/ 219866 h 2169949"/>
                    <a:gd name="connsiteX354" fmla="*/ 474963 w 1645921"/>
                    <a:gd name="connsiteY354" fmla="*/ 239898 h 2169949"/>
                    <a:gd name="connsiteX355" fmla="*/ 501029 w 1645921"/>
                    <a:gd name="connsiteY355" fmla="*/ 239898 h 2169949"/>
                    <a:gd name="connsiteX356" fmla="*/ 510173 w 1645921"/>
                    <a:gd name="connsiteY356" fmla="*/ 249042 h 2169949"/>
                    <a:gd name="connsiteX357" fmla="*/ 501029 w 1645921"/>
                    <a:gd name="connsiteY357" fmla="*/ 258186 h 2169949"/>
                    <a:gd name="connsiteX358" fmla="*/ 474963 w 1645921"/>
                    <a:gd name="connsiteY358" fmla="*/ 258186 h 2169949"/>
                    <a:gd name="connsiteX359" fmla="*/ 474963 w 1645921"/>
                    <a:gd name="connsiteY359" fmla="*/ 268696 h 2169949"/>
                    <a:gd name="connsiteX360" fmla="*/ 501029 w 1645921"/>
                    <a:gd name="connsiteY360" fmla="*/ 268696 h 2169949"/>
                    <a:gd name="connsiteX361" fmla="*/ 510173 w 1645921"/>
                    <a:gd name="connsiteY361" fmla="*/ 277840 h 2169949"/>
                    <a:gd name="connsiteX362" fmla="*/ 501029 w 1645921"/>
                    <a:gd name="connsiteY362" fmla="*/ 286984 h 2169949"/>
                    <a:gd name="connsiteX363" fmla="*/ 474963 w 1645921"/>
                    <a:gd name="connsiteY363" fmla="*/ 286984 h 2169949"/>
                    <a:gd name="connsiteX364" fmla="*/ 474963 w 1645921"/>
                    <a:gd name="connsiteY364" fmla="*/ 297494 h 2169949"/>
                    <a:gd name="connsiteX365" fmla="*/ 501029 w 1645921"/>
                    <a:gd name="connsiteY365" fmla="*/ 297494 h 2169949"/>
                    <a:gd name="connsiteX366" fmla="*/ 510173 w 1645921"/>
                    <a:gd name="connsiteY366" fmla="*/ 306638 h 2169949"/>
                    <a:gd name="connsiteX367" fmla="*/ 501029 w 1645921"/>
                    <a:gd name="connsiteY367" fmla="*/ 315782 h 2169949"/>
                    <a:gd name="connsiteX368" fmla="*/ 474963 w 1645921"/>
                    <a:gd name="connsiteY368" fmla="*/ 315782 h 2169949"/>
                    <a:gd name="connsiteX369" fmla="*/ 474963 w 1645921"/>
                    <a:gd name="connsiteY369" fmla="*/ 385248 h 2169949"/>
                    <a:gd name="connsiteX370" fmla="*/ 588306 w 1645921"/>
                    <a:gd name="connsiteY370" fmla="*/ 385248 h 2169949"/>
                    <a:gd name="connsiteX371" fmla="*/ 588536 w 1645921"/>
                    <a:gd name="connsiteY371" fmla="*/ 382944 h 2169949"/>
                    <a:gd name="connsiteX372" fmla="*/ 598679 w 1645921"/>
                    <a:gd name="connsiteY372" fmla="*/ 284490 h 2169949"/>
                    <a:gd name="connsiteX373" fmla="*/ 606437 w 1645921"/>
                    <a:gd name="connsiteY373" fmla="*/ 206025 h 2169949"/>
                    <a:gd name="connsiteX374" fmla="*/ 616580 w 1645921"/>
                    <a:gd name="connsiteY374" fmla="*/ 107571 h 2169949"/>
                    <a:gd name="connsiteX375" fmla="*/ 616580 w 1645921"/>
                    <a:gd name="connsiteY375" fmla="*/ 105641 h 2169949"/>
                    <a:gd name="connsiteX376" fmla="*/ 569236 w 1645921"/>
                    <a:gd name="connsiteY376" fmla="*/ 105641 h 2169949"/>
                    <a:gd name="connsiteX377" fmla="*/ 553072 w 1645921"/>
                    <a:gd name="connsiteY377" fmla="*/ 98945 h 2169949"/>
                    <a:gd name="connsiteX378" fmla="*/ 546376 w 1645921"/>
                    <a:gd name="connsiteY378" fmla="*/ 82781 h 2169949"/>
                    <a:gd name="connsiteX379" fmla="*/ 553072 w 1645921"/>
                    <a:gd name="connsiteY379" fmla="*/ 66617 h 2169949"/>
                    <a:gd name="connsiteX380" fmla="*/ 569236 w 1645921"/>
                    <a:gd name="connsiteY380" fmla="*/ 59922 h 2169949"/>
                    <a:gd name="connsiteX381" fmla="*/ 659192 w 1645921"/>
                    <a:gd name="connsiteY381" fmla="*/ 59922 h 2169949"/>
                    <a:gd name="connsiteX382" fmla="*/ 649547 w 1645921"/>
                    <a:gd name="connsiteY382" fmla="*/ 36638 h 2169949"/>
                    <a:gd name="connsiteX383" fmla="*/ 686185 w 1645921"/>
                    <a:gd name="connsiteY383" fmla="*/ 0 h 2169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</a:cxnLst>
                  <a:rect l="l" t="t" r="r" b="b"/>
                  <a:pathLst>
                    <a:path w="1645921" h="2169949">
                      <a:moveTo>
                        <a:pt x="817516" y="1935988"/>
                      </a:moveTo>
                      <a:lnTo>
                        <a:pt x="513238" y="2124229"/>
                      </a:lnTo>
                      <a:lnTo>
                        <a:pt x="820226" y="2124229"/>
                      </a:lnTo>
                      <a:close/>
                      <a:moveTo>
                        <a:pt x="848006" y="1933084"/>
                      </a:moveTo>
                      <a:lnTo>
                        <a:pt x="851058" y="2124229"/>
                      </a:lnTo>
                      <a:lnTo>
                        <a:pt x="1165501" y="2124229"/>
                      </a:lnTo>
                      <a:close/>
                      <a:moveTo>
                        <a:pt x="483030" y="1713663"/>
                      </a:moveTo>
                      <a:lnTo>
                        <a:pt x="441567" y="2124229"/>
                      </a:lnTo>
                      <a:lnTo>
                        <a:pt x="456637" y="2124229"/>
                      </a:lnTo>
                      <a:lnTo>
                        <a:pt x="806082" y="1908038"/>
                      </a:lnTo>
                      <a:cubicBezTo>
                        <a:pt x="698096" y="1843065"/>
                        <a:pt x="591198" y="1778817"/>
                        <a:pt x="483030" y="1713663"/>
                      </a:cubicBezTo>
                      <a:close/>
                      <a:moveTo>
                        <a:pt x="1192837" y="1703681"/>
                      </a:moveTo>
                      <a:cubicBezTo>
                        <a:pt x="1082854" y="1771921"/>
                        <a:pt x="973779" y="1839254"/>
                        <a:pt x="863251" y="1907494"/>
                      </a:cubicBezTo>
                      <a:lnTo>
                        <a:pt x="1223376" y="2124229"/>
                      </a:lnTo>
                      <a:lnTo>
                        <a:pt x="1255703" y="2124229"/>
                      </a:lnTo>
                      <a:close/>
                      <a:moveTo>
                        <a:pt x="813705" y="1701321"/>
                      </a:moveTo>
                      <a:cubicBezTo>
                        <a:pt x="718422" y="1702229"/>
                        <a:pt x="624048" y="1703318"/>
                        <a:pt x="529673" y="1704407"/>
                      </a:cubicBezTo>
                      <a:cubicBezTo>
                        <a:pt x="529492" y="1705133"/>
                        <a:pt x="529310" y="1705859"/>
                        <a:pt x="529129" y="1706584"/>
                      </a:cubicBezTo>
                      <a:cubicBezTo>
                        <a:pt x="624411" y="1763935"/>
                        <a:pt x="719874" y="1821286"/>
                        <a:pt x="816608" y="1879544"/>
                      </a:cubicBezTo>
                      <a:cubicBezTo>
                        <a:pt x="815701" y="1819108"/>
                        <a:pt x="814794" y="1760668"/>
                        <a:pt x="813705" y="1701321"/>
                      </a:cubicBezTo>
                      <a:close/>
                      <a:moveTo>
                        <a:pt x="1143109" y="1697147"/>
                      </a:moveTo>
                      <a:cubicBezTo>
                        <a:pt x="1043471" y="1698236"/>
                        <a:pt x="944014" y="1699325"/>
                        <a:pt x="844376" y="1700595"/>
                      </a:cubicBezTo>
                      <a:cubicBezTo>
                        <a:pt x="845284" y="1762120"/>
                        <a:pt x="846191" y="1821467"/>
                        <a:pt x="847280" y="1882630"/>
                      </a:cubicBezTo>
                      <a:cubicBezTo>
                        <a:pt x="947281" y="1820742"/>
                        <a:pt x="1045467" y="1759943"/>
                        <a:pt x="1143835" y="1699143"/>
                      </a:cubicBezTo>
                      <a:cubicBezTo>
                        <a:pt x="1143653" y="1698417"/>
                        <a:pt x="1143290" y="1697873"/>
                        <a:pt x="1143109" y="1697147"/>
                      </a:cubicBezTo>
                      <a:close/>
                      <a:moveTo>
                        <a:pt x="840565" y="1456129"/>
                      </a:moveTo>
                      <a:cubicBezTo>
                        <a:pt x="841835" y="1528906"/>
                        <a:pt x="842924" y="1599506"/>
                        <a:pt x="844195" y="1670287"/>
                      </a:cubicBezTo>
                      <a:cubicBezTo>
                        <a:pt x="944922" y="1669016"/>
                        <a:pt x="1044923" y="1667927"/>
                        <a:pt x="1144923" y="1666838"/>
                      </a:cubicBezTo>
                      <a:cubicBezTo>
                        <a:pt x="1145105" y="1666294"/>
                        <a:pt x="1145286" y="1665749"/>
                        <a:pt x="1145649" y="1665205"/>
                      </a:cubicBezTo>
                      <a:cubicBezTo>
                        <a:pt x="1044378" y="1595876"/>
                        <a:pt x="942925" y="1526365"/>
                        <a:pt x="840565" y="1456129"/>
                      </a:cubicBezTo>
                      <a:close/>
                      <a:moveTo>
                        <a:pt x="810075" y="1455403"/>
                      </a:moveTo>
                      <a:cubicBezTo>
                        <a:pt x="712252" y="1528362"/>
                        <a:pt x="616062" y="1600413"/>
                        <a:pt x="517695" y="1674098"/>
                      </a:cubicBezTo>
                      <a:cubicBezTo>
                        <a:pt x="617877" y="1672827"/>
                        <a:pt x="715156" y="1671738"/>
                        <a:pt x="813342" y="1670650"/>
                      </a:cubicBezTo>
                      <a:cubicBezTo>
                        <a:pt x="812253" y="1598780"/>
                        <a:pt x="811164" y="1527999"/>
                        <a:pt x="810075" y="1455403"/>
                      </a:cubicBezTo>
                      <a:close/>
                      <a:moveTo>
                        <a:pt x="530580" y="1243604"/>
                      </a:moveTo>
                      <a:cubicBezTo>
                        <a:pt x="516606" y="1382081"/>
                        <a:pt x="502813" y="1518924"/>
                        <a:pt x="488656" y="1658308"/>
                      </a:cubicBezTo>
                      <a:cubicBezTo>
                        <a:pt x="593013" y="1580268"/>
                        <a:pt x="695010" y="1504042"/>
                        <a:pt x="797915" y="1426909"/>
                      </a:cubicBezTo>
                      <a:cubicBezTo>
                        <a:pt x="708440" y="1365565"/>
                        <a:pt x="620055" y="1304948"/>
                        <a:pt x="530580" y="1243604"/>
                      </a:cubicBezTo>
                      <a:close/>
                      <a:moveTo>
                        <a:pt x="836935" y="1223277"/>
                      </a:moveTo>
                      <a:cubicBezTo>
                        <a:pt x="837843" y="1280628"/>
                        <a:pt x="838750" y="1337071"/>
                        <a:pt x="839658" y="1395693"/>
                      </a:cubicBezTo>
                      <a:cubicBezTo>
                        <a:pt x="917154" y="1337797"/>
                        <a:pt x="993016" y="1280991"/>
                        <a:pt x="1070150" y="1223277"/>
                      </a:cubicBezTo>
                      <a:cubicBezTo>
                        <a:pt x="991202" y="1223277"/>
                        <a:pt x="914068" y="1223277"/>
                        <a:pt x="836935" y="1223277"/>
                      </a:cubicBezTo>
                      <a:close/>
                      <a:moveTo>
                        <a:pt x="553085" y="1223277"/>
                      </a:moveTo>
                      <a:cubicBezTo>
                        <a:pt x="639111" y="1282080"/>
                        <a:pt x="723323" y="1339975"/>
                        <a:pt x="809167" y="1398778"/>
                      </a:cubicBezTo>
                      <a:cubicBezTo>
                        <a:pt x="808260" y="1338886"/>
                        <a:pt x="807352" y="1280991"/>
                        <a:pt x="806445" y="1223277"/>
                      </a:cubicBezTo>
                      <a:cubicBezTo>
                        <a:pt x="722052" y="1223277"/>
                        <a:pt x="638567" y="1223277"/>
                        <a:pt x="553085" y="1223277"/>
                      </a:cubicBezTo>
                      <a:close/>
                      <a:moveTo>
                        <a:pt x="1121148" y="1222551"/>
                      </a:moveTo>
                      <a:cubicBezTo>
                        <a:pt x="1029859" y="1290973"/>
                        <a:pt x="940021" y="1358124"/>
                        <a:pt x="849095" y="1426001"/>
                      </a:cubicBezTo>
                      <a:cubicBezTo>
                        <a:pt x="961800" y="1503135"/>
                        <a:pt x="1073235" y="1579542"/>
                        <a:pt x="1185940" y="1656856"/>
                      </a:cubicBezTo>
                      <a:cubicBezTo>
                        <a:pt x="1164161" y="1511665"/>
                        <a:pt x="1142746" y="1367925"/>
                        <a:pt x="1121148" y="1222551"/>
                      </a:cubicBezTo>
                      <a:close/>
                      <a:moveTo>
                        <a:pt x="803178" y="1009119"/>
                      </a:moveTo>
                      <a:cubicBezTo>
                        <a:pt x="724956" y="1070463"/>
                        <a:pt x="648367" y="1130354"/>
                        <a:pt x="570690" y="1191335"/>
                      </a:cubicBezTo>
                      <a:cubicBezTo>
                        <a:pt x="650001" y="1191335"/>
                        <a:pt x="727315" y="1191335"/>
                        <a:pt x="805901" y="1191335"/>
                      </a:cubicBezTo>
                      <a:cubicBezTo>
                        <a:pt x="804993" y="1130899"/>
                        <a:pt x="804086" y="1070826"/>
                        <a:pt x="803178" y="1009119"/>
                      </a:cubicBezTo>
                      <a:close/>
                      <a:moveTo>
                        <a:pt x="833305" y="992422"/>
                      </a:moveTo>
                      <a:cubicBezTo>
                        <a:pt x="834394" y="1059936"/>
                        <a:pt x="835483" y="1125636"/>
                        <a:pt x="836572" y="1191154"/>
                      </a:cubicBezTo>
                      <a:cubicBezTo>
                        <a:pt x="920421" y="1191154"/>
                        <a:pt x="1003180" y="1191154"/>
                        <a:pt x="1087391" y="1191154"/>
                      </a:cubicBezTo>
                      <a:cubicBezTo>
                        <a:pt x="1002272" y="1124547"/>
                        <a:pt x="918424" y="1059029"/>
                        <a:pt x="833305" y="992422"/>
                      </a:cubicBezTo>
                      <a:close/>
                      <a:moveTo>
                        <a:pt x="1055404" y="817761"/>
                      </a:moveTo>
                      <a:cubicBezTo>
                        <a:pt x="1051910" y="816514"/>
                        <a:pt x="1047464" y="817648"/>
                        <a:pt x="1042745" y="821277"/>
                      </a:cubicBezTo>
                      <a:cubicBezTo>
                        <a:pt x="1023507" y="836341"/>
                        <a:pt x="1004269" y="851405"/>
                        <a:pt x="985031" y="866468"/>
                      </a:cubicBezTo>
                      <a:cubicBezTo>
                        <a:pt x="941473" y="900770"/>
                        <a:pt x="897916" y="934890"/>
                        <a:pt x="853269" y="969918"/>
                      </a:cubicBezTo>
                      <a:cubicBezTo>
                        <a:pt x="940384" y="1037976"/>
                        <a:pt x="1026411" y="1105309"/>
                        <a:pt x="1113707" y="1173549"/>
                      </a:cubicBezTo>
                      <a:cubicBezTo>
                        <a:pt x="1108625" y="1138521"/>
                        <a:pt x="1103907" y="1105490"/>
                        <a:pt x="1099007" y="1072459"/>
                      </a:cubicBezTo>
                      <a:cubicBezTo>
                        <a:pt x="1092654" y="1029628"/>
                        <a:pt x="1086121" y="986615"/>
                        <a:pt x="1079587" y="943783"/>
                      </a:cubicBezTo>
                      <a:cubicBezTo>
                        <a:pt x="1073779" y="905307"/>
                        <a:pt x="1068335" y="866831"/>
                        <a:pt x="1062346" y="828537"/>
                      </a:cubicBezTo>
                      <a:cubicBezTo>
                        <a:pt x="1061439" y="822639"/>
                        <a:pt x="1058898" y="819009"/>
                        <a:pt x="1055404" y="817761"/>
                      </a:cubicBezTo>
                      <a:close/>
                      <a:moveTo>
                        <a:pt x="576134" y="791513"/>
                      </a:moveTo>
                      <a:cubicBezTo>
                        <a:pt x="563067" y="921460"/>
                        <a:pt x="550181" y="1049773"/>
                        <a:pt x="537114" y="1179357"/>
                      </a:cubicBezTo>
                      <a:cubicBezTo>
                        <a:pt x="539292" y="1178086"/>
                        <a:pt x="540199" y="1177723"/>
                        <a:pt x="540744" y="1177179"/>
                      </a:cubicBezTo>
                      <a:cubicBezTo>
                        <a:pt x="625863" y="1110391"/>
                        <a:pt x="710981" y="1043602"/>
                        <a:pt x="796100" y="976996"/>
                      </a:cubicBezTo>
                      <a:cubicBezTo>
                        <a:pt x="804449" y="970462"/>
                        <a:pt x="804449" y="969918"/>
                        <a:pt x="796100" y="963384"/>
                      </a:cubicBezTo>
                      <a:cubicBezTo>
                        <a:pt x="736934" y="916923"/>
                        <a:pt x="677587" y="870643"/>
                        <a:pt x="618240" y="824181"/>
                      </a:cubicBezTo>
                      <a:cubicBezTo>
                        <a:pt x="604628" y="813473"/>
                        <a:pt x="590835" y="802947"/>
                        <a:pt x="576134" y="791513"/>
                      </a:cubicBezTo>
                      <a:close/>
                      <a:moveTo>
                        <a:pt x="832035" y="779716"/>
                      </a:moveTo>
                      <a:cubicBezTo>
                        <a:pt x="832035" y="836160"/>
                        <a:pt x="832035" y="891151"/>
                        <a:pt x="832035" y="948865"/>
                      </a:cubicBezTo>
                      <a:lnTo>
                        <a:pt x="1031534" y="792496"/>
                      </a:lnTo>
                      <a:lnTo>
                        <a:pt x="1031242" y="791569"/>
                      </a:lnTo>
                      <a:lnTo>
                        <a:pt x="1035405" y="783570"/>
                      </a:lnTo>
                      <a:close/>
                      <a:moveTo>
                        <a:pt x="607714" y="775723"/>
                      </a:moveTo>
                      <a:cubicBezTo>
                        <a:pt x="607532" y="776449"/>
                        <a:pt x="607532" y="776994"/>
                        <a:pt x="607351" y="777720"/>
                      </a:cubicBezTo>
                      <a:cubicBezTo>
                        <a:pt x="671598" y="827993"/>
                        <a:pt x="735845" y="878265"/>
                        <a:pt x="800637" y="928901"/>
                      </a:cubicBezTo>
                      <a:cubicBezTo>
                        <a:pt x="800637" y="878810"/>
                        <a:pt x="800637" y="829626"/>
                        <a:pt x="800637" y="779353"/>
                      </a:cubicBezTo>
                      <a:cubicBezTo>
                        <a:pt x="735119" y="778083"/>
                        <a:pt x="671417" y="776812"/>
                        <a:pt x="607714" y="775723"/>
                      </a:cubicBezTo>
                      <a:close/>
                      <a:moveTo>
                        <a:pt x="796931" y="594770"/>
                      </a:moveTo>
                      <a:cubicBezTo>
                        <a:pt x="732637" y="645191"/>
                        <a:pt x="669686" y="694418"/>
                        <a:pt x="605840" y="744540"/>
                      </a:cubicBezTo>
                      <a:cubicBezTo>
                        <a:pt x="671029" y="744540"/>
                        <a:pt x="734576" y="744540"/>
                        <a:pt x="799169" y="744540"/>
                      </a:cubicBezTo>
                      <a:cubicBezTo>
                        <a:pt x="798423" y="694866"/>
                        <a:pt x="797677" y="645489"/>
                        <a:pt x="796931" y="594770"/>
                      </a:cubicBezTo>
                      <a:close/>
                      <a:moveTo>
                        <a:pt x="821693" y="581046"/>
                      </a:moveTo>
                      <a:cubicBezTo>
                        <a:pt x="822588" y="636538"/>
                        <a:pt x="823483" y="690540"/>
                        <a:pt x="824378" y="744391"/>
                      </a:cubicBezTo>
                      <a:cubicBezTo>
                        <a:pt x="893297" y="744391"/>
                        <a:pt x="961320" y="744391"/>
                        <a:pt x="1030536" y="744391"/>
                      </a:cubicBezTo>
                      <a:cubicBezTo>
                        <a:pt x="960574" y="689645"/>
                        <a:pt x="891656" y="635793"/>
                        <a:pt x="821693" y="581046"/>
                      </a:cubicBezTo>
                      <a:close/>
                      <a:moveTo>
                        <a:pt x="1004245" y="437486"/>
                      </a:moveTo>
                      <a:cubicBezTo>
                        <a:pt x="1001373" y="436461"/>
                        <a:pt x="997719" y="437393"/>
                        <a:pt x="993840" y="440376"/>
                      </a:cubicBezTo>
                      <a:cubicBezTo>
                        <a:pt x="978027" y="452757"/>
                        <a:pt x="962215" y="465139"/>
                        <a:pt x="946402" y="477520"/>
                      </a:cubicBezTo>
                      <a:cubicBezTo>
                        <a:pt x="910601" y="505714"/>
                        <a:pt x="874799" y="533758"/>
                        <a:pt x="838102" y="562549"/>
                      </a:cubicBezTo>
                      <a:cubicBezTo>
                        <a:pt x="909705" y="618489"/>
                        <a:pt x="980414" y="673832"/>
                        <a:pt x="1052166" y="729921"/>
                      </a:cubicBezTo>
                      <a:cubicBezTo>
                        <a:pt x="1047989" y="701130"/>
                        <a:pt x="1044111" y="673981"/>
                        <a:pt x="1040084" y="646831"/>
                      </a:cubicBezTo>
                      <a:cubicBezTo>
                        <a:pt x="1034862" y="611627"/>
                        <a:pt x="1029492" y="576273"/>
                        <a:pt x="1024122" y="541068"/>
                      </a:cubicBezTo>
                      <a:cubicBezTo>
                        <a:pt x="1019348" y="509443"/>
                        <a:pt x="1014873" y="477818"/>
                        <a:pt x="1009951" y="446343"/>
                      </a:cubicBezTo>
                      <a:cubicBezTo>
                        <a:pt x="1009205" y="441495"/>
                        <a:pt x="1007117" y="438511"/>
                        <a:pt x="1004245" y="437486"/>
                      </a:cubicBezTo>
                      <a:close/>
                      <a:moveTo>
                        <a:pt x="610315" y="415911"/>
                      </a:moveTo>
                      <a:cubicBezTo>
                        <a:pt x="599575" y="522720"/>
                        <a:pt x="588983" y="628185"/>
                        <a:pt x="578243" y="734695"/>
                      </a:cubicBezTo>
                      <a:cubicBezTo>
                        <a:pt x="580033" y="733650"/>
                        <a:pt x="580778" y="733352"/>
                        <a:pt x="581226" y="732905"/>
                      </a:cubicBezTo>
                      <a:cubicBezTo>
                        <a:pt x="651189" y="678009"/>
                        <a:pt x="721151" y="623113"/>
                        <a:pt x="791113" y="568367"/>
                      </a:cubicBezTo>
                      <a:cubicBezTo>
                        <a:pt x="797975" y="562996"/>
                        <a:pt x="797975" y="562549"/>
                        <a:pt x="791113" y="557179"/>
                      </a:cubicBezTo>
                      <a:cubicBezTo>
                        <a:pt x="742482" y="518991"/>
                        <a:pt x="693703" y="480951"/>
                        <a:pt x="644923" y="442763"/>
                      </a:cubicBezTo>
                      <a:cubicBezTo>
                        <a:pt x="633735" y="433961"/>
                        <a:pt x="622398" y="425309"/>
                        <a:pt x="610315" y="415911"/>
                      </a:cubicBezTo>
                      <a:close/>
                      <a:moveTo>
                        <a:pt x="1030322" y="412680"/>
                      </a:moveTo>
                      <a:lnTo>
                        <a:pt x="1030686" y="414569"/>
                      </a:lnTo>
                      <a:cubicBezTo>
                        <a:pt x="1037100" y="460216"/>
                        <a:pt x="1044111" y="505714"/>
                        <a:pt x="1050973" y="551361"/>
                      </a:cubicBezTo>
                      <a:cubicBezTo>
                        <a:pt x="1056790" y="589847"/>
                        <a:pt x="1062608" y="628335"/>
                        <a:pt x="1068427" y="666821"/>
                      </a:cubicBezTo>
                      <a:cubicBezTo>
                        <a:pt x="1072006" y="691136"/>
                        <a:pt x="1075736" y="715302"/>
                        <a:pt x="1079316" y="739618"/>
                      </a:cubicBezTo>
                      <a:cubicBezTo>
                        <a:pt x="1079465" y="740811"/>
                        <a:pt x="1079167" y="742900"/>
                        <a:pt x="1079763" y="743198"/>
                      </a:cubicBezTo>
                      <a:lnTo>
                        <a:pt x="1080791" y="744748"/>
                      </a:lnTo>
                      <a:lnTo>
                        <a:pt x="1476534" y="412680"/>
                      </a:lnTo>
                      <a:close/>
                      <a:moveTo>
                        <a:pt x="820649" y="412680"/>
                      </a:moveTo>
                      <a:lnTo>
                        <a:pt x="820649" y="545245"/>
                      </a:lnTo>
                      <a:lnTo>
                        <a:pt x="989779" y="412680"/>
                      </a:lnTo>
                      <a:close/>
                      <a:moveTo>
                        <a:pt x="646336" y="412680"/>
                      </a:moveTo>
                      <a:lnTo>
                        <a:pt x="794842" y="528836"/>
                      </a:lnTo>
                      <a:lnTo>
                        <a:pt x="794842" y="412680"/>
                      </a:lnTo>
                      <a:close/>
                      <a:moveTo>
                        <a:pt x="171855" y="412680"/>
                      </a:moveTo>
                      <a:lnTo>
                        <a:pt x="553095" y="732578"/>
                      </a:lnTo>
                      <a:lnTo>
                        <a:pt x="562729" y="639075"/>
                      </a:lnTo>
                      <a:cubicBezTo>
                        <a:pt x="565414" y="612671"/>
                        <a:pt x="567950" y="586267"/>
                        <a:pt x="570635" y="559864"/>
                      </a:cubicBezTo>
                      <a:cubicBezTo>
                        <a:pt x="573917" y="527344"/>
                        <a:pt x="577348" y="494675"/>
                        <a:pt x="580630" y="462155"/>
                      </a:cubicBezTo>
                      <a:lnTo>
                        <a:pt x="585568" y="412680"/>
                      </a:lnTo>
                      <a:close/>
                      <a:moveTo>
                        <a:pt x="789920" y="135167"/>
                      </a:moveTo>
                      <a:cubicBezTo>
                        <a:pt x="736814" y="215721"/>
                        <a:pt x="683708" y="296274"/>
                        <a:pt x="630156" y="377723"/>
                      </a:cubicBezTo>
                      <a:cubicBezTo>
                        <a:pt x="685648" y="378767"/>
                        <a:pt x="739798" y="379662"/>
                        <a:pt x="794395" y="380706"/>
                      </a:cubicBezTo>
                      <a:cubicBezTo>
                        <a:pt x="793350" y="298512"/>
                        <a:pt x="792455" y="217063"/>
                        <a:pt x="791411" y="135764"/>
                      </a:cubicBezTo>
                      <a:cubicBezTo>
                        <a:pt x="790964" y="135615"/>
                        <a:pt x="790368" y="135466"/>
                        <a:pt x="789920" y="135167"/>
                      </a:cubicBezTo>
                      <a:close/>
                      <a:moveTo>
                        <a:pt x="818262" y="127261"/>
                      </a:moveTo>
                      <a:cubicBezTo>
                        <a:pt x="817666" y="127411"/>
                        <a:pt x="817069" y="127411"/>
                        <a:pt x="816622" y="127559"/>
                      </a:cubicBezTo>
                      <a:cubicBezTo>
                        <a:pt x="817517" y="211842"/>
                        <a:pt x="818561" y="296126"/>
                        <a:pt x="819456" y="381303"/>
                      </a:cubicBezTo>
                      <a:cubicBezTo>
                        <a:pt x="876291" y="382198"/>
                        <a:pt x="932231" y="383243"/>
                        <a:pt x="989513" y="384138"/>
                      </a:cubicBezTo>
                      <a:cubicBezTo>
                        <a:pt x="931634" y="297319"/>
                        <a:pt x="874948" y="212290"/>
                        <a:pt x="818262" y="127261"/>
                      </a:cubicBezTo>
                      <a:close/>
                      <a:moveTo>
                        <a:pt x="762323" y="118161"/>
                      </a:moveTo>
                      <a:cubicBezTo>
                        <a:pt x="727715" y="118460"/>
                        <a:pt x="693256" y="118609"/>
                        <a:pt x="658647" y="118908"/>
                      </a:cubicBezTo>
                      <a:cubicBezTo>
                        <a:pt x="652979" y="118908"/>
                        <a:pt x="645520" y="117267"/>
                        <a:pt x="642089" y="120101"/>
                      </a:cubicBezTo>
                      <a:cubicBezTo>
                        <a:pt x="638807" y="122786"/>
                        <a:pt x="639702" y="130543"/>
                        <a:pt x="638807" y="135914"/>
                      </a:cubicBezTo>
                      <a:cubicBezTo>
                        <a:pt x="638807" y="136212"/>
                        <a:pt x="638658" y="136361"/>
                        <a:pt x="638658" y="136659"/>
                      </a:cubicBezTo>
                      <a:cubicBezTo>
                        <a:pt x="635376" y="168732"/>
                        <a:pt x="632094" y="200804"/>
                        <a:pt x="628812" y="232876"/>
                      </a:cubicBezTo>
                      <a:cubicBezTo>
                        <a:pt x="625978" y="260772"/>
                        <a:pt x="623144" y="288666"/>
                        <a:pt x="620310" y="316562"/>
                      </a:cubicBezTo>
                      <a:cubicBezTo>
                        <a:pt x="619116" y="327899"/>
                        <a:pt x="618221" y="339236"/>
                        <a:pt x="617028" y="350424"/>
                      </a:cubicBezTo>
                      <a:cubicBezTo>
                        <a:pt x="617475" y="350574"/>
                        <a:pt x="617923" y="350574"/>
                        <a:pt x="618371" y="350723"/>
                      </a:cubicBezTo>
                      <a:cubicBezTo>
                        <a:pt x="669239" y="273749"/>
                        <a:pt x="719957" y="196627"/>
                        <a:pt x="771720" y="118161"/>
                      </a:cubicBezTo>
                      <a:cubicBezTo>
                        <a:pt x="767544" y="118161"/>
                        <a:pt x="765007" y="118161"/>
                        <a:pt x="762323" y="118161"/>
                      </a:cubicBezTo>
                      <a:close/>
                      <a:moveTo>
                        <a:pt x="954457" y="116819"/>
                      </a:moveTo>
                      <a:cubicBezTo>
                        <a:pt x="931932" y="117117"/>
                        <a:pt x="909258" y="117267"/>
                        <a:pt x="886733" y="117416"/>
                      </a:cubicBezTo>
                      <a:cubicBezTo>
                        <a:pt x="872264" y="117416"/>
                        <a:pt x="857644" y="117416"/>
                        <a:pt x="841384" y="117416"/>
                      </a:cubicBezTo>
                      <a:cubicBezTo>
                        <a:pt x="892700" y="194688"/>
                        <a:pt x="943121" y="270170"/>
                        <a:pt x="993392" y="345800"/>
                      </a:cubicBezTo>
                      <a:cubicBezTo>
                        <a:pt x="993840" y="345651"/>
                        <a:pt x="994138" y="345502"/>
                        <a:pt x="994585" y="345352"/>
                      </a:cubicBezTo>
                      <a:cubicBezTo>
                        <a:pt x="992945" y="332971"/>
                        <a:pt x="991303" y="320590"/>
                        <a:pt x="989513" y="308208"/>
                      </a:cubicBezTo>
                      <a:cubicBezTo>
                        <a:pt x="980265" y="246600"/>
                        <a:pt x="970867" y="184842"/>
                        <a:pt x="961767" y="123233"/>
                      </a:cubicBezTo>
                      <a:cubicBezTo>
                        <a:pt x="961021" y="118013"/>
                        <a:pt x="959231" y="116819"/>
                        <a:pt x="954457" y="116819"/>
                      </a:cubicBezTo>
                      <a:close/>
                      <a:moveTo>
                        <a:pt x="686185" y="0"/>
                      </a:moveTo>
                      <a:lnTo>
                        <a:pt x="934104" y="0"/>
                      </a:lnTo>
                      <a:cubicBezTo>
                        <a:pt x="954339" y="0"/>
                        <a:pt x="970742" y="16403"/>
                        <a:pt x="970742" y="36638"/>
                      </a:cubicBezTo>
                      <a:lnTo>
                        <a:pt x="961098" y="59922"/>
                      </a:lnTo>
                      <a:lnTo>
                        <a:pt x="1051055" y="59922"/>
                      </a:lnTo>
                      <a:cubicBezTo>
                        <a:pt x="1063680" y="59922"/>
                        <a:pt x="1073915" y="70157"/>
                        <a:pt x="1073915" y="82782"/>
                      </a:cubicBezTo>
                      <a:lnTo>
                        <a:pt x="1073914" y="82782"/>
                      </a:lnTo>
                      <a:cubicBezTo>
                        <a:pt x="1073914" y="95407"/>
                        <a:pt x="1063679" y="105642"/>
                        <a:pt x="1051054" y="105642"/>
                      </a:cubicBezTo>
                      <a:lnTo>
                        <a:pt x="984543" y="105642"/>
                      </a:lnTo>
                      <a:lnTo>
                        <a:pt x="1025912" y="382944"/>
                      </a:lnTo>
                      <a:cubicBezTo>
                        <a:pt x="1027254" y="382795"/>
                        <a:pt x="1028447" y="382646"/>
                        <a:pt x="1029492" y="382348"/>
                      </a:cubicBezTo>
                      <a:cubicBezTo>
                        <a:pt x="1029492" y="382944"/>
                        <a:pt x="1029791" y="383541"/>
                        <a:pt x="1029641" y="383839"/>
                      </a:cubicBezTo>
                      <a:lnTo>
                        <a:pt x="1029470" y="385248"/>
                      </a:lnTo>
                      <a:lnTo>
                        <a:pt x="1157032" y="385248"/>
                      </a:lnTo>
                      <a:lnTo>
                        <a:pt x="1157032" y="310832"/>
                      </a:lnTo>
                      <a:lnTo>
                        <a:pt x="1126536" y="310832"/>
                      </a:lnTo>
                      <a:cubicBezTo>
                        <a:pt x="1121486" y="310832"/>
                        <a:pt x="1117392" y="306738"/>
                        <a:pt x="1117392" y="301688"/>
                      </a:cubicBezTo>
                      <a:cubicBezTo>
                        <a:pt x="1117392" y="296638"/>
                        <a:pt x="1121486" y="292544"/>
                        <a:pt x="1126536" y="292544"/>
                      </a:cubicBezTo>
                      <a:lnTo>
                        <a:pt x="1157032" y="292544"/>
                      </a:lnTo>
                      <a:lnTo>
                        <a:pt x="1157032" y="282034"/>
                      </a:lnTo>
                      <a:lnTo>
                        <a:pt x="1126536" y="282034"/>
                      </a:lnTo>
                      <a:cubicBezTo>
                        <a:pt x="1121486" y="282034"/>
                        <a:pt x="1117392" y="277940"/>
                        <a:pt x="1117392" y="272890"/>
                      </a:cubicBezTo>
                      <a:cubicBezTo>
                        <a:pt x="1117392" y="267840"/>
                        <a:pt x="1121486" y="263746"/>
                        <a:pt x="1126536" y="263746"/>
                      </a:cubicBezTo>
                      <a:lnTo>
                        <a:pt x="1157032" y="263746"/>
                      </a:lnTo>
                      <a:lnTo>
                        <a:pt x="1157032" y="253236"/>
                      </a:lnTo>
                      <a:lnTo>
                        <a:pt x="1126536" y="253236"/>
                      </a:lnTo>
                      <a:cubicBezTo>
                        <a:pt x="1121486" y="253236"/>
                        <a:pt x="1117392" y="249142"/>
                        <a:pt x="1117392" y="244092"/>
                      </a:cubicBezTo>
                      <a:cubicBezTo>
                        <a:pt x="1117392" y="239042"/>
                        <a:pt x="1121486" y="234948"/>
                        <a:pt x="1126536" y="234948"/>
                      </a:cubicBezTo>
                      <a:lnTo>
                        <a:pt x="1157032" y="234948"/>
                      </a:lnTo>
                      <a:lnTo>
                        <a:pt x="1157032" y="219866"/>
                      </a:lnTo>
                      <a:cubicBezTo>
                        <a:pt x="1157032" y="212291"/>
                        <a:pt x="1163173" y="206150"/>
                        <a:pt x="1170748" y="206150"/>
                      </a:cubicBezTo>
                      <a:cubicBezTo>
                        <a:pt x="1178323" y="206150"/>
                        <a:pt x="1184464" y="212291"/>
                        <a:pt x="1184464" y="219866"/>
                      </a:cubicBezTo>
                      <a:lnTo>
                        <a:pt x="1184464" y="234948"/>
                      </a:lnTo>
                      <a:lnTo>
                        <a:pt x="1210556" y="234948"/>
                      </a:lnTo>
                      <a:cubicBezTo>
                        <a:pt x="1215606" y="234948"/>
                        <a:pt x="1219700" y="239042"/>
                        <a:pt x="1219700" y="244092"/>
                      </a:cubicBezTo>
                      <a:cubicBezTo>
                        <a:pt x="1219700" y="249142"/>
                        <a:pt x="1215606" y="253236"/>
                        <a:pt x="1210556" y="253236"/>
                      </a:cubicBezTo>
                      <a:lnTo>
                        <a:pt x="1184464" y="253236"/>
                      </a:lnTo>
                      <a:lnTo>
                        <a:pt x="1184464" y="263746"/>
                      </a:lnTo>
                      <a:lnTo>
                        <a:pt x="1210556" y="263746"/>
                      </a:lnTo>
                      <a:cubicBezTo>
                        <a:pt x="1215606" y="263746"/>
                        <a:pt x="1219700" y="267840"/>
                        <a:pt x="1219700" y="272890"/>
                      </a:cubicBezTo>
                      <a:cubicBezTo>
                        <a:pt x="1219700" y="277940"/>
                        <a:pt x="1215606" y="282034"/>
                        <a:pt x="1210556" y="282034"/>
                      </a:cubicBezTo>
                      <a:lnTo>
                        <a:pt x="1184464" y="282034"/>
                      </a:lnTo>
                      <a:lnTo>
                        <a:pt x="1184464" y="292544"/>
                      </a:lnTo>
                      <a:lnTo>
                        <a:pt x="1210556" y="292544"/>
                      </a:lnTo>
                      <a:cubicBezTo>
                        <a:pt x="1215606" y="292544"/>
                        <a:pt x="1219700" y="296638"/>
                        <a:pt x="1219700" y="301688"/>
                      </a:cubicBezTo>
                      <a:cubicBezTo>
                        <a:pt x="1219700" y="306738"/>
                        <a:pt x="1215606" y="310832"/>
                        <a:pt x="1210556" y="310832"/>
                      </a:cubicBezTo>
                      <a:lnTo>
                        <a:pt x="1184464" y="310832"/>
                      </a:lnTo>
                      <a:lnTo>
                        <a:pt x="1184464" y="385248"/>
                      </a:lnTo>
                      <a:lnTo>
                        <a:pt x="1315794" y="385248"/>
                      </a:lnTo>
                      <a:lnTo>
                        <a:pt x="1315794" y="310832"/>
                      </a:lnTo>
                      <a:lnTo>
                        <a:pt x="1286537" y="310832"/>
                      </a:lnTo>
                      <a:cubicBezTo>
                        <a:pt x="1281487" y="310832"/>
                        <a:pt x="1277393" y="306738"/>
                        <a:pt x="1277393" y="301688"/>
                      </a:cubicBezTo>
                      <a:cubicBezTo>
                        <a:pt x="1277393" y="296638"/>
                        <a:pt x="1281487" y="292544"/>
                        <a:pt x="1286537" y="292544"/>
                      </a:cubicBezTo>
                      <a:lnTo>
                        <a:pt x="1315794" y="292544"/>
                      </a:lnTo>
                      <a:lnTo>
                        <a:pt x="1315794" y="282034"/>
                      </a:lnTo>
                      <a:lnTo>
                        <a:pt x="1286537" y="282034"/>
                      </a:lnTo>
                      <a:cubicBezTo>
                        <a:pt x="1281487" y="282034"/>
                        <a:pt x="1277393" y="277940"/>
                        <a:pt x="1277393" y="272890"/>
                      </a:cubicBezTo>
                      <a:cubicBezTo>
                        <a:pt x="1277393" y="267840"/>
                        <a:pt x="1281487" y="263746"/>
                        <a:pt x="1286537" y="263746"/>
                      </a:cubicBezTo>
                      <a:lnTo>
                        <a:pt x="1315794" y="263746"/>
                      </a:lnTo>
                      <a:lnTo>
                        <a:pt x="1315794" y="253236"/>
                      </a:lnTo>
                      <a:lnTo>
                        <a:pt x="1286537" y="253236"/>
                      </a:lnTo>
                      <a:cubicBezTo>
                        <a:pt x="1281487" y="253236"/>
                        <a:pt x="1277393" y="249142"/>
                        <a:pt x="1277393" y="244092"/>
                      </a:cubicBezTo>
                      <a:cubicBezTo>
                        <a:pt x="1277393" y="239042"/>
                        <a:pt x="1281487" y="234948"/>
                        <a:pt x="1286537" y="234948"/>
                      </a:cubicBezTo>
                      <a:lnTo>
                        <a:pt x="1315794" y="234948"/>
                      </a:lnTo>
                      <a:lnTo>
                        <a:pt x="1315794" y="219866"/>
                      </a:lnTo>
                      <a:cubicBezTo>
                        <a:pt x="1315794" y="212291"/>
                        <a:pt x="1321935" y="206150"/>
                        <a:pt x="1329510" y="206150"/>
                      </a:cubicBezTo>
                      <a:cubicBezTo>
                        <a:pt x="1337085" y="206150"/>
                        <a:pt x="1343226" y="212291"/>
                        <a:pt x="1343226" y="219866"/>
                      </a:cubicBezTo>
                      <a:lnTo>
                        <a:pt x="1343226" y="234948"/>
                      </a:lnTo>
                      <a:lnTo>
                        <a:pt x="1370557" y="234948"/>
                      </a:lnTo>
                      <a:cubicBezTo>
                        <a:pt x="1375607" y="234948"/>
                        <a:pt x="1379701" y="239042"/>
                        <a:pt x="1379701" y="244092"/>
                      </a:cubicBezTo>
                      <a:cubicBezTo>
                        <a:pt x="1379701" y="249142"/>
                        <a:pt x="1375607" y="253236"/>
                        <a:pt x="1370557" y="253236"/>
                      </a:cubicBezTo>
                      <a:lnTo>
                        <a:pt x="1343226" y="253236"/>
                      </a:lnTo>
                      <a:lnTo>
                        <a:pt x="1343226" y="263746"/>
                      </a:lnTo>
                      <a:lnTo>
                        <a:pt x="1370557" y="263746"/>
                      </a:lnTo>
                      <a:cubicBezTo>
                        <a:pt x="1375607" y="263746"/>
                        <a:pt x="1379701" y="267840"/>
                        <a:pt x="1379701" y="272890"/>
                      </a:cubicBezTo>
                      <a:cubicBezTo>
                        <a:pt x="1379701" y="277940"/>
                        <a:pt x="1375607" y="282034"/>
                        <a:pt x="1370557" y="282034"/>
                      </a:cubicBezTo>
                      <a:lnTo>
                        <a:pt x="1343226" y="282034"/>
                      </a:lnTo>
                      <a:lnTo>
                        <a:pt x="1343226" y="292544"/>
                      </a:lnTo>
                      <a:lnTo>
                        <a:pt x="1370557" y="292544"/>
                      </a:lnTo>
                      <a:cubicBezTo>
                        <a:pt x="1375607" y="292544"/>
                        <a:pt x="1379701" y="296638"/>
                        <a:pt x="1379701" y="301688"/>
                      </a:cubicBezTo>
                      <a:cubicBezTo>
                        <a:pt x="1379701" y="306738"/>
                        <a:pt x="1375607" y="310832"/>
                        <a:pt x="1370557" y="310832"/>
                      </a:cubicBezTo>
                      <a:lnTo>
                        <a:pt x="1343226" y="310832"/>
                      </a:lnTo>
                      <a:lnTo>
                        <a:pt x="1343226" y="385248"/>
                      </a:lnTo>
                      <a:lnTo>
                        <a:pt x="1497488" y="385248"/>
                      </a:lnTo>
                      <a:lnTo>
                        <a:pt x="1505347" y="388503"/>
                      </a:lnTo>
                      <a:lnTo>
                        <a:pt x="1505405" y="388454"/>
                      </a:lnTo>
                      <a:cubicBezTo>
                        <a:pt x="1511207" y="383585"/>
                        <a:pt x="1519859" y="384342"/>
                        <a:pt x="1524728" y="390145"/>
                      </a:cubicBezTo>
                      <a:cubicBezTo>
                        <a:pt x="1529597" y="395948"/>
                        <a:pt x="1528840" y="404599"/>
                        <a:pt x="1523038" y="409469"/>
                      </a:cubicBezTo>
                      <a:lnTo>
                        <a:pt x="1085083" y="776956"/>
                      </a:lnTo>
                      <a:lnTo>
                        <a:pt x="1087573" y="789880"/>
                      </a:lnTo>
                      <a:cubicBezTo>
                        <a:pt x="1095377" y="845416"/>
                        <a:pt x="1103907" y="900770"/>
                        <a:pt x="1112255" y="956306"/>
                      </a:cubicBezTo>
                      <a:cubicBezTo>
                        <a:pt x="1119333" y="1003130"/>
                        <a:pt x="1126411" y="1049955"/>
                        <a:pt x="1133490" y="1096779"/>
                      </a:cubicBezTo>
                      <a:cubicBezTo>
                        <a:pt x="1137845" y="1126362"/>
                        <a:pt x="1142383" y="1155763"/>
                        <a:pt x="1146738" y="1185346"/>
                      </a:cubicBezTo>
                      <a:cubicBezTo>
                        <a:pt x="1146920" y="1186798"/>
                        <a:pt x="1146557" y="1189339"/>
                        <a:pt x="1147283" y="1189702"/>
                      </a:cubicBezTo>
                      <a:cubicBezTo>
                        <a:pt x="1160532" y="1195328"/>
                        <a:pt x="1152546" y="1206762"/>
                        <a:pt x="1153816" y="1215292"/>
                      </a:cubicBezTo>
                      <a:cubicBezTo>
                        <a:pt x="1155450" y="1226726"/>
                        <a:pt x="1154542" y="1238522"/>
                        <a:pt x="1156176" y="1249956"/>
                      </a:cubicBezTo>
                      <a:cubicBezTo>
                        <a:pt x="1167247" y="1325093"/>
                        <a:pt x="1178862" y="1400230"/>
                        <a:pt x="1190114" y="1475367"/>
                      </a:cubicBezTo>
                      <a:cubicBezTo>
                        <a:pt x="1199370" y="1536710"/>
                        <a:pt x="1208445" y="1598235"/>
                        <a:pt x="1217701" y="1659579"/>
                      </a:cubicBezTo>
                      <a:cubicBezTo>
                        <a:pt x="1218064" y="1661756"/>
                        <a:pt x="1220605" y="1663753"/>
                        <a:pt x="1221875" y="1665931"/>
                      </a:cubicBezTo>
                      <a:cubicBezTo>
                        <a:pt x="1222964" y="1667746"/>
                        <a:pt x="1224416" y="1669924"/>
                        <a:pt x="1224235" y="1671920"/>
                      </a:cubicBezTo>
                      <a:cubicBezTo>
                        <a:pt x="1221875" y="1709307"/>
                        <a:pt x="1230587" y="1745423"/>
                        <a:pt x="1235668" y="1781903"/>
                      </a:cubicBezTo>
                      <a:cubicBezTo>
                        <a:pt x="1242928" y="1833264"/>
                        <a:pt x="1251095" y="1884444"/>
                        <a:pt x="1258718" y="1935625"/>
                      </a:cubicBezTo>
                      <a:cubicBezTo>
                        <a:pt x="1266340" y="1986260"/>
                        <a:pt x="1273600" y="2037077"/>
                        <a:pt x="1281222" y="2087713"/>
                      </a:cubicBezTo>
                      <a:lnTo>
                        <a:pt x="1286826" y="2124229"/>
                      </a:lnTo>
                      <a:lnTo>
                        <a:pt x="1623061" y="2124229"/>
                      </a:lnTo>
                      <a:lnTo>
                        <a:pt x="1636122" y="2129640"/>
                      </a:lnTo>
                      <a:lnTo>
                        <a:pt x="1640572" y="2129637"/>
                      </a:lnTo>
                      <a:lnTo>
                        <a:pt x="1640572" y="2134176"/>
                      </a:lnTo>
                      <a:lnTo>
                        <a:pt x="1645921" y="2147089"/>
                      </a:lnTo>
                      <a:lnTo>
                        <a:pt x="1645920" y="2147089"/>
                      </a:lnTo>
                      <a:lnTo>
                        <a:pt x="1640572" y="2160000"/>
                      </a:lnTo>
                      <a:lnTo>
                        <a:pt x="1640572" y="2166683"/>
                      </a:lnTo>
                      <a:lnTo>
                        <a:pt x="1630945" y="2166683"/>
                      </a:lnTo>
                      <a:lnTo>
                        <a:pt x="1623060" y="2169949"/>
                      </a:lnTo>
                      <a:lnTo>
                        <a:pt x="22860" y="2169948"/>
                      </a:lnTo>
                      <a:lnTo>
                        <a:pt x="14978" y="2166683"/>
                      </a:lnTo>
                      <a:lnTo>
                        <a:pt x="5349" y="2166683"/>
                      </a:lnTo>
                      <a:lnTo>
                        <a:pt x="5349" y="2160002"/>
                      </a:lnTo>
                      <a:lnTo>
                        <a:pt x="0" y="2147089"/>
                      </a:lnTo>
                      <a:lnTo>
                        <a:pt x="6696" y="2130925"/>
                      </a:lnTo>
                      <a:cubicBezTo>
                        <a:pt x="10833" y="2126788"/>
                        <a:pt x="16548" y="2124229"/>
                        <a:pt x="22860" y="2124229"/>
                      </a:cubicBezTo>
                      <a:lnTo>
                        <a:pt x="410941" y="2124229"/>
                      </a:lnTo>
                      <a:lnTo>
                        <a:pt x="415334" y="2082631"/>
                      </a:lnTo>
                      <a:cubicBezTo>
                        <a:pt x="419509" y="2042159"/>
                        <a:pt x="423683" y="2001505"/>
                        <a:pt x="427676" y="1961033"/>
                      </a:cubicBezTo>
                      <a:cubicBezTo>
                        <a:pt x="430943" y="1928365"/>
                        <a:pt x="433846" y="1895515"/>
                        <a:pt x="437295" y="1862847"/>
                      </a:cubicBezTo>
                      <a:cubicBezTo>
                        <a:pt x="441287" y="1823827"/>
                        <a:pt x="445462" y="1784807"/>
                        <a:pt x="449455" y="1745786"/>
                      </a:cubicBezTo>
                      <a:cubicBezTo>
                        <a:pt x="450906" y="1732538"/>
                        <a:pt x="451995" y="1719289"/>
                        <a:pt x="453447" y="1706221"/>
                      </a:cubicBezTo>
                      <a:cubicBezTo>
                        <a:pt x="454173" y="1699688"/>
                        <a:pt x="454173" y="1693517"/>
                        <a:pt x="444554" y="1691158"/>
                      </a:cubicBezTo>
                      <a:cubicBezTo>
                        <a:pt x="461977" y="1681902"/>
                        <a:pt x="456896" y="1666112"/>
                        <a:pt x="458348" y="1653227"/>
                      </a:cubicBezTo>
                      <a:cubicBezTo>
                        <a:pt x="464700" y="1599869"/>
                        <a:pt x="469600" y="1546329"/>
                        <a:pt x="475045" y="1492971"/>
                      </a:cubicBezTo>
                      <a:cubicBezTo>
                        <a:pt x="479582" y="1447962"/>
                        <a:pt x="483756" y="1402771"/>
                        <a:pt x="488112" y="1357761"/>
                      </a:cubicBezTo>
                      <a:cubicBezTo>
                        <a:pt x="492286" y="1315656"/>
                        <a:pt x="496097" y="1273550"/>
                        <a:pt x="501179" y="1231626"/>
                      </a:cubicBezTo>
                      <a:cubicBezTo>
                        <a:pt x="502450" y="1222007"/>
                        <a:pt x="495190" y="1221099"/>
                        <a:pt x="490834" y="1215473"/>
                      </a:cubicBezTo>
                      <a:cubicBezTo>
                        <a:pt x="506805" y="1209484"/>
                        <a:pt x="504446" y="1195328"/>
                        <a:pt x="505898" y="1182805"/>
                      </a:cubicBezTo>
                      <a:cubicBezTo>
                        <a:pt x="510072" y="1142877"/>
                        <a:pt x="514065" y="1102950"/>
                        <a:pt x="518239" y="1063022"/>
                      </a:cubicBezTo>
                      <a:cubicBezTo>
                        <a:pt x="521506" y="1030898"/>
                        <a:pt x="524591" y="998774"/>
                        <a:pt x="527858" y="966651"/>
                      </a:cubicBezTo>
                      <a:cubicBezTo>
                        <a:pt x="531851" y="927086"/>
                        <a:pt x="536025" y="887340"/>
                        <a:pt x="540018" y="847775"/>
                      </a:cubicBezTo>
                      <a:lnTo>
                        <a:pt x="548341" y="764399"/>
                      </a:lnTo>
                      <a:lnTo>
                        <a:pt x="132037" y="415079"/>
                      </a:lnTo>
                      <a:lnTo>
                        <a:pt x="129621" y="410438"/>
                      </a:lnTo>
                      <a:lnTo>
                        <a:pt x="125334" y="408662"/>
                      </a:lnTo>
                      <a:cubicBezTo>
                        <a:pt x="122852" y="406180"/>
                        <a:pt x="121316" y="402751"/>
                        <a:pt x="121316" y="398964"/>
                      </a:cubicBezTo>
                      <a:cubicBezTo>
                        <a:pt x="121316" y="391389"/>
                        <a:pt x="127457" y="385248"/>
                        <a:pt x="135032" y="385248"/>
                      </a:cubicBezTo>
                      <a:lnTo>
                        <a:pt x="301963" y="385248"/>
                      </a:lnTo>
                      <a:lnTo>
                        <a:pt x="301963" y="319242"/>
                      </a:lnTo>
                      <a:lnTo>
                        <a:pt x="274367" y="319242"/>
                      </a:lnTo>
                      <a:cubicBezTo>
                        <a:pt x="269317" y="319242"/>
                        <a:pt x="265223" y="315148"/>
                        <a:pt x="265223" y="310098"/>
                      </a:cubicBezTo>
                      <a:cubicBezTo>
                        <a:pt x="265223" y="305048"/>
                        <a:pt x="269317" y="300954"/>
                        <a:pt x="274367" y="300954"/>
                      </a:cubicBezTo>
                      <a:lnTo>
                        <a:pt x="301963" y="300954"/>
                      </a:lnTo>
                      <a:lnTo>
                        <a:pt x="301963" y="290444"/>
                      </a:lnTo>
                      <a:lnTo>
                        <a:pt x="274367" y="290444"/>
                      </a:lnTo>
                      <a:cubicBezTo>
                        <a:pt x="269317" y="290444"/>
                        <a:pt x="265223" y="286350"/>
                        <a:pt x="265223" y="281300"/>
                      </a:cubicBezTo>
                      <a:cubicBezTo>
                        <a:pt x="265223" y="276250"/>
                        <a:pt x="269317" y="272156"/>
                        <a:pt x="274367" y="272156"/>
                      </a:cubicBezTo>
                      <a:lnTo>
                        <a:pt x="301963" y="272156"/>
                      </a:lnTo>
                      <a:lnTo>
                        <a:pt x="301963" y="261646"/>
                      </a:lnTo>
                      <a:lnTo>
                        <a:pt x="274367" y="261646"/>
                      </a:lnTo>
                      <a:cubicBezTo>
                        <a:pt x="269317" y="261646"/>
                        <a:pt x="265223" y="257552"/>
                        <a:pt x="265223" y="252502"/>
                      </a:cubicBezTo>
                      <a:cubicBezTo>
                        <a:pt x="265223" y="247452"/>
                        <a:pt x="269317" y="243358"/>
                        <a:pt x="274367" y="243358"/>
                      </a:cubicBezTo>
                      <a:lnTo>
                        <a:pt x="301963" y="243358"/>
                      </a:lnTo>
                      <a:lnTo>
                        <a:pt x="301963" y="219866"/>
                      </a:lnTo>
                      <a:cubicBezTo>
                        <a:pt x="301963" y="212291"/>
                        <a:pt x="308104" y="206150"/>
                        <a:pt x="315679" y="206150"/>
                      </a:cubicBezTo>
                      <a:cubicBezTo>
                        <a:pt x="323254" y="206150"/>
                        <a:pt x="329395" y="212291"/>
                        <a:pt x="329395" y="219866"/>
                      </a:cubicBezTo>
                      <a:lnTo>
                        <a:pt x="329395" y="243358"/>
                      </a:lnTo>
                      <a:lnTo>
                        <a:pt x="358387" y="243358"/>
                      </a:lnTo>
                      <a:cubicBezTo>
                        <a:pt x="363437" y="243358"/>
                        <a:pt x="367531" y="247452"/>
                        <a:pt x="367531" y="252502"/>
                      </a:cubicBezTo>
                      <a:cubicBezTo>
                        <a:pt x="367531" y="257552"/>
                        <a:pt x="363437" y="261646"/>
                        <a:pt x="358387" y="261646"/>
                      </a:cubicBezTo>
                      <a:lnTo>
                        <a:pt x="329395" y="261646"/>
                      </a:lnTo>
                      <a:lnTo>
                        <a:pt x="329395" y="272156"/>
                      </a:lnTo>
                      <a:lnTo>
                        <a:pt x="358387" y="272156"/>
                      </a:lnTo>
                      <a:cubicBezTo>
                        <a:pt x="363437" y="272156"/>
                        <a:pt x="367531" y="276250"/>
                        <a:pt x="367531" y="281300"/>
                      </a:cubicBezTo>
                      <a:cubicBezTo>
                        <a:pt x="367531" y="286350"/>
                        <a:pt x="363437" y="290444"/>
                        <a:pt x="358387" y="290444"/>
                      </a:cubicBezTo>
                      <a:lnTo>
                        <a:pt x="329395" y="290444"/>
                      </a:lnTo>
                      <a:lnTo>
                        <a:pt x="329395" y="300954"/>
                      </a:lnTo>
                      <a:lnTo>
                        <a:pt x="358387" y="300954"/>
                      </a:lnTo>
                      <a:cubicBezTo>
                        <a:pt x="363437" y="300954"/>
                        <a:pt x="367531" y="305048"/>
                        <a:pt x="367531" y="310098"/>
                      </a:cubicBezTo>
                      <a:cubicBezTo>
                        <a:pt x="367531" y="315148"/>
                        <a:pt x="363437" y="319242"/>
                        <a:pt x="358387" y="319242"/>
                      </a:cubicBezTo>
                      <a:lnTo>
                        <a:pt x="329395" y="319242"/>
                      </a:lnTo>
                      <a:lnTo>
                        <a:pt x="329395" y="385248"/>
                      </a:lnTo>
                      <a:lnTo>
                        <a:pt x="447531" y="385248"/>
                      </a:lnTo>
                      <a:lnTo>
                        <a:pt x="447531" y="315782"/>
                      </a:lnTo>
                      <a:lnTo>
                        <a:pt x="417009" y="315782"/>
                      </a:lnTo>
                      <a:cubicBezTo>
                        <a:pt x="411959" y="315782"/>
                        <a:pt x="407865" y="311688"/>
                        <a:pt x="407865" y="306638"/>
                      </a:cubicBezTo>
                      <a:cubicBezTo>
                        <a:pt x="407865" y="301588"/>
                        <a:pt x="411959" y="297494"/>
                        <a:pt x="417009" y="297494"/>
                      </a:cubicBezTo>
                      <a:lnTo>
                        <a:pt x="447531" y="297494"/>
                      </a:lnTo>
                      <a:lnTo>
                        <a:pt x="447531" y="286984"/>
                      </a:lnTo>
                      <a:lnTo>
                        <a:pt x="417009" y="286984"/>
                      </a:lnTo>
                      <a:cubicBezTo>
                        <a:pt x="411959" y="286984"/>
                        <a:pt x="407865" y="282890"/>
                        <a:pt x="407865" y="277840"/>
                      </a:cubicBezTo>
                      <a:cubicBezTo>
                        <a:pt x="407865" y="272790"/>
                        <a:pt x="411959" y="268696"/>
                        <a:pt x="417009" y="268696"/>
                      </a:cubicBezTo>
                      <a:lnTo>
                        <a:pt x="447531" y="268696"/>
                      </a:lnTo>
                      <a:lnTo>
                        <a:pt x="447531" y="258186"/>
                      </a:lnTo>
                      <a:lnTo>
                        <a:pt x="417009" y="258186"/>
                      </a:lnTo>
                      <a:cubicBezTo>
                        <a:pt x="411959" y="258186"/>
                        <a:pt x="407865" y="254092"/>
                        <a:pt x="407865" y="249042"/>
                      </a:cubicBezTo>
                      <a:cubicBezTo>
                        <a:pt x="407865" y="243992"/>
                        <a:pt x="411959" y="239898"/>
                        <a:pt x="417009" y="239898"/>
                      </a:cubicBezTo>
                      <a:lnTo>
                        <a:pt x="447531" y="239898"/>
                      </a:lnTo>
                      <a:lnTo>
                        <a:pt x="447531" y="219866"/>
                      </a:lnTo>
                      <a:cubicBezTo>
                        <a:pt x="447531" y="212291"/>
                        <a:pt x="453672" y="206150"/>
                        <a:pt x="461247" y="206150"/>
                      </a:cubicBezTo>
                      <a:cubicBezTo>
                        <a:pt x="468822" y="206150"/>
                        <a:pt x="474963" y="212291"/>
                        <a:pt x="474963" y="219866"/>
                      </a:cubicBezTo>
                      <a:lnTo>
                        <a:pt x="474963" y="239898"/>
                      </a:lnTo>
                      <a:lnTo>
                        <a:pt x="501029" y="239898"/>
                      </a:lnTo>
                      <a:cubicBezTo>
                        <a:pt x="506079" y="239898"/>
                        <a:pt x="510173" y="243992"/>
                        <a:pt x="510173" y="249042"/>
                      </a:cubicBezTo>
                      <a:cubicBezTo>
                        <a:pt x="510173" y="254092"/>
                        <a:pt x="506079" y="258186"/>
                        <a:pt x="501029" y="258186"/>
                      </a:cubicBezTo>
                      <a:lnTo>
                        <a:pt x="474963" y="258186"/>
                      </a:lnTo>
                      <a:lnTo>
                        <a:pt x="474963" y="268696"/>
                      </a:lnTo>
                      <a:lnTo>
                        <a:pt x="501029" y="268696"/>
                      </a:lnTo>
                      <a:cubicBezTo>
                        <a:pt x="506079" y="268696"/>
                        <a:pt x="510173" y="272790"/>
                        <a:pt x="510173" y="277840"/>
                      </a:cubicBezTo>
                      <a:cubicBezTo>
                        <a:pt x="510173" y="282890"/>
                        <a:pt x="506079" y="286984"/>
                        <a:pt x="501029" y="286984"/>
                      </a:cubicBezTo>
                      <a:lnTo>
                        <a:pt x="474963" y="286984"/>
                      </a:lnTo>
                      <a:lnTo>
                        <a:pt x="474963" y="297494"/>
                      </a:lnTo>
                      <a:lnTo>
                        <a:pt x="501029" y="297494"/>
                      </a:lnTo>
                      <a:cubicBezTo>
                        <a:pt x="506079" y="297494"/>
                        <a:pt x="510173" y="301588"/>
                        <a:pt x="510173" y="306638"/>
                      </a:cubicBezTo>
                      <a:cubicBezTo>
                        <a:pt x="510173" y="311688"/>
                        <a:pt x="506079" y="315782"/>
                        <a:pt x="501029" y="315782"/>
                      </a:cubicBezTo>
                      <a:lnTo>
                        <a:pt x="474963" y="315782"/>
                      </a:lnTo>
                      <a:lnTo>
                        <a:pt x="474963" y="385248"/>
                      </a:lnTo>
                      <a:lnTo>
                        <a:pt x="588306" y="385248"/>
                      </a:lnTo>
                      <a:lnTo>
                        <a:pt x="588536" y="382944"/>
                      </a:lnTo>
                      <a:cubicBezTo>
                        <a:pt x="591818" y="350126"/>
                        <a:pt x="595397" y="317308"/>
                        <a:pt x="598679" y="284490"/>
                      </a:cubicBezTo>
                      <a:cubicBezTo>
                        <a:pt x="601365" y="258385"/>
                        <a:pt x="603752" y="232130"/>
                        <a:pt x="606437" y="206025"/>
                      </a:cubicBezTo>
                      <a:cubicBezTo>
                        <a:pt x="609718" y="173206"/>
                        <a:pt x="613150" y="140388"/>
                        <a:pt x="616580" y="107571"/>
                      </a:cubicBezTo>
                      <a:lnTo>
                        <a:pt x="616580" y="105641"/>
                      </a:lnTo>
                      <a:lnTo>
                        <a:pt x="569236" y="105641"/>
                      </a:lnTo>
                      <a:cubicBezTo>
                        <a:pt x="562924" y="105641"/>
                        <a:pt x="557209" y="103082"/>
                        <a:pt x="553072" y="98945"/>
                      </a:cubicBezTo>
                      <a:lnTo>
                        <a:pt x="546376" y="82781"/>
                      </a:lnTo>
                      <a:lnTo>
                        <a:pt x="553072" y="66617"/>
                      </a:lnTo>
                      <a:cubicBezTo>
                        <a:pt x="557209" y="62481"/>
                        <a:pt x="562924" y="59922"/>
                        <a:pt x="569236" y="59922"/>
                      </a:cubicBezTo>
                      <a:lnTo>
                        <a:pt x="659192" y="59922"/>
                      </a:lnTo>
                      <a:lnTo>
                        <a:pt x="649547" y="36638"/>
                      </a:lnTo>
                      <a:cubicBezTo>
                        <a:pt x="649547" y="16403"/>
                        <a:pt x="665950" y="0"/>
                        <a:pt x="6861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1DD10CE1-8F1B-9F54-E283-052FB3D8D9C1}"/>
                    </a:ext>
                  </a:extLst>
                </p:cNvPr>
                <p:cNvSpPr/>
                <p:nvPr/>
              </p:nvSpPr>
              <p:spPr>
                <a:xfrm>
                  <a:off x="7844508" y="2609250"/>
                  <a:ext cx="290442" cy="463503"/>
                </a:xfrm>
                <a:custGeom>
                  <a:avLst/>
                  <a:gdLst>
                    <a:gd name="connsiteX0" fmla="*/ 817516 w 1645921"/>
                    <a:gd name="connsiteY0" fmla="*/ 1935988 h 2169949"/>
                    <a:gd name="connsiteX1" fmla="*/ 513238 w 1645921"/>
                    <a:gd name="connsiteY1" fmla="*/ 2124229 h 2169949"/>
                    <a:gd name="connsiteX2" fmla="*/ 820226 w 1645921"/>
                    <a:gd name="connsiteY2" fmla="*/ 2124229 h 2169949"/>
                    <a:gd name="connsiteX3" fmla="*/ 848006 w 1645921"/>
                    <a:gd name="connsiteY3" fmla="*/ 1933084 h 2169949"/>
                    <a:gd name="connsiteX4" fmla="*/ 851058 w 1645921"/>
                    <a:gd name="connsiteY4" fmla="*/ 2124229 h 2169949"/>
                    <a:gd name="connsiteX5" fmla="*/ 1165501 w 1645921"/>
                    <a:gd name="connsiteY5" fmla="*/ 2124229 h 2169949"/>
                    <a:gd name="connsiteX6" fmla="*/ 483030 w 1645921"/>
                    <a:gd name="connsiteY6" fmla="*/ 1713663 h 2169949"/>
                    <a:gd name="connsiteX7" fmla="*/ 441567 w 1645921"/>
                    <a:gd name="connsiteY7" fmla="*/ 2124229 h 2169949"/>
                    <a:gd name="connsiteX8" fmla="*/ 456637 w 1645921"/>
                    <a:gd name="connsiteY8" fmla="*/ 2124229 h 2169949"/>
                    <a:gd name="connsiteX9" fmla="*/ 806082 w 1645921"/>
                    <a:gd name="connsiteY9" fmla="*/ 1908038 h 2169949"/>
                    <a:gd name="connsiteX10" fmla="*/ 483030 w 1645921"/>
                    <a:gd name="connsiteY10" fmla="*/ 1713663 h 2169949"/>
                    <a:gd name="connsiteX11" fmla="*/ 1192837 w 1645921"/>
                    <a:gd name="connsiteY11" fmla="*/ 1703681 h 2169949"/>
                    <a:gd name="connsiteX12" fmla="*/ 863251 w 1645921"/>
                    <a:gd name="connsiteY12" fmla="*/ 1907494 h 2169949"/>
                    <a:gd name="connsiteX13" fmla="*/ 1223376 w 1645921"/>
                    <a:gd name="connsiteY13" fmla="*/ 2124229 h 2169949"/>
                    <a:gd name="connsiteX14" fmla="*/ 1255703 w 1645921"/>
                    <a:gd name="connsiteY14" fmla="*/ 2124229 h 2169949"/>
                    <a:gd name="connsiteX15" fmla="*/ 813705 w 1645921"/>
                    <a:gd name="connsiteY15" fmla="*/ 1701321 h 2169949"/>
                    <a:gd name="connsiteX16" fmla="*/ 529673 w 1645921"/>
                    <a:gd name="connsiteY16" fmla="*/ 1704407 h 2169949"/>
                    <a:gd name="connsiteX17" fmla="*/ 529129 w 1645921"/>
                    <a:gd name="connsiteY17" fmla="*/ 1706584 h 2169949"/>
                    <a:gd name="connsiteX18" fmla="*/ 816608 w 1645921"/>
                    <a:gd name="connsiteY18" fmla="*/ 1879544 h 2169949"/>
                    <a:gd name="connsiteX19" fmla="*/ 813705 w 1645921"/>
                    <a:gd name="connsiteY19" fmla="*/ 1701321 h 2169949"/>
                    <a:gd name="connsiteX20" fmla="*/ 1143109 w 1645921"/>
                    <a:gd name="connsiteY20" fmla="*/ 1697147 h 2169949"/>
                    <a:gd name="connsiteX21" fmla="*/ 844376 w 1645921"/>
                    <a:gd name="connsiteY21" fmla="*/ 1700595 h 2169949"/>
                    <a:gd name="connsiteX22" fmla="*/ 847280 w 1645921"/>
                    <a:gd name="connsiteY22" fmla="*/ 1882630 h 2169949"/>
                    <a:gd name="connsiteX23" fmla="*/ 1143835 w 1645921"/>
                    <a:gd name="connsiteY23" fmla="*/ 1699143 h 2169949"/>
                    <a:gd name="connsiteX24" fmla="*/ 1143109 w 1645921"/>
                    <a:gd name="connsiteY24" fmla="*/ 1697147 h 2169949"/>
                    <a:gd name="connsiteX25" fmla="*/ 840565 w 1645921"/>
                    <a:gd name="connsiteY25" fmla="*/ 1456129 h 2169949"/>
                    <a:gd name="connsiteX26" fmla="*/ 844195 w 1645921"/>
                    <a:gd name="connsiteY26" fmla="*/ 1670287 h 2169949"/>
                    <a:gd name="connsiteX27" fmla="*/ 1144923 w 1645921"/>
                    <a:gd name="connsiteY27" fmla="*/ 1666838 h 2169949"/>
                    <a:gd name="connsiteX28" fmla="*/ 1145649 w 1645921"/>
                    <a:gd name="connsiteY28" fmla="*/ 1665205 h 2169949"/>
                    <a:gd name="connsiteX29" fmla="*/ 840565 w 1645921"/>
                    <a:gd name="connsiteY29" fmla="*/ 1456129 h 2169949"/>
                    <a:gd name="connsiteX30" fmla="*/ 810075 w 1645921"/>
                    <a:gd name="connsiteY30" fmla="*/ 1455403 h 2169949"/>
                    <a:gd name="connsiteX31" fmla="*/ 517695 w 1645921"/>
                    <a:gd name="connsiteY31" fmla="*/ 1674098 h 2169949"/>
                    <a:gd name="connsiteX32" fmla="*/ 813342 w 1645921"/>
                    <a:gd name="connsiteY32" fmla="*/ 1670650 h 2169949"/>
                    <a:gd name="connsiteX33" fmla="*/ 810075 w 1645921"/>
                    <a:gd name="connsiteY33" fmla="*/ 1455403 h 2169949"/>
                    <a:gd name="connsiteX34" fmla="*/ 530580 w 1645921"/>
                    <a:gd name="connsiteY34" fmla="*/ 1243604 h 2169949"/>
                    <a:gd name="connsiteX35" fmla="*/ 488656 w 1645921"/>
                    <a:gd name="connsiteY35" fmla="*/ 1658308 h 2169949"/>
                    <a:gd name="connsiteX36" fmla="*/ 797915 w 1645921"/>
                    <a:gd name="connsiteY36" fmla="*/ 1426909 h 2169949"/>
                    <a:gd name="connsiteX37" fmla="*/ 530580 w 1645921"/>
                    <a:gd name="connsiteY37" fmla="*/ 1243604 h 2169949"/>
                    <a:gd name="connsiteX38" fmla="*/ 836935 w 1645921"/>
                    <a:gd name="connsiteY38" fmla="*/ 1223277 h 2169949"/>
                    <a:gd name="connsiteX39" fmla="*/ 839658 w 1645921"/>
                    <a:gd name="connsiteY39" fmla="*/ 1395693 h 2169949"/>
                    <a:gd name="connsiteX40" fmla="*/ 1070150 w 1645921"/>
                    <a:gd name="connsiteY40" fmla="*/ 1223277 h 2169949"/>
                    <a:gd name="connsiteX41" fmla="*/ 836935 w 1645921"/>
                    <a:gd name="connsiteY41" fmla="*/ 1223277 h 2169949"/>
                    <a:gd name="connsiteX42" fmla="*/ 553085 w 1645921"/>
                    <a:gd name="connsiteY42" fmla="*/ 1223277 h 2169949"/>
                    <a:gd name="connsiteX43" fmla="*/ 809167 w 1645921"/>
                    <a:gd name="connsiteY43" fmla="*/ 1398778 h 2169949"/>
                    <a:gd name="connsiteX44" fmla="*/ 806445 w 1645921"/>
                    <a:gd name="connsiteY44" fmla="*/ 1223277 h 2169949"/>
                    <a:gd name="connsiteX45" fmla="*/ 553085 w 1645921"/>
                    <a:gd name="connsiteY45" fmla="*/ 1223277 h 2169949"/>
                    <a:gd name="connsiteX46" fmla="*/ 1121148 w 1645921"/>
                    <a:gd name="connsiteY46" fmla="*/ 1222551 h 2169949"/>
                    <a:gd name="connsiteX47" fmla="*/ 849095 w 1645921"/>
                    <a:gd name="connsiteY47" fmla="*/ 1426001 h 2169949"/>
                    <a:gd name="connsiteX48" fmla="*/ 1185940 w 1645921"/>
                    <a:gd name="connsiteY48" fmla="*/ 1656856 h 2169949"/>
                    <a:gd name="connsiteX49" fmla="*/ 1121148 w 1645921"/>
                    <a:gd name="connsiteY49" fmla="*/ 1222551 h 2169949"/>
                    <a:gd name="connsiteX50" fmla="*/ 803178 w 1645921"/>
                    <a:gd name="connsiteY50" fmla="*/ 1009119 h 2169949"/>
                    <a:gd name="connsiteX51" fmla="*/ 570690 w 1645921"/>
                    <a:gd name="connsiteY51" fmla="*/ 1191335 h 2169949"/>
                    <a:gd name="connsiteX52" fmla="*/ 805901 w 1645921"/>
                    <a:gd name="connsiteY52" fmla="*/ 1191335 h 2169949"/>
                    <a:gd name="connsiteX53" fmla="*/ 803178 w 1645921"/>
                    <a:gd name="connsiteY53" fmla="*/ 1009119 h 2169949"/>
                    <a:gd name="connsiteX54" fmla="*/ 833305 w 1645921"/>
                    <a:gd name="connsiteY54" fmla="*/ 992422 h 2169949"/>
                    <a:gd name="connsiteX55" fmla="*/ 836572 w 1645921"/>
                    <a:gd name="connsiteY55" fmla="*/ 1191154 h 2169949"/>
                    <a:gd name="connsiteX56" fmla="*/ 1087391 w 1645921"/>
                    <a:gd name="connsiteY56" fmla="*/ 1191154 h 2169949"/>
                    <a:gd name="connsiteX57" fmla="*/ 833305 w 1645921"/>
                    <a:gd name="connsiteY57" fmla="*/ 992422 h 2169949"/>
                    <a:gd name="connsiteX58" fmla="*/ 1055404 w 1645921"/>
                    <a:gd name="connsiteY58" fmla="*/ 817761 h 2169949"/>
                    <a:gd name="connsiteX59" fmla="*/ 1042745 w 1645921"/>
                    <a:gd name="connsiteY59" fmla="*/ 821277 h 2169949"/>
                    <a:gd name="connsiteX60" fmla="*/ 985031 w 1645921"/>
                    <a:gd name="connsiteY60" fmla="*/ 866468 h 2169949"/>
                    <a:gd name="connsiteX61" fmla="*/ 853269 w 1645921"/>
                    <a:gd name="connsiteY61" fmla="*/ 969918 h 2169949"/>
                    <a:gd name="connsiteX62" fmla="*/ 1113707 w 1645921"/>
                    <a:gd name="connsiteY62" fmla="*/ 1173549 h 2169949"/>
                    <a:gd name="connsiteX63" fmla="*/ 1099007 w 1645921"/>
                    <a:gd name="connsiteY63" fmla="*/ 1072459 h 2169949"/>
                    <a:gd name="connsiteX64" fmla="*/ 1079587 w 1645921"/>
                    <a:gd name="connsiteY64" fmla="*/ 943783 h 2169949"/>
                    <a:gd name="connsiteX65" fmla="*/ 1062346 w 1645921"/>
                    <a:gd name="connsiteY65" fmla="*/ 828537 h 2169949"/>
                    <a:gd name="connsiteX66" fmla="*/ 1055404 w 1645921"/>
                    <a:gd name="connsiteY66" fmla="*/ 817761 h 2169949"/>
                    <a:gd name="connsiteX67" fmla="*/ 576134 w 1645921"/>
                    <a:gd name="connsiteY67" fmla="*/ 791513 h 2169949"/>
                    <a:gd name="connsiteX68" fmla="*/ 537114 w 1645921"/>
                    <a:gd name="connsiteY68" fmla="*/ 1179357 h 2169949"/>
                    <a:gd name="connsiteX69" fmla="*/ 540744 w 1645921"/>
                    <a:gd name="connsiteY69" fmla="*/ 1177179 h 2169949"/>
                    <a:gd name="connsiteX70" fmla="*/ 796100 w 1645921"/>
                    <a:gd name="connsiteY70" fmla="*/ 976996 h 2169949"/>
                    <a:gd name="connsiteX71" fmla="*/ 796100 w 1645921"/>
                    <a:gd name="connsiteY71" fmla="*/ 963384 h 2169949"/>
                    <a:gd name="connsiteX72" fmla="*/ 618240 w 1645921"/>
                    <a:gd name="connsiteY72" fmla="*/ 824181 h 2169949"/>
                    <a:gd name="connsiteX73" fmla="*/ 576134 w 1645921"/>
                    <a:gd name="connsiteY73" fmla="*/ 791513 h 2169949"/>
                    <a:gd name="connsiteX74" fmla="*/ 832035 w 1645921"/>
                    <a:gd name="connsiteY74" fmla="*/ 779716 h 2169949"/>
                    <a:gd name="connsiteX75" fmla="*/ 832035 w 1645921"/>
                    <a:gd name="connsiteY75" fmla="*/ 948865 h 2169949"/>
                    <a:gd name="connsiteX76" fmla="*/ 1031534 w 1645921"/>
                    <a:gd name="connsiteY76" fmla="*/ 792496 h 2169949"/>
                    <a:gd name="connsiteX77" fmla="*/ 1031242 w 1645921"/>
                    <a:gd name="connsiteY77" fmla="*/ 791569 h 2169949"/>
                    <a:gd name="connsiteX78" fmla="*/ 1035405 w 1645921"/>
                    <a:gd name="connsiteY78" fmla="*/ 783570 h 2169949"/>
                    <a:gd name="connsiteX79" fmla="*/ 607714 w 1645921"/>
                    <a:gd name="connsiteY79" fmla="*/ 775723 h 2169949"/>
                    <a:gd name="connsiteX80" fmla="*/ 607351 w 1645921"/>
                    <a:gd name="connsiteY80" fmla="*/ 777720 h 2169949"/>
                    <a:gd name="connsiteX81" fmla="*/ 800637 w 1645921"/>
                    <a:gd name="connsiteY81" fmla="*/ 928901 h 2169949"/>
                    <a:gd name="connsiteX82" fmla="*/ 800637 w 1645921"/>
                    <a:gd name="connsiteY82" fmla="*/ 779353 h 2169949"/>
                    <a:gd name="connsiteX83" fmla="*/ 607714 w 1645921"/>
                    <a:gd name="connsiteY83" fmla="*/ 775723 h 2169949"/>
                    <a:gd name="connsiteX84" fmla="*/ 796931 w 1645921"/>
                    <a:gd name="connsiteY84" fmla="*/ 594770 h 2169949"/>
                    <a:gd name="connsiteX85" fmla="*/ 605840 w 1645921"/>
                    <a:gd name="connsiteY85" fmla="*/ 744540 h 2169949"/>
                    <a:gd name="connsiteX86" fmla="*/ 799169 w 1645921"/>
                    <a:gd name="connsiteY86" fmla="*/ 744540 h 2169949"/>
                    <a:gd name="connsiteX87" fmla="*/ 796931 w 1645921"/>
                    <a:gd name="connsiteY87" fmla="*/ 594770 h 2169949"/>
                    <a:gd name="connsiteX88" fmla="*/ 821693 w 1645921"/>
                    <a:gd name="connsiteY88" fmla="*/ 581046 h 2169949"/>
                    <a:gd name="connsiteX89" fmla="*/ 824378 w 1645921"/>
                    <a:gd name="connsiteY89" fmla="*/ 744391 h 2169949"/>
                    <a:gd name="connsiteX90" fmla="*/ 1030536 w 1645921"/>
                    <a:gd name="connsiteY90" fmla="*/ 744391 h 2169949"/>
                    <a:gd name="connsiteX91" fmla="*/ 821693 w 1645921"/>
                    <a:gd name="connsiteY91" fmla="*/ 581046 h 2169949"/>
                    <a:gd name="connsiteX92" fmla="*/ 1004245 w 1645921"/>
                    <a:gd name="connsiteY92" fmla="*/ 437486 h 2169949"/>
                    <a:gd name="connsiteX93" fmla="*/ 993840 w 1645921"/>
                    <a:gd name="connsiteY93" fmla="*/ 440376 h 2169949"/>
                    <a:gd name="connsiteX94" fmla="*/ 946402 w 1645921"/>
                    <a:gd name="connsiteY94" fmla="*/ 477520 h 2169949"/>
                    <a:gd name="connsiteX95" fmla="*/ 838102 w 1645921"/>
                    <a:gd name="connsiteY95" fmla="*/ 562549 h 2169949"/>
                    <a:gd name="connsiteX96" fmla="*/ 1052166 w 1645921"/>
                    <a:gd name="connsiteY96" fmla="*/ 729921 h 2169949"/>
                    <a:gd name="connsiteX97" fmla="*/ 1040084 w 1645921"/>
                    <a:gd name="connsiteY97" fmla="*/ 646831 h 2169949"/>
                    <a:gd name="connsiteX98" fmla="*/ 1024122 w 1645921"/>
                    <a:gd name="connsiteY98" fmla="*/ 541068 h 2169949"/>
                    <a:gd name="connsiteX99" fmla="*/ 1009951 w 1645921"/>
                    <a:gd name="connsiteY99" fmla="*/ 446343 h 2169949"/>
                    <a:gd name="connsiteX100" fmla="*/ 1004245 w 1645921"/>
                    <a:gd name="connsiteY100" fmla="*/ 437486 h 2169949"/>
                    <a:gd name="connsiteX101" fmla="*/ 610315 w 1645921"/>
                    <a:gd name="connsiteY101" fmla="*/ 415911 h 2169949"/>
                    <a:gd name="connsiteX102" fmla="*/ 578243 w 1645921"/>
                    <a:gd name="connsiteY102" fmla="*/ 734695 h 2169949"/>
                    <a:gd name="connsiteX103" fmla="*/ 581226 w 1645921"/>
                    <a:gd name="connsiteY103" fmla="*/ 732905 h 2169949"/>
                    <a:gd name="connsiteX104" fmla="*/ 791113 w 1645921"/>
                    <a:gd name="connsiteY104" fmla="*/ 568367 h 2169949"/>
                    <a:gd name="connsiteX105" fmla="*/ 791113 w 1645921"/>
                    <a:gd name="connsiteY105" fmla="*/ 557179 h 2169949"/>
                    <a:gd name="connsiteX106" fmla="*/ 644923 w 1645921"/>
                    <a:gd name="connsiteY106" fmla="*/ 442763 h 2169949"/>
                    <a:gd name="connsiteX107" fmla="*/ 610315 w 1645921"/>
                    <a:gd name="connsiteY107" fmla="*/ 415911 h 2169949"/>
                    <a:gd name="connsiteX108" fmla="*/ 1030322 w 1645921"/>
                    <a:gd name="connsiteY108" fmla="*/ 412680 h 2169949"/>
                    <a:gd name="connsiteX109" fmla="*/ 1030686 w 1645921"/>
                    <a:gd name="connsiteY109" fmla="*/ 414569 h 2169949"/>
                    <a:gd name="connsiteX110" fmla="*/ 1050973 w 1645921"/>
                    <a:gd name="connsiteY110" fmla="*/ 551361 h 2169949"/>
                    <a:gd name="connsiteX111" fmla="*/ 1068427 w 1645921"/>
                    <a:gd name="connsiteY111" fmla="*/ 666821 h 2169949"/>
                    <a:gd name="connsiteX112" fmla="*/ 1079316 w 1645921"/>
                    <a:gd name="connsiteY112" fmla="*/ 739618 h 2169949"/>
                    <a:gd name="connsiteX113" fmla="*/ 1079763 w 1645921"/>
                    <a:gd name="connsiteY113" fmla="*/ 743198 h 2169949"/>
                    <a:gd name="connsiteX114" fmla="*/ 1080791 w 1645921"/>
                    <a:gd name="connsiteY114" fmla="*/ 744748 h 2169949"/>
                    <a:gd name="connsiteX115" fmla="*/ 1476534 w 1645921"/>
                    <a:gd name="connsiteY115" fmla="*/ 412680 h 2169949"/>
                    <a:gd name="connsiteX116" fmla="*/ 820649 w 1645921"/>
                    <a:gd name="connsiteY116" fmla="*/ 412680 h 2169949"/>
                    <a:gd name="connsiteX117" fmla="*/ 820649 w 1645921"/>
                    <a:gd name="connsiteY117" fmla="*/ 545245 h 2169949"/>
                    <a:gd name="connsiteX118" fmla="*/ 989779 w 1645921"/>
                    <a:gd name="connsiteY118" fmla="*/ 412680 h 2169949"/>
                    <a:gd name="connsiteX119" fmla="*/ 646336 w 1645921"/>
                    <a:gd name="connsiteY119" fmla="*/ 412680 h 2169949"/>
                    <a:gd name="connsiteX120" fmla="*/ 794842 w 1645921"/>
                    <a:gd name="connsiteY120" fmla="*/ 528836 h 2169949"/>
                    <a:gd name="connsiteX121" fmla="*/ 794842 w 1645921"/>
                    <a:gd name="connsiteY121" fmla="*/ 412680 h 2169949"/>
                    <a:gd name="connsiteX122" fmla="*/ 171855 w 1645921"/>
                    <a:gd name="connsiteY122" fmla="*/ 412680 h 2169949"/>
                    <a:gd name="connsiteX123" fmla="*/ 553095 w 1645921"/>
                    <a:gd name="connsiteY123" fmla="*/ 732578 h 2169949"/>
                    <a:gd name="connsiteX124" fmla="*/ 562729 w 1645921"/>
                    <a:gd name="connsiteY124" fmla="*/ 639075 h 2169949"/>
                    <a:gd name="connsiteX125" fmla="*/ 570635 w 1645921"/>
                    <a:gd name="connsiteY125" fmla="*/ 559864 h 2169949"/>
                    <a:gd name="connsiteX126" fmla="*/ 580630 w 1645921"/>
                    <a:gd name="connsiteY126" fmla="*/ 462155 h 2169949"/>
                    <a:gd name="connsiteX127" fmla="*/ 585568 w 1645921"/>
                    <a:gd name="connsiteY127" fmla="*/ 412680 h 2169949"/>
                    <a:gd name="connsiteX128" fmla="*/ 789920 w 1645921"/>
                    <a:gd name="connsiteY128" fmla="*/ 135167 h 2169949"/>
                    <a:gd name="connsiteX129" fmla="*/ 630156 w 1645921"/>
                    <a:gd name="connsiteY129" fmla="*/ 377723 h 2169949"/>
                    <a:gd name="connsiteX130" fmla="*/ 794395 w 1645921"/>
                    <a:gd name="connsiteY130" fmla="*/ 380706 h 2169949"/>
                    <a:gd name="connsiteX131" fmla="*/ 791411 w 1645921"/>
                    <a:gd name="connsiteY131" fmla="*/ 135764 h 2169949"/>
                    <a:gd name="connsiteX132" fmla="*/ 789920 w 1645921"/>
                    <a:gd name="connsiteY132" fmla="*/ 135167 h 2169949"/>
                    <a:gd name="connsiteX133" fmla="*/ 818262 w 1645921"/>
                    <a:gd name="connsiteY133" fmla="*/ 127261 h 2169949"/>
                    <a:gd name="connsiteX134" fmla="*/ 816622 w 1645921"/>
                    <a:gd name="connsiteY134" fmla="*/ 127559 h 2169949"/>
                    <a:gd name="connsiteX135" fmla="*/ 819456 w 1645921"/>
                    <a:gd name="connsiteY135" fmla="*/ 381303 h 2169949"/>
                    <a:gd name="connsiteX136" fmla="*/ 989513 w 1645921"/>
                    <a:gd name="connsiteY136" fmla="*/ 384138 h 2169949"/>
                    <a:gd name="connsiteX137" fmla="*/ 818262 w 1645921"/>
                    <a:gd name="connsiteY137" fmla="*/ 127261 h 2169949"/>
                    <a:gd name="connsiteX138" fmla="*/ 762323 w 1645921"/>
                    <a:gd name="connsiteY138" fmla="*/ 118161 h 2169949"/>
                    <a:gd name="connsiteX139" fmla="*/ 658647 w 1645921"/>
                    <a:gd name="connsiteY139" fmla="*/ 118908 h 2169949"/>
                    <a:gd name="connsiteX140" fmla="*/ 642089 w 1645921"/>
                    <a:gd name="connsiteY140" fmla="*/ 120101 h 2169949"/>
                    <a:gd name="connsiteX141" fmla="*/ 638807 w 1645921"/>
                    <a:gd name="connsiteY141" fmla="*/ 135914 h 2169949"/>
                    <a:gd name="connsiteX142" fmla="*/ 638658 w 1645921"/>
                    <a:gd name="connsiteY142" fmla="*/ 136659 h 2169949"/>
                    <a:gd name="connsiteX143" fmla="*/ 628812 w 1645921"/>
                    <a:gd name="connsiteY143" fmla="*/ 232876 h 2169949"/>
                    <a:gd name="connsiteX144" fmla="*/ 620310 w 1645921"/>
                    <a:gd name="connsiteY144" fmla="*/ 316562 h 2169949"/>
                    <a:gd name="connsiteX145" fmla="*/ 617028 w 1645921"/>
                    <a:gd name="connsiteY145" fmla="*/ 350424 h 2169949"/>
                    <a:gd name="connsiteX146" fmla="*/ 618371 w 1645921"/>
                    <a:gd name="connsiteY146" fmla="*/ 350723 h 2169949"/>
                    <a:gd name="connsiteX147" fmla="*/ 771720 w 1645921"/>
                    <a:gd name="connsiteY147" fmla="*/ 118161 h 2169949"/>
                    <a:gd name="connsiteX148" fmla="*/ 762323 w 1645921"/>
                    <a:gd name="connsiteY148" fmla="*/ 118161 h 2169949"/>
                    <a:gd name="connsiteX149" fmla="*/ 954457 w 1645921"/>
                    <a:gd name="connsiteY149" fmla="*/ 116819 h 2169949"/>
                    <a:gd name="connsiteX150" fmla="*/ 886733 w 1645921"/>
                    <a:gd name="connsiteY150" fmla="*/ 117416 h 2169949"/>
                    <a:gd name="connsiteX151" fmla="*/ 841384 w 1645921"/>
                    <a:gd name="connsiteY151" fmla="*/ 117416 h 2169949"/>
                    <a:gd name="connsiteX152" fmla="*/ 993392 w 1645921"/>
                    <a:gd name="connsiteY152" fmla="*/ 345800 h 2169949"/>
                    <a:gd name="connsiteX153" fmla="*/ 994585 w 1645921"/>
                    <a:gd name="connsiteY153" fmla="*/ 345352 h 2169949"/>
                    <a:gd name="connsiteX154" fmla="*/ 989513 w 1645921"/>
                    <a:gd name="connsiteY154" fmla="*/ 308208 h 2169949"/>
                    <a:gd name="connsiteX155" fmla="*/ 961767 w 1645921"/>
                    <a:gd name="connsiteY155" fmla="*/ 123233 h 2169949"/>
                    <a:gd name="connsiteX156" fmla="*/ 954457 w 1645921"/>
                    <a:gd name="connsiteY156" fmla="*/ 116819 h 2169949"/>
                    <a:gd name="connsiteX157" fmla="*/ 686185 w 1645921"/>
                    <a:gd name="connsiteY157" fmla="*/ 0 h 2169949"/>
                    <a:gd name="connsiteX158" fmla="*/ 934104 w 1645921"/>
                    <a:gd name="connsiteY158" fmla="*/ 0 h 2169949"/>
                    <a:gd name="connsiteX159" fmla="*/ 970742 w 1645921"/>
                    <a:gd name="connsiteY159" fmla="*/ 36638 h 2169949"/>
                    <a:gd name="connsiteX160" fmla="*/ 961098 w 1645921"/>
                    <a:gd name="connsiteY160" fmla="*/ 59922 h 2169949"/>
                    <a:gd name="connsiteX161" fmla="*/ 1051055 w 1645921"/>
                    <a:gd name="connsiteY161" fmla="*/ 59922 h 2169949"/>
                    <a:gd name="connsiteX162" fmla="*/ 1073915 w 1645921"/>
                    <a:gd name="connsiteY162" fmla="*/ 82782 h 2169949"/>
                    <a:gd name="connsiteX163" fmla="*/ 1073914 w 1645921"/>
                    <a:gd name="connsiteY163" fmla="*/ 82782 h 2169949"/>
                    <a:gd name="connsiteX164" fmla="*/ 1051054 w 1645921"/>
                    <a:gd name="connsiteY164" fmla="*/ 105642 h 2169949"/>
                    <a:gd name="connsiteX165" fmla="*/ 984543 w 1645921"/>
                    <a:gd name="connsiteY165" fmla="*/ 105642 h 2169949"/>
                    <a:gd name="connsiteX166" fmla="*/ 1025912 w 1645921"/>
                    <a:gd name="connsiteY166" fmla="*/ 382944 h 2169949"/>
                    <a:gd name="connsiteX167" fmla="*/ 1029492 w 1645921"/>
                    <a:gd name="connsiteY167" fmla="*/ 382348 h 2169949"/>
                    <a:gd name="connsiteX168" fmla="*/ 1029641 w 1645921"/>
                    <a:gd name="connsiteY168" fmla="*/ 383839 h 2169949"/>
                    <a:gd name="connsiteX169" fmla="*/ 1029470 w 1645921"/>
                    <a:gd name="connsiteY169" fmla="*/ 385248 h 2169949"/>
                    <a:gd name="connsiteX170" fmla="*/ 1157032 w 1645921"/>
                    <a:gd name="connsiteY170" fmla="*/ 385248 h 2169949"/>
                    <a:gd name="connsiteX171" fmla="*/ 1157032 w 1645921"/>
                    <a:gd name="connsiteY171" fmla="*/ 310832 h 2169949"/>
                    <a:gd name="connsiteX172" fmla="*/ 1126536 w 1645921"/>
                    <a:gd name="connsiteY172" fmla="*/ 310832 h 2169949"/>
                    <a:gd name="connsiteX173" fmla="*/ 1117392 w 1645921"/>
                    <a:gd name="connsiteY173" fmla="*/ 301688 h 2169949"/>
                    <a:gd name="connsiteX174" fmla="*/ 1126536 w 1645921"/>
                    <a:gd name="connsiteY174" fmla="*/ 292544 h 2169949"/>
                    <a:gd name="connsiteX175" fmla="*/ 1157032 w 1645921"/>
                    <a:gd name="connsiteY175" fmla="*/ 292544 h 2169949"/>
                    <a:gd name="connsiteX176" fmla="*/ 1157032 w 1645921"/>
                    <a:gd name="connsiteY176" fmla="*/ 282034 h 2169949"/>
                    <a:gd name="connsiteX177" fmla="*/ 1126536 w 1645921"/>
                    <a:gd name="connsiteY177" fmla="*/ 282034 h 2169949"/>
                    <a:gd name="connsiteX178" fmla="*/ 1117392 w 1645921"/>
                    <a:gd name="connsiteY178" fmla="*/ 272890 h 2169949"/>
                    <a:gd name="connsiteX179" fmla="*/ 1126536 w 1645921"/>
                    <a:gd name="connsiteY179" fmla="*/ 263746 h 2169949"/>
                    <a:gd name="connsiteX180" fmla="*/ 1157032 w 1645921"/>
                    <a:gd name="connsiteY180" fmla="*/ 263746 h 2169949"/>
                    <a:gd name="connsiteX181" fmla="*/ 1157032 w 1645921"/>
                    <a:gd name="connsiteY181" fmla="*/ 253236 h 2169949"/>
                    <a:gd name="connsiteX182" fmla="*/ 1126536 w 1645921"/>
                    <a:gd name="connsiteY182" fmla="*/ 253236 h 2169949"/>
                    <a:gd name="connsiteX183" fmla="*/ 1117392 w 1645921"/>
                    <a:gd name="connsiteY183" fmla="*/ 244092 h 2169949"/>
                    <a:gd name="connsiteX184" fmla="*/ 1126536 w 1645921"/>
                    <a:gd name="connsiteY184" fmla="*/ 234948 h 2169949"/>
                    <a:gd name="connsiteX185" fmla="*/ 1157032 w 1645921"/>
                    <a:gd name="connsiteY185" fmla="*/ 234948 h 2169949"/>
                    <a:gd name="connsiteX186" fmla="*/ 1157032 w 1645921"/>
                    <a:gd name="connsiteY186" fmla="*/ 219866 h 2169949"/>
                    <a:gd name="connsiteX187" fmla="*/ 1170748 w 1645921"/>
                    <a:gd name="connsiteY187" fmla="*/ 206150 h 2169949"/>
                    <a:gd name="connsiteX188" fmla="*/ 1184464 w 1645921"/>
                    <a:gd name="connsiteY188" fmla="*/ 219866 h 2169949"/>
                    <a:gd name="connsiteX189" fmla="*/ 1184464 w 1645921"/>
                    <a:gd name="connsiteY189" fmla="*/ 234948 h 2169949"/>
                    <a:gd name="connsiteX190" fmla="*/ 1210556 w 1645921"/>
                    <a:gd name="connsiteY190" fmla="*/ 234948 h 2169949"/>
                    <a:gd name="connsiteX191" fmla="*/ 1219700 w 1645921"/>
                    <a:gd name="connsiteY191" fmla="*/ 244092 h 2169949"/>
                    <a:gd name="connsiteX192" fmla="*/ 1210556 w 1645921"/>
                    <a:gd name="connsiteY192" fmla="*/ 253236 h 2169949"/>
                    <a:gd name="connsiteX193" fmla="*/ 1184464 w 1645921"/>
                    <a:gd name="connsiteY193" fmla="*/ 253236 h 2169949"/>
                    <a:gd name="connsiteX194" fmla="*/ 1184464 w 1645921"/>
                    <a:gd name="connsiteY194" fmla="*/ 263746 h 2169949"/>
                    <a:gd name="connsiteX195" fmla="*/ 1210556 w 1645921"/>
                    <a:gd name="connsiteY195" fmla="*/ 263746 h 2169949"/>
                    <a:gd name="connsiteX196" fmla="*/ 1219700 w 1645921"/>
                    <a:gd name="connsiteY196" fmla="*/ 272890 h 2169949"/>
                    <a:gd name="connsiteX197" fmla="*/ 1210556 w 1645921"/>
                    <a:gd name="connsiteY197" fmla="*/ 282034 h 2169949"/>
                    <a:gd name="connsiteX198" fmla="*/ 1184464 w 1645921"/>
                    <a:gd name="connsiteY198" fmla="*/ 282034 h 2169949"/>
                    <a:gd name="connsiteX199" fmla="*/ 1184464 w 1645921"/>
                    <a:gd name="connsiteY199" fmla="*/ 292544 h 2169949"/>
                    <a:gd name="connsiteX200" fmla="*/ 1210556 w 1645921"/>
                    <a:gd name="connsiteY200" fmla="*/ 292544 h 2169949"/>
                    <a:gd name="connsiteX201" fmla="*/ 1219700 w 1645921"/>
                    <a:gd name="connsiteY201" fmla="*/ 301688 h 2169949"/>
                    <a:gd name="connsiteX202" fmla="*/ 1210556 w 1645921"/>
                    <a:gd name="connsiteY202" fmla="*/ 310832 h 2169949"/>
                    <a:gd name="connsiteX203" fmla="*/ 1184464 w 1645921"/>
                    <a:gd name="connsiteY203" fmla="*/ 310832 h 2169949"/>
                    <a:gd name="connsiteX204" fmla="*/ 1184464 w 1645921"/>
                    <a:gd name="connsiteY204" fmla="*/ 385248 h 2169949"/>
                    <a:gd name="connsiteX205" fmla="*/ 1315794 w 1645921"/>
                    <a:gd name="connsiteY205" fmla="*/ 385248 h 2169949"/>
                    <a:gd name="connsiteX206" fmla="*/ 1315794 w 1645921"/>
                    <a:gd name="connsiteY206" fmla="*/ 310832 h 2169949"/>
                    <a:gd name="connsiteX207" fmla="*/ 1286537 w 1645921"/>
                    <a:gd name="connsiteY207" fmla="*/ 310832 h 2169949"/>
                    <a:gd name="connsiteX208" fmla="*/ 1277393 w 1645921"/>
                    <a:gd name="connsiteY208" fmla="*/ 301688 h 2169949"/>
                    <a:gd name="connsiteX209" fmla="*/ 1286537 w 1645921"/>
                    <a:gd name="connsiteY209" fmla="*/ 292544 h 2169949"/>
                    <a:gd name="connsiteX210" fmla="*/ 1315794 w 1645921"/>
                    <a:gd name="connsiteY210" fmla="*/ 292544 h 2169949"/>
                    <a:gd name="connsiteX211" fmla="*/ 1315794 w 1645921"/>
                    <a:gd name="connsiteY211" fmla="*/ 282034 h 2169949"/>
                    <a:gd name="connsiteX212" fmla="*/ 1286537 w 1645921"/>
                    <a:gd name="connsiteY212" fmla="*/ 282034 h 2169949"/>
                    <a:gd name="connsiteX213" fmla="*/ 1277393 w 1645921"/>
                    <a:gd name="connsiteY213" fmla="*/ 272890 h 2169949"/>
                    <a:gd name="connsiteX214" fmla="*/ 1286537 w 1645921"/>
                    <a:gd name="connsiteY214" fmla="*/ 263746 h 2169949"/>
                    <a:gd name="connsiteX215" fmla="*/ 1315794 w 1645921"/>
                    <a:gd name="connsiteY215" fmla="*/ 263746 h 2169949"/>
                    <a:gd name="connsiteX216" fmla="*/ 1315794 w 1645921"/>
                    <a:gd name="connsiteY216" fmla="*/ 253236 h 2169949"/>
                    <a:gd name="connsiteX217" fmla="*/ 1286537 w 1645921"/>
                    <a:gd name="connsiteY217" fmla="*/ 253236 h 2169949"/>
                    <a:gd name="connsiteX218" fmla="*/ 1277393 w 1645921"/>
                    <a:gd name="connsiteY218" fmla="*/ 244092 h 2169949"/>
                    <a:gd name="connsiteX219" fmla="*/ 1286537 w 1645921"/>
                    <a:gd name="connsiteY219" fmla="*/ 234948 h 2169949"/>
                    <a:gd name="connsiteX220" fmla="*/ 1315794 w 1645921"/>
                    <a:gd name="connsiteY220" fmla="*/ 234948 h 2169949"/>
                    <a:gd name="connsiteX221" fmla="*/ 1315794 w 1645921"/>
                    <a:gd name="connsiteY221" fmla="*/ 219866 h 2169949"/>
                    <a:gd name="connsiteX222" fmla="*/ 1329510 w 1645921"/>
                    <a:gd name="connsiteY222" fmla="*/ 206150 h 2169949"/>
                    <a:gd name="connsiteX223" fmla="*/ 1343226 w 1645921"/>
                    <a:gd name="connsiteY223" fmla="*/ 219866 h 2169949"/>
                    <a:gd name="connsiteX224" fmla="*/ 1343226 w 1645921"/>
                    <a:gd name="connsiteY224" fmla="*/ 234948 h 2169949"/>
                    <a:gd name="connsiteX225" fmla="*/ 1370557 w 1645921"/>
                    <a:gd name="connsiteY225" fmla="*/ 234948 h 2169949"/>
                    <a:gd name="connsiteX226" fmla="*/ 1379701 w 1645921"/>
                    <a:gd name="connsiteY226" fmla="*/ 244092 h 2169949"/>
                    <a:gd name="connsiteX227" fmla="*/ 1370557 w 1645921"/>
                    <a:gd name="connsiteY227" fmla="*/ 253236 h 2169949"/>
                    <a:gd name="connsiteX228" fmla="*/ 1343226 w 1645921"/>
                    <a:gd name="connsiteY228" fmla="*/ 253236 h 2169949"/>
                    <a:gd name="connsiteX229" fmla="*/ 1343226 w 1645921"/>
                    <a:gd name="connsiteY229" fmla="*/ 263746 h 2169949"/>
                    <a:gd name="connsiteX230" fmla="*/ 1370557 w 1645921"/>
                    <a:gd name="connsiteY230" fmla="*/ 263746 h 2169949"/>
                    <a:gd name="connsiteX231" fmla="*/ 1379701 w 1645921"/>
                    <a:gd name="connsiteY231" fmla="*/ 272890 h 2169949"/>
                    <a:gd name="connsiteX232" fmla="*/ 1370557 w 1645921"/>
                    <a:gd name="connsiteY232" fmla="*/ 282034 h 2169949"/>
                    <a:gd name="connsiteX233" fmla="*/ 1343226 w 1645921"/>
                    <a:gd name="connsiteY233" fmla="*/ 282034 h 2169949"/>
                    <a:gd name="connsiteX234" fmla="*/ 1343226 w 1645921"/>
                    <a:gd name="connsiteY234" fmla="*/ 292544 h 2169949"/>
                    <a:gd name="connsiteX235" fmla="*/ 1370557 w 1645921"/>
                    <a:gd name="connsiteY235" fmla="*/ 292544 h 2169949"/>
                    <a:gd name="connsiteX236" fmla="*/ 1379701 w 1645921"/>
                    <a:gd name="connsiteY236" fmla="*/ 301688 h 2169949"/>
                    <a:gd name="connsiteX237" fmla="*/ 1370557 w 1645921"/>
                    <a:gd name="connsiteY237" fmla="*/ 310832 h 2169949"/>
                    <a:gd name="connsiteX238" fmla="*/ 1343226 w 1645921"/>
                    <a:gd name="connsiteY238" fmla="*/ 310832 h 2169949"/>
                    <a:gd name="connsiteX239" fmla="*/ 1343226 w 1645921"/>
                    <a:gd name="connsiteY239" fmla="*/ 385248 h 2169949"/>
                    <a:gd name="connsiteX240" fmla="*/ 1497488 w 1645921"/>
                    <a:gd name="connsiteY240" fmla="*/ 385248 h 2169949"/>
                    <a:gd name="connsiteX241" fmla="*/ 1505347 w 1645921"/>
                    <a:gd name="connsiteY241" fmla="*/ 388503 h 2169949"/>
                    <a:gd name="connsiteX242" fmla="*/ 1505405 w 1645921"/>
                    <a:gd name="connsiteY242" fmla="*/ 388454 h 2169949"/>
                    <a:gd name="connsiteX243" fmla="*/ 1524728 w 1645921"/>
                    <a:gd name="connsiteY243" fmla="*/ 390145 h 2169949"/>
                    <a:gd name="connsiteX244" fmla="*/ 1523038 w 1645921"/>
                    <a:gd name="connsiteY244" fmla="*/ 409469 h 2169949"/>
                    <a:gd name="connsiteX245" fmla="*/ 1085083 w 1645921"/>
                    <a:gd name="connsiteY245" fmla="*/ 776956 h 2169949"/>
                    <a:gd name="connsiteX246" fmla="*/ 1087573 w 1645921"/>
                    <a:gd name="connsiteY246" fmla="*/ 789880 h 2169949"/>
                    <a:gd name="connsiteX247" fmla="*/ 1112255 w 1645921"/>
                    <a:gd name="connsiteY247" fmla="*/ 956306 h 2169949"/>
                    <a:gd name="connsiteX248" fmla="*/ 1133490 w 1645921"/>
                    <a:gd name="connsiteY248" fmla="*/ 1096779 h 2169949"/>
                    <a:gd name="connsiteX249" fmla="*/ 1146738 w 1645921"/>
                    <a:gd name="connsiteY249" fmla="*/ 1185346 h 2169949"/>
                    <a:gd name="connsiteX250" fmla="*/ 1147283 w 1645921"/>
                    <a:gd name="connsiteY250" fmla="*/ 1189702 h 2169949"/>
                    <a:gd name="connsiteX251" fmla="*/ 1153816 w 1645921"/>
                    <a:gd name="connsiteY251" fmla="*/ 1215292 h 2169949"/>
                    <a:gd name="connsiteX252" fmla="*/ 1156176 w 1645921"/>
                    <a:gd name="connsiteY252" fmla="*/ 1249956 h 2169949"/>
                    <a:gd name="connsiteX253" fmla="*/ 1190114 w 1645921"/>
                    <a:gd name="connsiteY253" fmla="*/ 1475367 h 2169949"/>
                    <a:gd name="connsiteX254" fmla="*/ 1217701 w 1645921"/>
                    <a:gd name="connsiteY254" fmla="*/ 1659579 h 2169949"/>
                    <a:gd name="connsiteX255" fmla="*/ 1221875 w 1645921"/>
                    <a:gd name="connsiteY255" fmla="*/ 1665931 h 2169949"/>
                    <a:gd name="connsiteX256" fmla="*/ 1224235 w 1645921"/>
                    <a:gd name="connsiteY256" fmla="*/ 1671920 h 2169949"/>
                    <a:gd name="connsiteX257" fmla="*/ 1235668 w 1645921"/>
                    <a:gd name="connsiteY257" fmla="*/ 1781903 h 2169949"/>
                    <a:gd name="connsiteX258" fmla="*/ 1258718 w 1645921"/>
                    <a:gd name="connsiteY258" fmla="*/ 1935625 h 2169949"/>
                    <a:gd name="connsiteX259" fmla="*/ 1281222 w 1645921"/>
                    <a:gd name="connsiteY259" fmla="*/ 2087713 h 2169949"/>
                    <a:gd name="connsiteX260" fmla="*/ 1286826 w 1645921"/>
                    <a:gd name="connsiteY260" fmla="*/ 2124229 h 2169949"/>
                    <a:gd name="connsiteX261" fmla="*/ 1623061 w 1645921"/>
                    <a:gd name="connsiteY261" fmla="*/ 2124229 h 2169949"/>
                    <a:gd name="connsiteX262" fmla="*/ 1636122 w 1645921"/>
                    <a:gd name="connsiteY262" fmla="*/ 2129640 h 2169949"/>
                    <a:gd name="connsiteX263" fmla="*/ 1640572 w 1645921"/>
                    <a:gd name="connsiteY263" fmla="*/ 2129637 h 2169949"/>
                    <a:gd name="connsiteX264" fmla="*/ 1640572 w 1645921"/>
                    <a:gd name="connsiteY264" fmla="*/ 2134176 h 2169949"/>
                    <a:gd name="connsiteX265" fmla="*/ 1645921 w 1645921"/>
                    <a:gd name="connsiteY265" fmla="*/ 2147089 h 2169949"/>
                    <a:gd name="connsiteX266" fmla="*/ 1645920 w 1645921"/>
                    <a:gd name="connsiteY266" fmla="*/ 2147089 h 2169949"/>
                    <a:gd name="connsiteX267" fmla="*/ 1640572 w 1645921"/>
                    <a:gd name="connsiteY267" fmla="*/ 2160000 h 2169949"/>
                    <a:gd name="connsiteX268" fmla="*/ 1640572 w 1645921"/>
                    <a:gd name="connsiteY268" fmla="*/ 2166683 h 2169949"/>
                    <a:gd name="connsiteX269" fmla="*/ 1630945 w 1645921"/>
                    <a:gd name="connsiteY269" fmla="*/ 2166683 h 2169949"/>
                    <a:gd name="connsiteX270" fmla="*/ 1623060 w 1645921"/>
                    <a:gd name="connsiteY270" fmla="*/ 2169949 h 2169949"/>
                    <a:gd name="connsiteX271" fmla="*/ 22860 w 1645921"/>
                    <a:gd name="connsiteY271" fmla="*/ 2169948 h 2169949"/>
                    <a:gd name="connsiteX272" fmla="*/ 14978 w 1645921"/>
                    <a:gd name="connsiteY272" fmla="*/ 2166683 h 2169949"/>
                    <a:gd name="connsiteX273" fmla="*/ 5349 w 1645921"/>
                    <a:gd name="connsiteY273" fmla="*/ 2166683 h 2169949"/>
                    <a:gd name="connsiteX274" fmla="*/ 5349 w 1645921"/>
                    <a:gd name="connsiteY274" fmla="*/ 2160002 h 2169949"/>
                    <a:gd name="connsiteX275" fmla="*/ 0 w 1645921"/>
                    <a:gd name="connsiteY275" fmla="*/ 2147089 h 2169949"/>
                    <a:gd name="connsiteX276" fmla="*/ 6696 w 1645921"/>
                    <a:gd name="connsiteY276" fmla="*/ 2130925 h 2169949"/>
                    <a:gd name="connsiteX277" fmla="*/ 22860 w 1645921"/>
                    <a:gd name="connsiteY277" fmla="*/ 2124229 h 2169949"/>
                    <a:gd name="connsiteX278" fmla="*/ 410941 w 1645921"/>
                    <a:gd name="connsiteY278" fmla="*/ 2124229 h 2169949"/>
                    <a:gd name="connsiteX279" fmla="*/ 415334 w 1645921"/>
                    <a:gd name="connsiteY279" fmla="*/ 2082631 h 2169949"/>
                    <a:gd name="connsiteX280" fmla="*/ 427676 w 1645921"/>
                    <a:gd name="connsiteY280" fmla="*/ 1961033 h 2169949"/>
                    <a:gd name="connsiteX281" fmla="*/ 437295 w 1645921"/>
                    <a:gd name="connsiteY281" fmla="*/ 1862847 h 2169949"/>
                    <a:gd name="connsiteX282" fmla="*/ 449455 w 1645921"/>
                    <a:gd name="connsiteY282" fmla="*/ 1745786 h 2169949"/>
                    <a:gd name="connsiteX283" fmla="*/ 453447 w 1645921"/>
                    <a:gd name="connsiteY283" fmla="*/ 1706221 h 2169949"/>
                    <a:gd name="connsiteX284" fmla="*/ 444554 w 1645921"/>
                    <a:gd name="connsiteY284" fmla="*/ 1691158 h 2169949"/>
                    <a:gd name="connsiteX285" fmla="*/ 458348 w 1645921"/>
                    <a:gd name="connsiteY285" fmla="*/ 1653227 h 2169949"/>
                    <a:gd name="connsiteX286" fmla="*/ 475045 w 1645921"/>
                    <a:gd name="connsiteY286" fmla="*/ 1492971 h 2169949"/>
                    <a:gd name="connsiteX287" fmla="*/ 488112 w 1645921"/>
                    <a:gd name="connsiteY287" fmla="*/ 1357761 h 2169949"/>
                    <a:gd name="connsiteX288" fmla="*/ 501179 w 1645921"/>
                    <a:gd name="connsiteY288" fmla="*/ 1231626 h 2169949"/>
                    <a:gd name="connsiteX289" fmla="*/ 490834 w 1645921"/>
                    <a:gd name="connsiteY289" fmla="*/ 1215473 h 2169949"/>
                    <a:gd name="connsiteX290" fmla="*/ 505898 w 1645921"/>
                    <a:gd name="connsiteY290" fmla="*/ 1182805 h 2169949"/>
                    <a:gd name="connsiteX291" fmla="*/ 518239 w 1645921"/>
                    <a:gd name="connsiteY291" fmla="*/ 1063022 h 2169949"/>
                    <a:gd name="connsiteX292" fmla="*/ 527858 w 1645921"/>
                    <a:gd name="connsiteY292" fmla="*/ 966651 h 2169949"/>
                    <a:gd name="connsiteX293" fmla="*/ 540018 w 1645921"/>
                    <a:gd name="connsiteY293" fmla="*/ 847775 h 2169949"/>
                    <a:gd name="connsiteX294" fmla="*/ 548341 w 1645921"/>
                    <a:gd name="connsiteY294" fmla="*/ 764399 h 2169949"/>
                    <a:gd name="connsiteX295" fmla="*/ 132037 w 1645921"/>
                    <a:gd name="connsiteY295" fmla="*/ 415079 h 2169949"/>
                    <a:gd name="connsiteX296" fmla="*/ 129621 w 1645921"/>
                    <a:gd name="connsiteY296" fmla="*/ 410438 h 2169949"/>
                    <a:gd name="connsiteX297" fmla="*/ 125334 w 1645921"/>
                    <a:gd name="connsiteY297" fmla="*/ 408662 h 2169949"/>
                    <a:gd name="connsiteX298" fmla="*/ 121316 w 1645921"/>
                    <a:gd name="connsiteY298" fmla="*/ 398964 h 2169949"/>
                    <a:gd name="connsiteX299" fmla="*/ 135032 w 1645921"/>
                    <a:gd name="connsiteY299" fmla="*/ 385248 h 2169949"/>
                    <a:gd name="connsiteX300" fmla="*/ 301963 w 1645921"/>
                    <a:gd name="connsiteY300" fmla="*/ 385248 h 2169949"/>
                    <a:gd name="connsiteX301" fmla="*/ 301963 w 1645921"/>
                    <a:gd name="connsiteY301" fmla="*/ 319242 h 2169949"/>
                    <a:gd name="connsiteX302" fmla="*/ 274367 w 1645921"/>
                    <a:gd name="connsiteY302" fmla="*/ 319242 h 2169949"/>
                    <a:gd name="connsiteX303" fmla="*/ 265223 w 1645921"/>
                    <a:gd name="connsiteY303" fmla="*/ 310098 h 2169949"/>
                    <a:gd name="connsiteX304" fmla="*/ 274367 w 1645921"/>
                    <a:gd name="connsiteY304" fmla="*/ 300954 h 2169949"/>
                    <a:gd name="connsiteX305" fmla="*/ 301963 w 1645921"/>
                    <a:gd name="connsiteY305" fmla="*/ 300954 h 2169949"/>
                    <a:gd name="connsiteX306" fmla="*/ 301963 w 1645921"/>
                    <a:gd name="connsiteY306" fmla="*/ 290444 h 2169949"/>
                    <a:gd name="connsiteX307" fmla="*/ 274367 w 1645921"/>
                    <a:gd name="connsiteY307" fmla="*/ 290444 h 2169949"/>
                    <a:gd name="connsiteX308" fmla="*/ 265223 w 1645921"/>
                    <a:gd name="connsiteY308" fmla="*/ 281300 h 2169949"/>
                    <a:gd name="connsiteX309" fmla="*/ 274367 w 1645921"/>
                    <a:gd name="connsiteY309" fmla="*/ 272156 h 2169949"/>
                    <a:gd name="connsiteX310" fmla="*/ 301963 w 1645921"/>
                    <a:gd name="connsiteY310" fmla="*/ 272156 h 2169949"/>
                    <a:gd name="connsiteX311" fmla="*/ 301963 w 1645921"/>
                    <a:gd name="connsiteY311" fmla="*/ 261646 h 2169949"/>
                    <a:gd name="connsiteX312" fmla="*/ 274367 w 1645921"/>
                    <a:gd name="connsiteY312" fmla="*/ 261646 h 2169949"/>
                    <a:gd name="connsiteX313" fmla="*/ 265223 w 1645921"/>
                    <a:gd name="connsiteY313" fmla="*/ 252502 h 2169949"/>
                    <a:gd name="connsiteX314" fmla="*/ 274367 w 1645921"/>
                    <a:gd name="connsiteY314" fmla="*/ 243358 h 2169949"/>
                    <a:gd name="connsiteX315" fmla="*/ 301963 w 1645921"/>
                    <a:gd name="connsiteY315" fmla="*/ 243358 h 2169949"/>
                    <a:gd name="connsiteX316" fmla="*/ 301963 w 1645921"/>
                    <a:gd name="connsiteY316" fmla="*/ 219866 h 2169949"/>
                    <a:gd name="connsiteX317" fmla="*/ 315679 w 1645921"/>
                    <a:gd name="connsiteY317" fmla="*/ 206150 h 2169949"/>
                    <a:gd name="connsiteX318" fmla="*/ 329395 w 1645921"/>
                    <a:gd name="connsiteY318" fmla="*/ 219866 h 2169949"/>
                    <a:gd name="connsiteX319" fmla="*/ 329395 w 1645921"/>
                    <a:gd name="connsiteY319" fmla="*/ 243358 h 2169949"/>
                    <a:gd name="connsiteX320" fmla="*/ 358387 w 1645921"/>
                    <a:gd name="connsiteY320" fmla="*/ 243358 h 2169949"/>
                    <a:gd name="connsiteX321" fmla="*/ 367531 w 1645921"/>
                    <a:gd name="connsiteY321" fmla="*/ 252502 h 2169949"/>
                    <a:gd name="connsiteX322" fmla="*/ 358387 w 1645921"/>
                    <a:gd name="connsiteY322" fmla="*/ 261646 h 2169949"/>
                    <a:gd name="connsiteX323" fmla="*/ 329395 w 1645921"/>
                    <a:gd name="connsiteY323" fmla="*/ 261646 h 2169949"/>
                    <a:gd name="connsiteX324" fmla="*/ 329395 w 1645921"/>
                    <a:gd name="connsiteY324" fmla="*/ 272156 h 2169949"/>
                    <a:gd name="connsiteX325" fmla="*/ 358387 w 1645921"/>
                    <a:gd name="connsiteY325" fmla="*/ 272156 h 2169949"/>
                    <a:gd name="connsiteX326" fmla="*/ 367531 w 1645921"/>
                    <a:gd name="connsiteY326" fmla="*/ 281300 h 2169949"/>
                    <a:gd name="connsiteX327" fmla="*/ 358387 w 1645921"/>
                    <a:gd name="connsiteY327" fmla="*/ 290444 h 2169949"/>
                    <a:gd name="connsiteX328" fmla="*/ 329395 w 1645921"/>
                    <a:gd name="connsiteY328" fmla="*/ 290444 h 2169949"/>
                    <a:gd name="connsiteX329" fmla="*/ 329395 w 1645921"/>
                    <a:gd name="connsiteY329" fmla="*/ 300954 h 2169949"/>
                    <a:gd name="connsiteX330" fmla="*/ 358387 w 1645921"/>
                    <a:gd name="connsiteY330" fmla="*/ 300954 h 2169949"/>
                    <a:gd name="connsiteX331" fmla="*/ 367531 w 1645921"/>
                    <a:gd name="connsiteY331" fmla="*/ 310098 h 2169949"/>
                    <a:gd name="connsiteX332" fmla="*/ 358387 w 1645921"/>
                    <a:gd name="connsiteY332" fmla="*/ 319242 h 2169949"/>
                    <a:gd name="connsiteX333" fmla="*/ 329395 w 1645921"/>
                    <a:gd name="connsiteY333" fmla="*/ 319242 h 2169949"/>
                    <a:gd name="connsiteX334" fmla="*/ 329395 w 1645921"/>
                    <a:gd name="connsiteY334" fmla="*/ 385248 h 2169949"/>
                    <a:gd name="connsiteX335" fmla="*/ 447531 w 1645921"/>
                    <a:gd name="connsiteY335" fmla="*/ 385248 h 2169949"/>
                    <a:gd name="connsiteX336" fmla="*/ 447531 w 1645921"/>
                    <a:gd name="connsiteY336" fmla="*/ 315782 h 2169949"/>
                    <a:gd name="connsiteX337" fmla="*/ 417009 w 1645921"/>
                    <a:gd name="connsiteY337" fmla="*/ 315782 h 2169949"/>
                    <a:gd name="connsiteX338" fmla="*/ 407865 w 1645921"/>
                    <a:gd name="connsiteY338" fmla="*/ 306638 h 2169949"/>
                    <a:gd name="connsiteX339" fmla="*/ 417009 w 1645921"/>
                    <a:gd name="connsiteY339" fmla="*/ 297494 h 2169949"/>
                    <a:gd name="connsiteX340" fmla="*/ 447531 w 1645921"/>
                    <a:gd name="connsiteY340" fmla="*/ 297494 h 2169949"/>
                    <a:gd name="connsiteX341" fmla="*/ 447531 w 1645921"/>
                    <a:gd name="connsiteY341" fmla="*/ 286984 h 2169949"/>
                    <a:gd name="connsiteX342" fmla="*/ 417009 w 1645921"/>
                    <a:gd name="connsiteY342" fmla="*/ 286984 h 2169949"/>
                    <a:gd name="connsiteX343" fmla="*/ 407865 w 1645921"/>
                    <a:gd name="connsiteY343" fmla="*/ 277840 h 2169949"/>
                    <a:gd name="connsiteX344" fmla="*/ 417009 w 1645921"/>
                    <a:gd name="connsiteY344" fmla="*/ 268696 h 2169949"/>
                    <a:gd name="connsiteX345" fmla="*/ 447531 w 1645921"/>
                    <a:gd name="connsiteY345" fmla="*/ 268696 h 2169949"/>
                    <a:gd name="connsiteX346" fmla="*/ 447531 w 1645921"/>
                    <a:gd name="connsiteY346" fmla="*/ 258186 h 2169949"/>
                    <a:gd name="connsiteX347" fmla="*/ 417009 w 1645921"/>
                    <a:gd name="connsiteY347" fmla="*/ 258186 h 2169949"/>
                    <a:gd name="connsiteX348" fmla="*/ 407865 w 1645921"/>
                    <a:gd name="connsiteY348" fmla="*/ 249042 h 2169949"/>
                    <a:gd name="connsiteX349" fmla="*/ 417009 w 1645921"/>
                    <a:gd name="connsiteY349" fmla="*/ 239898 h 2169949"/>
                    <a:gd name="connsiteX350" fmla="*/ 447531 w 1645921"/>
                    <a:gd name="connsiteY350" fmla="*/ 239898 h 2169949"/>
                    <a:gd name="connsiteX351" fmla="*/ 447531 w 1645921"/>
                    <a:gd name="connsiteY351" fmla="*/ 219866 h 2169949"/>
                    <a:gd name="connsiteX352" fmla="*/ 461247 w 1645921"/>
                    <a:gd name="connsiteY352" fmla="*/ 206150 h 2169949"/>
                    <a:gd name="connsiteX353" fmla="*/ 474963 w 1645921"/>
                    <a:gd name="connsiteY353" fmla="*/ 219866 h 2169949"/>
                    <a:gd name="connsiteX354" fmla="*/ 474963 w 1645921"/>
                    <a:gd name="connsiteY354" fmla="*/ 239898 h 2169949"/>
                    <a:gd name="connsiteX355" fmla="*/ 501029 w 1645921"/>
                    <a:gd name="connsiteY355" fmla="*/ 239898 h 2169949"/>
                    <a:gd name="connsiteX356" fmla="*/ 510173 w 1645921"/>
                    <a:gd name="connsiteY356" fmla="*/ 249042 h 2169949"/>
                    <a:gd name="connsiteX357" fmla="*/ 501029 w 1645921"/>
                    <a:gd name="connsiteY357" fmla="*/ 258186 h 2169949"/>
                    <a:gd name="connsiteX358" fmla="*/ 474963 w 1645921"/>
                    <a:gd name="connsiteY358" fmla="*/ 258186 h 2169949"/>
                    <a:gd name="connsiteX359" fmla="*/ 474963 w 1645921"/>
                    <a:gd name="connsiteY359" fmla="*/ 268696 h 2169949"/>
                    <a:gd name="connsiteX360" fmla="*/ 501029 w 1645921"/>
                    <a:gd name="connsiteY360" fmla="*/ 268696 h 2169949"/>
                    <a:gd name="connsiteX361" fmla="*/ 510173 w 1645921"/>
                    <a:gd name="connsiteY361" fmla="*/ 277840 h 2169949"/>
                    <a:gd name="connsiteX362" fmla="*/ 501029 w 1645921"/>
                    <a:gd name="connsiteY362" fmla="*/ 286984 h 2169949"/>
                    <a:gd name="connsiteX363" fmla="*/ 474963 w 1645921"/>
                    <a:gd name="connsiteY363" fmla="*/ 286984 h 2169949"/>
                    <a:gd name="connsiteX364" fmla="*/ 474963 w 1645921"/>
                    <a:gd name="connsiteY364" fmla="*/ 297494 h 2169949"/>
                    <a:gd name="connsiteX365" fmla="*/ 501029 w 1645921"/>
                    <a:gd name="connsiteY365" fmla="*/ 297494 h 2169949"/>
                    <a:gd name="connsiteX366" fmla="*/ 510173 w 1645921"/>
                    <a:gd name="connsiteY366" fmla="*/ 306638 h 2169949"/>
                    <a:gd name="connsiteX367" fmla="*/ 501029 w 1645921"/>
                    <a:gd name="connsiteY367" fmla="*/ 315782 h 2169949"/>
                    <a:gd name="connsiteX368" fmla="*/ 474963 w 1645921"/>
                    <a:gd name="connsiteY368" fmla="*/ 315782 h 2169949"/>
                    <a:gd name="connsiteX369" fmla="*/ 474963 w 1645921"/>
                    <a:gd name="connsiteY369" fmla="*/ 385248 h 2169949"/>
                    <a:gd name="connsiteX370" fmla="*/ 588306 w 1645921"/>
                    <a:gd name="connsiteY370" fmla="*/ 385248 h 2169949"/>
                    <a:gd name="connsiteX371" fmla="*/ 588536 w 1645921"/>
                    <a:gd name="connsiteY371" fmla="*/ 382944 h 2169949"/>
                    <a:gd name="connsiteX372" fmla="*/ 598679 w 1645921"/>
                    <a:gd name="connsiteY372" fmla="*/ 284490 h 2169949"/>
                    <a:gd name="connsiteX373" fmla="*/ 606437 w 1645921"/>
                    <a:gd name="connsiteY373" fmla="*/ 206025 h 2169949"/>
                    <a:gd name="connsiteX374" fmla="*/ 616580 w 1645921"/>
                    <a:gd name="connsiteY374" fmla="*/ 107571 h 2169949"/>
                    <a:gd name="connsiteX375" fmla="*/ 616580 w 1645921"/>
                    <a:gd name="connsiteY375" fmla="*/ 105641 h 2169949"/>
                    <a:gd name="connsiteX376" fmla="*/ 569236 w 1645921"/>
                    <a:gd name="connsiteY376" fmla="*/ 105641 h 2169949"/>
                    <a:gd name="connsiteX377" fmla="*/ 553072 w 1645921"/>
                    <a:gd name="connsiteY377" fmla="*/ 98945 h 2169949"/>
                    <a:gd name="connsiteX378" fmla="*/ 546376 w 1645921"/>
                    <a:gd name="connsiteY378" fmla="*/ 82781 h 2169949"/>
                    <a:gd name="connsiteX379" fmla="*/ 553072 w 1645921"/>
                    <a:gd name="connsiteY379" fmla="*/ 66617 h 2169949"/>
                    <a:gd name="connsiteX380" fmla="*/ 569236 w 1645921"/>
                    <a:gd name="connsiteY380" fmla="*/ 59922 h 2169949"/>
                    <a:gd name="connsiteX381" fmla="*/ 659192 w 1645921"/>
                    <a:gd name="connsiteY381" fmla="*/ 59922 h 2169949"/>
                    <a:gd name="connsiteX382" fmla="*/ 649547 w 1645921"/>
                    <a:gd name="connsiteY382" fmla="*/ 36638 h 2169949"/>
                    <a:gd name="connsiteX383" fmla="*/ 686185 w 1645921"/>
                    <a:gd name="connsiteY383" fmla="*/ 0 h 2169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</a:cxnLst>
                  <a:rect l="l" t="t" r="r" b="b"/>
                  <a:pathLst>
                    <a:path w="1645921" h="2169949">
                      <a:moveTo>
                        <a:pt x="817516" y="1935988"/>
                      </a:moveTo>
                      <a:lnTo>
                        <a:pt x="513238" y="2124229"/>
                      </a:lnTo>
                      <a:lnTo>
                        <a:pt x="820226" y="2124229"/>
                      </a:lnTo>
                      <a:close/>
                      <a:moveTo>
                        <a:pt x="848006" y="1933084"/>
                      </a:moveTo>
                      <a:lnTo>
                        <a:pt x="851058" y="2124229"/>
                      </a:lnTo>
                      <a:lnTo>
                        <a:pt x="1165501" y="2124229"/>
                      </a:lnTo>
                      <a:close/>
                      <a:moveTo>
                        <a:pt x="483030" y="1713663"/>
                      </a:moveTo>
                      <a:lnTo>
                        <a:pt x="441567" y="2124229"/>
                      </a:lnTo>
                      <a:lnTo>
                        <a:pt x="456637" y="2124229"/>
                      </a:lnTo>
                      <a:lnTo>
                        <a:pt x="806082" y="1908038"/>
                      </a:lnTo>
                      <a:cubicBezTo>
                        <a:pt x="698096" y="1843065"/>
                        <a:pt x="591198" y="1778817"/>
                        <a:pt x="483030" y="1713663"/>
                      </a:cubicBezTo>
                      <a:close/>
                      <a:moveTo>
                        <a:pt x="1192837" y="1703681"/>
                      </a:moveTo>
                      <a:cubicBezTo>
                        <a:pt x="1082854" y="1771921"/>
                        <a:pt x="973779" y="1839254"/>
                        <a:pt x="863251" y="1907494"/>
                      </a:cubicBezTo>
                      <a:lnTo>
                        <a:pt x="1223376" y="2124229"/>
                      </a:lnTo>
                      <a:lnTo>
                        <a:pt x="1255703" y="2124229"/>
                      </a:lnTo>
                      <a:close/>
                      <a:moveTo>
                        <a:pt x="813705" y="1701321"/>
                      </a:moveTo>
                      <a:cubicBezTo>
                        <a:pt x="718422" y="1702229"/>
                        <a:pt x="624048" y="1703318"/>
                        <a:pt x="529673" y="1704407"/>
                      </a:cubicBezTo>
                      <a:cubicBezTo>
                        <a:pt x="529492" y="1705133"/>
                        <a:pt x="529310" y="1705859"/>
                        <a:pt x="529129" y="1706584"/>
                      </a:cubicBezTo>
                      <a:cubicBezTo>
                        <a:pt x="624411" y="1763935"/>
                        <a:pt x="719874" y="1821286"/>
                        <a:pt x="816608" y="1879544"/>
                      </a:cubicBezTo>
                      <a:cubicBezTo>
                        <a:pt x="815701" y="1819108"/>
                        <a:pt x="814794" y="1760668"/>
                        <a:pt x="813705" y="1701321"/>
                      </a:cubicBezTo>
                      <a:close/>
                      <a:moveTo>
                        <a:pt x="1143109" y="1697147"/>
                      </a:moveTo>
                      <a:cubicBezTo>
                        <a:pt x="1043471" y="1698236"/>
                        <a:pt x="944014" y="1699325"/>
                        <a:pt x="844376" y="1700595"/>
                      </a:cubicBezTo>
                      <a:cubicBezTo>
                        <a:pt x="845284" y="1762120"/>
                        <a:pt x="846191" y="1821467"/>
                        <a:pt x="847280" y="1882630"/>
                      </a:cubicBezTo>
                      <a:cubicBezTo>
                        <a:pt x="947281" y="1820742"/>
                        <a:pt x="1045467" y="1759943"/>
                        <a:pt x="1143835" y="1699143"/>
                      </a:cubicBezTo>
                      <a:cubicBezTo>
                        <a:pt x="1143653" y="1698417"/>
                        <a:pt x="1143290" y="1697873"/>
                        <a:pt x="1143109" y="1697147"/>
                      </a:cubicBezTo>
                      <a:close/>
                      <a:moveTo>
                        <a:pt x="840565" y="1456129"/>
                      </a:moveTo>
                      <a:cubicBezTo>
                        <a:pt x="841835" y="1528906"/>
                        <a:pt x="842924" y="1599506"/>
                        <a:pt x="844195" y="1670287"/>
                      </a:cubicBezTo>
                      <a:cubicBezTo>
                        <a:pt x="944922" y="1669016"/>
                        <a:pt x="1044923" y="1667927"/>
                        <a:pt x="1144923" y="1666838"/>
                      </a:cubicBezTo>
                      <a:cubicBezTo>
                        <a:pt x="1145105" y="1666294"/>
                        <a:pt x="1145286" y="1665749"/>
                        <a:pt x="1145649" y="1665205"/>
                      </a:cubicBezTo>
                      <a:cubicBezTo>
                        <a:pt x="1044378" y="1595876"/>
                        <a:pt x="942925" y="1526365"/>
                        <a:pt x="840565" y="1456129"/>
                      </a:cubicBezTo>
                      <a:close/>
                      <a:moveTo>
                        <a:pt x="810075" y="1455403"/>
                      </a:moveTo>
                      <a:cubicBezTo>
                        <a:pt x="712252" y="1528362"/>
                        <a:pt x="616062" y="1600413"/>
                        <a:pt x="517695" y="1674098"/>
                      </a:cubicBezTo>
                      <a:cubicBezTo>
                        <a:pt x="617877" y="1672827"/>
                        <a:pt x="715156" y="1671738"/>
                        <a:pt x="813342" y="1670650"/>
                      </a:cubicBezTo>
                      <a:cubicBezTo>
                        <a:pt x="812253" y="1598780"/>
                        <a:pt x="811164" y="1527999"/>
                        <a:pt x="810075" y="1455403"/>
                      </a:cubicBezTo>
                      <a:close/>
                      <a:moveTo>
                        <a:pt x="530580" y="1243604"/>
                      </a:moveTo>
                      <a:cubicBezTo>
                        <a:pt x="516606" y="1382081"/>
                        <a:pt x="502813" y="1518924"/>
                        <a:pt x="488656" y="1658308"/>
                      </a:cubicBezTo>
                      <a:cubicBezTo>
                        <a:pt x="593013" y="1580268"/>
                        <a:pt x="695010" y="1504042"/>
                        <a:pt x="797915" y="1426909"/>
                      </a:cubicBezTo>
                      <a:cubicBezTo>
                        <a:pt x="708440" y="1365565"/>
                        <a:pt x="620055" y="1304948"/>
                        <a:pt x="530580" y="1243604"/>
                      </a:cubicBezTo>
                      <a:close/>
                      <a:moveTo>
                        <a:pt x="836935" y="1223277"/>
                      </a:moveTo>
                      <a:cubicBezTo>
                        <a:pt x="837843" y="1280628"/>
                        <a:pt x="838750" y="1337071"/>
                        <a:pt x="839658" y="1395693"/>
                      </a:cubicBezTo>
                      <a:cubicBezTo>
                        <a:pt x="917154" y="1337797"/>
                        <a:pt x="993016" y="1280991"/>
                        <a:pt x="1070150" y="1223277"/>
                      </a:cubicBezTo>
                      <a:cubicBezTo>
                        <a:pt x="991202" y="1223277"/>
                        <a:pt x="914068" y="1223277"/>
                        <a:pt x="836935" y="1223277"/>
                      </a:cubicBezTo>
                      <a:close/>
                      <a:moveTo>
                        <a:pt x="553085" y="1223277"/>
                      </a:moveTo>
                      <a:cubicBezTo>
                        <a:pt x="639111" y="1282080"/>
                        <a:pt x="723323" y="1339975"/>
                        <a:pt x="809167" y="1398778"/>
                      </a:cubicBezTo>
                      <a:cubicBezTo>
                        <a:pt x="808260" y="1338886"/>
                        <a:pt x="807352" y="1280991"/>
                        <a:pt x="806445" y="1223277"/>
                      </a:cubicBezTo>
                      <a:cubicBezTo>
                        <a:pt x="722052" y="1223277"/>
                        <a:pt x="638567" y="1223277"/>
                        <a:pt x="553085" y="1223277"/>
                      </a:cubicBezTo>
                      <a:close/>
                      <a:moveTo>
                        <a:pt x="1121148" y="1222551"/>
                      </a:moveTo>
                      <a:cubicBezTo>
                        <a:pt x="1029859" y="1290973"/>
                        <a:pt x="940021" y="1358124"/>
                        <a:pt x="849095" y="1426001"/>
                      </a:cubicBezTo>
                      <a:cubicBezTo>
                        <a:pt x="961800" y="1503135"/>
                        <a:pt x="1073235" y="1579542"/>
                        <a:pt x="1185940" y="1656856"/>
                      </a:cubicBezTo>
                      <a:cubicBezTo>
                        <a:pt x="1164161" y="1511665"/>
                        <a:pt x="1142746" y="1367925"/>
                        <a:pt x="1121148" y="1222551"/>
                      </a:cubicBezTo>
                      <a:close/>
                      <a:moveTo>
                        <a:pt x="803178" y="1009119"/>
                      </a:moveTo>
                      <a:cubicBezTo>
                        <a:pt x="724956" y="1070463"/>
                        <a:pt x="648367" y="1130354"/>
                        <a:pt x="570690" y="1191335"/>
                      </a:cubicBezTo>
                      <a:cubicBezTo>
                        <a:pt x="650001" y="1191335"/>
                        <a:pt x="727315" y="1191335"/>
                        <a:pt x="805901" y="1191335"/>
                      </a:cubicBezTo>
                      <a:cubicBezTo>
                        <a:pt x="804993" y="1130899"/>
                        <a:pt x="804086" y="1070826"/>
                        <a:pt x="803178" y="1009119"/>
                      </a:cubicBezTo>
                      <a:close/>
                      <a:moveTo>
                        <a:pt x="833305" y="992422"/>
                      </a:moveTo>
                      <a:cubicBezTo>
                        <a:pt x="834394" y="1059936"/>
                        <a:pt x="835483" y="1125636"/>
                        <a:pt x="836572" y="1191154"/>
                      </a:cubicBezTo>
                      <a:cubicBezTo>
                        <a:pt x="920421" y="1191154"/>
                        <a:pt x="1003180" y="1191154"/>
                        <a:pt x="1087391" y="1191154"/>
                      </a:cubicBezTo>
                      <a:cubicBezTo>
                        <a:pt x="1002272" y="1124547"/>
                        <a:pt x="918424" y="1059029"/>
                        <a:pt x="833305" y="992422"/>
                      </a:cubicBezTo>
                      <a:close/>
                      <a:moveTo>
                        <a:pt x="1055404" y="817761"/>
                      </a:moveTo>
                      <a:cubicBezTo>
                        <a:pt x="1051910" y="816514"/>
                        <a:pt x="1047464" y="817648"/>
                        <a:pt x="1042745" y="821277"/>
                      </a:cubicBezTo>
                      <a:cubicBezTo>
                        <a:pt x="1023507" y="836341"/>
                        <a:pt x="1004269" y="851405"/>
                        <a:pt x="985031" y="866468"/>
                      </a:cubicBezTo>
                      <a:cubicBezTo>
                        <a:pt x="941473" y="900770"/>
                        <a:pt x="897916" y="934890"/>
                        <a:pt x="853269" y="969918"/>
                      </a:cubicBezTo>
                      <a:cubicBezTo>
                        <a:pt x="940384" y="1037976"/>
                        <a:pt x="1026411" y="1105309"/>
                        <a:pt x="1113707" y="1173549"/>
                      </a:cubicBezTo>
                      <a:cubicBezTo>
                        <a:pt x="1108625" y="1138521"/>
                        <a:pt x="1103907" y="1105490"/>
                        <a:pt x="1099007" y="1072459"/>
                      </a:cubicBezTo>
                      <a:cubicBezTo>
                        <a:pt x="1092654" y="1029628"/>
                        <a:pt x="1086121" y="986615"/>
                        <a:pt x="1079587" y="943783"/>
                      </a:cubicBezTo>
                      <a:cubicBezTo>
                        <a:pt x="1073779" y="905307"/>
                        <a:pt x="1068335" y="866831"/>
                        <a:pt x="1062346" y="828537"/>
                      </a:cubicBezTo>
                      <a:cubicBezTo>
                        <a:pt x="1061439" y="822639"/>
                        <a:pt x="1058898" y="819009"/>
                        <a:pt x="1055404" y="817761"/>
                      </a:cubicBezTo>
                      <a:close/>
                      <a:moveTo>
                        <a:pt x="576134" y="791513"/>
                      </a:moveTo>
                      <a:cubicBezTo>
                        <a:pt x="563067" y="921460"/>
                        <a:pt x="550181" y="1049773"/>
                        <a:pt x="537114" y="1179357"/>
                      </a:cubicBezTo>
                      <a:cubicBezTo>
                        <a:pt x="539292" y="1178086"/>
                        <a:pt x="540199" y="1177723"/>
                        <a:pt x="540744" y="1177179"/>
                      </a:cubicBezTo>
                      <a:cubicBezTo>
                        <a:pt x="625863" y="1110391"/>
                        <a:pt x="710981" y="1043602"/>
                        <a:pt x="796100" y="976996"/>
                      </a:cubicBezTo>
                      <a:cubicBezTo>
                        <a:pt x="804449" y="970462"/>
                        <a:pt x="804449" y="969918"/>
                        <a:pt x="796100" y="963384"/>
                      </a:cubicBezTo>
                      <a:cubicBezTo>
                        <a:pt x="736934" y="916923"/>
                        <a:pt x="677587" y="870643"/>
                        <a:pt x="618240" y="824181"/>
                      </a:cubicBezTo>
                      <a:cubicBezTo>
                        <a:pt x="604628" y="813473"/>
                        <a:pt x="590835" y="802947"/>
                        <a:pt x="576134" y="791513"/>
                      </a:cubicBezTo>
                      <a:close/>
                      <a:moveTo>
                        <a:pt x="832035" y="779716"/>
                      </a:moveTo>
                      <a:cubicBezTo>
                        <a:pt x="832035" y="836160"/>
                        <a:pt x="832035" y="891151"/>
                        <a:pt x="832035" y="948865"/>
                      </a:cubicBezTo>
                      <a:lnTo>
                        <a:pt x="1031534" y="792496"/>
                      </a:lnTo>
                      <a:lnTo>
                        <a:pt x="1031242" y="791569"/>
                      </a:lnTo>
                      <a:lnTo>
                        <a:pt x="1035405" y="783570"/>
                      </a:lnTo>
                      <a:close/>
                      <a:moveTo>
                        <a:pt x="607714" y="775723"/>
                      </a:moveTo>
                      <a:cubicBezTo>
                        <a:pt x="607532" y="776449"/>
                        <a:pt x="607532" y="776994"/>
                        <a:pt x="607351" y="777720"/>
                      </a:cubicBezTo>
                      <a:cubicBezTo>
                        <a:pt x="671598" y="827993"/>
                        <a:pt x="735845" y="878265"/>
                        <a:pt x="800637" y="928901"/>
                      </a:cubicBezTo>
                      <a:cubicBezTo>
                        <a:pt x="800637" y="878810"/>
                        <a:pt x="800637" y="829626"/>
                        <a:pt x="800637" y="779353"/>
                      </a:cubicBezTo>
                      <a:cubicBezTo>
                        <a:pt x="735119" y="778083"/>
                        <a:pt x="671417" y="776812"/>
                        <a:pt x="607714" y="775723"/>
                      </a:cubicBezTo>
                      <a:close/>
                      <a:moveTo>
                        <a:pt x="796931" y="594770"/>
                      </a:moveTo>
                      <a:cubicBezTo>
                        <a:pt x="732637" y="645191"/>
                        <a:pt x="669686" y="694418"/>
                        <a:pt x="605840" y="744540"/>
                      </a:cubicBezTo>
                      <a:cubicBezTo>
                        <a:pt x="671029" y="744540"/>
                        <a:pt x="734576" y="744540"/>
                        <a:pt x="799169" y="744540"/>
                      </a:cubicBezTo>
                      <a:cubicBezTo>
                        <a:pt x="798423" y="694866"/>
                        <a:pt x="797677" y="645489"/>
                        <a:pt x="796931" y="594770"/>
                      </a:cubicBezTo>
                      <a:close/>
                      <a:moveTo>
                        <a:pt x="821693" y="581046"/>
                      </a:moveTo>
                      <a:cubicBezTo>
                        <a:pt x="822588" y="636538"/>
                        <a:pt x="823483" y="690540"/>
                        <a:pt x="824378" y="744391"/>
                      </a:cubicBezTo>
                      <a:cubicBezTo>
                        <a:pt x="893297" y="744391"/>
                        <a:pt x="961320" y="744391"/>
                        <a:pt x="1030536" y="744391"/>
                      </a:cubicBezTo>
                      <a:cubicBezTo>
                        <a:pt x="960574" y="689645"/>
                        <a:pt x="891656" y="635793"/>
                        <a:pt x="821693" y="581046"/>
                      </a:cubicBezTo>
                      <a:close/>
                      <a:moveTo>
                        <a:pt x="1004245" y="437486"/>
                      </a:moveTo>
                      <a:cubicBezTo>
                        <a:pt x="1001373" y="436461"/>
                        <a:pt x="997719" y="437393"/>
                        <a:pt x="993840" y="440376"/>
                      </a:cubicBezTo>
                      <a:cubicBezTo>
                        <a:pt x="978027" y="452757"/>
                        <a:pt x="962215" y="465139"/>
                        <a:pt x="946402" y="477520"/>
                      </a:cubicBezTo>
                      <a:cubicBezTo>
                        <a:pt x="910601" y="505714"/>
                        <a:pt x="874799" y="533758"/>
                        <a:pt x="838102" y="562549"/>
                      </a:cubicBezTo>
                      <a:cubicBezTo>
                        <a:pt x="909705" y="618489"/>
                        <a:pt x="980414" y="673832"/>
                        <a:pt x="1052166" y="729921"/>
                      </a:cubicBezTo>
                      <a:cubicBezTo>
                        <a:pt x="1047989" y="701130"/>
                        <a:pt x="1044111" y="673981"/>
                        <a:pt x="1040084" y="646831"/>
                      </a:cubicBezTo>
                      <a:cubicBezTo>
                        <a:pt x="1034862" y="611627"/>
                        <a:pt x="1029492" y="576273"/>
                        <a:pt x="1024122" y="541068"/>
                      </a:cubicBezTo>
                      <a:cubicBezTo>
                        <a:pt x="1019348" y="509443"/>
                        <a:pt x="1014873" y="477818"/>
                        <a:pt x="1009951" y="446343"/>
                      </a:cubicBezTo>
                      <a:cubicBezTo>
                        <a:pt x="1009205" y="441495"/>
                        <a:pt x="1007117" y="438511"/>
                        <a:pt x="1004245" y="437486"/>
                      </a:cubicBezTo>
                      <a:close/>
                      <a:moveTo>
                        <a:pt x="610315" y="415911"/>
                      </a:moveTo>
                      <a:cubicBezTo>
                        <a:pt x="599575" y="522720"/>
                        <a:pt x="588983" y="628185"/>
                        <a:pt x="578243" y="734695"/>
                      </a:cubicBezTo>
                      <a:cubicBezTo>
                        <a:pt x="580033" y="733650"/>
                        <a:pt x="580778" y="733352"/>
                        <a:pt x="581226" y="732905"/>
                      </a:cubicBezTo>
                      <a:cubicBezTo>
                        <a:pt x="651189" y="678009"/>
                        <a:pt x="721151" y="623113"/>
                        <a:pt x="791113" y="568367"/>
                      </a:cubicBezTo>
                      <a:cubicBezTo>
                        <a:pt x="797975" y="562996"/>
                        <a:pt x="797975" y="562549"/>
                        <a:pt x="791113" y="557179"/>
                      </a:cubicBezTo>
                      <a:cubicBezTo>
                        <a:pt x="742482" y="518991"/>
                        <a:pt x="693703" y="480951"/>
                        <a:pt x="644923" y="442763"/>
                      </a:cubicBezTo>
                      <a:cubicBezTo>
                        <a:pt x="633735" y="433961"/>
                        <a:pt x="622398" y="425309"/>
                        <a:pt x="610315" y="415911"/>
                      </a:cubicBezTo>
                      <a:close/>
                      <a:moveTo>
                        <a:pt x="1030322" y="412680"/>
                      </a:moveTo>
                      <a:lnTo>
                        <a:pt x="1030686" y="414569"/>
                      </a:lnTo>
                      <a:cubicBezTo>
                        <a:pt x="1037100" y="460216"/>
                        <a:pt x="1044111" y="505714"/>
                        <a:pt x="1050973" y="551361"/>
                      </a:cubicBezTo>
                      <a:cubicBezTo>
                        <a:pt x="1056790" y="589847"/>
                        <a:pt x="1062608" y="628335"/>
                        <a:pt x="1068427" y="666821"/>
                      </a:cubicBezTo>
                      <a:cubicBezTo>
                        <a:pt x="1072006" y="691136"/>
                        <a:pt x="1075736" y="715302"/>
                        <a:pt x="1079316" y="739618"/>
                      </a:cubicBezTo>
                      <a:cubicBezTo>
                        <a:pt x="1079465" y="740811"/>
                        <a:pt x="1079167" y="742900"/>
                        <a:pt x="1079763" y="743198"/>
                      </a:cubicBezTo>
                      <a:lnTo>
                        <a:pt x="1080791" y="744748"/>
                      </a:lnTo>
                      <a:lnTo>
                        <a:pt x="1476534" y="412680"/>
                      </a:lnTo>
                      <a:close/>
                      <a:moveTo>
                        <a:pt x="820649" y="412680"/>
                      </a:moveTo>
                      <a:lnTo>
                        <a:pt x="820649" y="545245"/>
                      </a:lnTo>
                      <a:lnTo>
                        <a:pt x="989779" y="412680"/>
                      </a:lnTo>
                      <a:close/>
                      <a:moveTo>
                        <a:pt x="646336" y="412680"/>
                      </a:moveTo>
                      <a:lnTo>
                        <a:pt x="794842" y="528836"/>
                      </a:lnTo>
                      <a:lnTo>
                        <a:pt x="794842" y="412680"/>
                      </a:lnTo>
                      <a:close/>
                      <a:moveTo>
                        <a:pt x="171855" y="412680"/>
                      </a:moveTo>
                      <a:lnTo>
                        <a:pt x="553095" y="732578"/>
                      </a:lnTo>
                      <a:lnTo>
                        <a:pt x="562729" y="639075"/>
                      </a:lnTo>
                      <a:cubicBezTo>
                        <a:pt x="565414" y="612671"/>
                        <a:pt x="567950" y="586267"/>
                        <a:pt x="570635" y="559864"/>
                      </a:cubicBezTo>
                      <a:cubicBezTo>
                        <a:pt x="573917" y="527344"/>
                        <a:pt x="577348" y="494675"/>
                        <a:pt x="580630" y="462155"/>
                      </a:cubicBezTo>
                      <a:lnTo>
                        <a:pt x="585568" y="412680"/>
                      </a:lnTo>
                      <a:close/>
                      <a:moveTo>
                        <a:pt x="789920" y="135167"/>
                      </a:moveTo>
                      <a:cubicBezTo>
                        <a:pt x="736814" y="215721"/>
                        <a:pt x="683708" y="296274"/>
                        <a:pt x="630156" y="377723"/>
                      </a:cubicBezTo>
                      <a:cubicBezTo>
                        <a:pt x="685648" y="378767"/>
                        <a:pt x="739798" y="379662"/>
                        <a:pt x="794395" y="380706"/>
                      </a:cubicBezTo>
                      <a:cubicBezTo>
                        <a:pt x="793350" y="298512"/>
                        <a:pt x="792455" y="217063"/>
                        <a:pt x="791411" y="135764"/>
                      </a:cubicBezTo>
                      <a:cubicBezTo>
                        <a:pt x="790964" y="135615"/>
                        <a:pt x="790368" y="135466"/>
                        <a:pt x="789920" y="135167"/>
                      </a:cubicBezTo>
                      <a:close/>
                      <a:moveTo>
                        <a:pt x="818262" y="127261"/>
                      </a:moveTo>
                      <a:cubicBezTo>
                        <a:pt x="817666" y="127411"/>
                        <a:pt x="817069" y="127411"/>
                        <a:pt x="816622" y="127559"/>
                      </a:cubicBezTo>
                      <a:cubicBezTo>
                        <a:pt x="817517" y="211842"/>
                        <a:pt x="818561" y="296126"/>
                        <a:pt x="819456" y="381303"/>
                      </a:cubicBezTo>
                      <a:cubicBezTo>
                        <a:pt x="876291" y="382198"/>
                        <a:pt x="932231" y="383243"/>
                        <a:pt x="989513" y="384138"/>
                      </a:cubicBezTo>
                      <a:cubicBezTo>
                        <a:pt x="931634" y="297319"/>
                        <a:pt x="874948" y="212290"/>
                        <a:pt x="818262" y="127261"/>
                      </a:cubicBezTo>
                      <a:close/>
                      <a:moveTo>
                        <a:pt x="762323" y="118161"/>
                      </a:moveTo>
                      <a:cubicBezTo>
                        <a:pt x="727715" y="118460"/>
                        <a:pt x="693256" y="118609"/>
                        <a:pt x="658647" y="118908"/>
                      </a:cubicBezTo>
                      <a:cubicBezTo>
                        <a:pt x="652979" y="118908"/>
                        <a:pt x="645520" y="117267"/>
                        <a:pt x="642089" y="120101"/>
                      </a:cubicBezTo>
                      <a:cubicBezTo>
                        <a:pt x="638807" y="122786"/>
                        <a:pt x="639702" y="130543"/>
                        <a:pt x="638807" y="135914"/>
                      </a:cubicBezTo>
                      <a:cubicBezTo>
                        <a:pt x="638807" y="136212"/>
                        <a:pt x="638658" y="136361"/>
                        <a:pt x="638658" y="136659"/>
                      </a:cubicBezTo>
                      <a:cubicBezTo>
                        <a:pt x="635376" y="168732"/>
                        <a:pt x="632094" y="200804"/>
                        <a:pt x="628812" y="232876"/>
                      </a:cubicBezTo>
                      <a:cubicBezTo>
                        <a:pt x="625978" y="260772"/>
                        <a:pt x="623144" y="288666"/>
                        <a:pt x="620310" y="316562"/>
                      </a:cubicBezTo>
                      <a:cubicBezTo>
                        <a:pt x="619116" y="327899"/>
                        <a:pt x="618221" y="339236"/>
                        <a:pt x="617028" y="350424"/>
                      </a:cubicBezTo>
                      <a:cubicBezTo>
                        <a:pt x="617475" y="350574"/>
                        <a:pt x="617923" y="350574"/>
                        <a:pt x="618371" y="350723"/>
                      </a:cubicBezTo>
                      <a:cubicBezTo>
                        <a:pt x="669239" y="273749"/>
                        <a:pt x="719957" y="196627"/>
                        <a:pt x="771720" y="118161"/>
                      </a:cubicBezTo>
                      <a:cubicBezTo>
                        <a:pt x="767544" y="118161"/>
                        <a:pt x="765007" y="118161"/>
                        <a:pt x="762323" y="118161"/>
                      </a:cubicBezTo>
                      <a:close/>
                      <a:moveTo>
                        <a:pt x="954457" y="116819"/>
                      </a:moveTo>
                      <a:cubicBezTo>
                        <a:pt x="931932" y="117117"/>
                        <a:pt x="909258" y="117267"/>
                        <a:pt x="886733" y="117416"/>
                      </a:cubicBezTo>
                      <a:cubicBezTo>
                        <a:pt x="872264" y="117416"/>
                        <a:pt x="857644" y="117416"/>
                        <a:pt x="841384" y="117416"/>
                      </a:cubicBezTo>
                      <a:cubicBezTo>
                        <a:pt x="892700" y="194688"/>
                        <a:pt x="943121" y="270170"/>
                        <a:pt x="993392" y="345800"/>
                      </a:cubicBezTo>
                      <a:cubicBezTo>
                        <a:pt x="993840" y="345651"/>
                        <a:pt x="994138" y="345502"/>
                        <a:pt x="994585" y="345352"/>
                      </a:cubicBezTo>
                      <a:cubicBezTo>
                        <a:pt x="992945" y="332971"/>
                        <a:pt x="991303" y="320590"/>
                        <a:pt x="989513" y="308208"/>
                      </a:cubicBezTo>
                      <a:cubicBezTo>
                        <a:pt x="980265" y="246600"/>
                        <a:pt x="970867" y="184842"/>
                        <a:pt x="961767" y="123233"/>
                      </a:cubicBezTo>
                      <a:cubicBezTo>
                        <a:pt x="961021" y="118013"/>
                        <a:pt x="959231" y="116819"/>
                        <a:pt x="954457" y="116819"/>
                      </a:cubicBezTo>
                      <a:close/>
                      <a:moveTo>
                        <a:pt x="686185" y="0"/>
                      </a:moveTo>
                      <a:lnTo>
                        <a:pt x="934104" y="0"/>
                      </a:lnTo>
                      <a:cubicBezTo>
                        <a:pt x="954339" y="0"/>
                        <a:pt x="970742" y="16403"/>
                        <a:pt x="970742" y="36638"/>
                      </a:cubicBezTo>
                      <a:lnTo>
                        <a:pt x="961098" y="59922"/>
                      </a:lnTo>
                      <a:lnTo>
                        <a:pt x="1051055" y="59922"/>
                      </a:lnTo>
                      <a:cubicBezTo>
                        <a:pt x="1063680" y="59922"/>
                        <a:pt x="1073915" y="70157"/>
                        <a:pt x="1073915" y="82782"/>
                      </a:cubicBezTo>
                      <a:lnTo>
                        <a:pt x="1073914" y="82782"/>
                      </a:lnTo>
                      <a:cubicBezTo>
                        <a:pt x="1073914" y="95407"/>
                        <a:pt x="1063679" y="105642"/>
                        <a:pt x="1051054" y="105642"/>
                      </a:cubicBezTo>
                      <a:lnTo>
                        <a:pt x="984543" y="105642"/>
                      </a:lnTo>
                      <a:lnTo>
                        <a:pt x="1025912" y="382944"/>
                      </a:lnTo>
                      <a:cubicBezTo>
                        <a:pt x="1027254" y="382795"/>
                        <a:pt x="1028447" y="382646"/>
                        <a:pt x="1029492" y="382348"/>
                      </a:cubicBezTo>
                      <a:cubicBezTo>
                        <a:pt x="1029492" y="382944"/>
                        <a:pt x="1029791" y="383541"/>
                        <a:pt x="1029641" y="383839"/>
                      </a:cubicBezTo>
                      <a:lnTo>
                        <a:pt x="1029470" y="385248"/>
                      </a:lnTo>
                      <a:lnTo>
                        <a:pt x="1157032" y="385248"/>
                      </a:lnTo>
                      <a:lnTo>
                        <a:pt x="1157032" y="310832"/>
                      </a:lnTo>
                      <a:lnTo>
                        <a:pt x="1126536" y="310832"/>
                      </a:lnTo>
                      <a:cubicBezTo>
                        <a:pt x="1121486" y="310832"/>
                        <a:pt x="1117392" y="306738"/>
                        <a:pt x="1117392" y="301688"/>
                      </a:cubicBezTo>
                      <a:cubicBezTo>
                        <a:pt x="1117392" y="296638"/>
                        <a:pt x="1121486" y="292544"/>
                        <a:pt x="1126536" y="292544"/>
                      </a:cubicBezTo>
                      <a:lnTo>
                        <a:pt x="1157032" y="292544"/>
                      </a:lnTo>
                      <a:lnTo>
                        <a:pt x="1157032" y="282034"/>
                      </a:lnTo>
                      <a:lnTo>
                        <a:pt x="1126536" y="282034"/>
                      </a:lnTo>
                      <a:cubicBezTo>
                        <a:pt x="1121486" y="282034"/>
                        <a:pt x="1117392" y="277940"/>
                        <a:pt x="1117392" y="272890"/>
                      </a:cubicBezTo>
                      <a:cubicBezTo>
                        <a:pt x="1117392" y="267840"/>
                        <a:pt x="1121486" y="263746"/>
                        <a:pt x="1126536" y="263746"/>
                      </a:cubicBezTo>
                      <a:lnTo>
                        <a:pt x="1157032" y="263746"/>
                      </a:lnTo>
                      <a:lnTo>
                        <a:pt x="1157032" y="253236"/>
                      </a:lnTo>
                      <a:lnTo>
                        <a:pt x="1126536" y="253236"/>
                      </a:lnTo>
                      <a:cubicBezTo>
                        <a:pt x="1121486" y="253236"/>
                        <a:pt x="1117392" y="249142"/>
                        <a:pt x="1117392" y="244092"/>
                      </a:cubicBezTo>
                      <a:cubicBezTo>
                        <a:pt x="1117392" y="239042"/>
                        <a:pt x="1121486" y="234948"/>
                        <a:pt x="1126536" y="234948"/>
                      </a:cubicBezTo>
                      <a:lnTo>
                        <a:pt x="1157032" y="234948"/>
                      </a:lnTo>
                      <a:lnTo>
                        <a:pt x="1157032" y="219866"/>
                      </a:lnTo>
                      <a:cubicBezTo>
                        <a:pt x="1157032" y="212291"/>
                        <a:pt x="1163173" y="206150"/>
                        <a:pt x="1170748" y="206150"/>
                      </a:cubicBezTo>
                      <a:cubicBezTo>
                        <a:pt x="1178323" y="206150"/>
                        <a:pt x="1184464" y="212291"/>
                        <a:pt x="1184464" y="219866"/>
                      </a:cubicBezTo>
                      <a:lnTo>
                        <a:pt x="1184464" y="234948"/>
                      </a:lnTo>
                      <a:lnTo>
                        <a:pt x="1210556" y="234948"/>
                      </a:lnTo>
                      <a:cubicBezTo>
                        <a:pt x="1215606" y="234948"/>
                        <a:pt x="1219700" y="239042"/>
                        <a:pt x="1219700" y="244092"/>
                      </a:cubicBezTo>
                      <a:cubicBezTo>
                        <a:pt x="1219700" y="249142"/>
                        <a:pt x="1215606" y="253236"/>
                        <a:pt x="1210556" y="253236"/>
                      </a:cubicBezTo>
                      <a:lnTo>
                        <a:pt x="1184464" y="253236"/>
                      </a:lnTo>
                      <a:lnTo>
                        <a:pt x="1184464" y="263746"/>
                      </a:lnTo>
                      <a:lnTo>
                        <a:pt x="1210556" y="263746"/>
                      </a:lnTo>
                      <a:cubicBezTo>
                        <a:pt x="1215606" y="263746"/>
                        <a:pt x="1219700" y="267840"/>
                        <a:pt x="1219700" y="272890"/>
                      </a:cubicBezTo>
                      <a:cubicBezTo>
                        <a:pt x="1219700" y="277940"/>
                        <a:pt x="1215606" y="282034"/>
                        <a:pt x="1210556" y="282034"/>
                      </a:cubicBezTo>
                      <a:lnTo>
                        <a:pt x="1184464" y="282034"/>
                      </a:lnTo>
                      <a:lnTo>
                        <a:pt x="1184464" y="292544"/>
                      </a:lnTo>
                      <a:lnTo>
                        <a:pt x="1210556" y="292544"/>
                      </a:lnTo>
                      <a:cubicBezTo>
                        <a:pt x="1215606" y="292544"/>
                        <a:pt x="1219700" y="296638"/>
                        <a:pt x="1219700" y="301688"/>
                      </a:cubicBezTo>
                      <a:cubicBezTo>
                        <a:pt x="1219700" y="306738"/>
                        <a:pt x="1215606" y="310832"/>
                        <a:pt x="1210556" y="310832"/>
                      </a:cubicBezTo>
                      <a:lnTo>
                        <a:pt x="1184464" y="310832"/>
                      </a:lnTo>
                      <a:lnTo>
                        <a:pt x="1184464" y="385248"/>
                      </a:lnTo>
                      <a:lnTo>
                        <a:pt x="1315794" y="385248"/>
                      </a:lnTo>
                      <a:lnTo>
                        <a:pt x="1315794" y="310832"/>
                      </a:lnTo>
                      <a:lnTo>
                        <a:pt x="1286537" y="310832"/>
                      </a:lnTo>
                      <a:cubicBezTo>
                        <a:pt x="1281487" y="310832"/>
                        <a:pt x="1277393" y="306738"/>
                        <a:pt x="1277393" y="301688"/>
                      </a:cubicBezTo>
                      <a:cubicBezTo>
                        <a:pt x="1277393" y="296638"/>
                        <a:pt x="1281487" y="292544"/>
                        <a:pt x="1286537" y="292544"/>
                      </a:cubicBezTo>
                      <a:lnTo>
                        <a:pt x="1315794" y="292544"/>
                      </a:lnTo>
                      <a:lnTo>
                        <a:pt x="1315794" y="282034"/>
                      </a:lnTo>
                      <a:lnTo>
                        <a:pt x="1286537" y="282034"/>
                      </a:lnTo>
                      <a:cubicBezTo>
                        <a:pt x="1281487" y="282034"/>
                        <a:pt x="1277393" y="277940"/>
                        <a:pt x="1277393" y="272890"/>
                      </a:cubicBezTo>
                      <a:cubicBezTo>
                        <a:pt x="1277393" y="267840"/>
                        <a:pt x="1281487" y="263746"/>
                        <a:pt x="1286537" y="263746"/>
                      </a:cubicBezTo>
                      <a:lnTo>
                        <a:pt x="1315794" y="263746"/>
                      </a:lnTo>
                      <a:lnTo>
                        <a:pt x="1315794" y="253236"/>
                      </a:lnTo>
                      <a:lnTo>
                        <a:pt x="1286537" y="253236"/>
                      </a:lnTo>
                      <a:cubicBezTo>
                        <a:pt x="1281487" y="253236"/>
                        <a:pt x="1277393" y="249142"/>
                        <a:pt x="1277393" y="244092"/>
                      </a:cubicBezTo>
                      <a:cubicBezTo>
                        <a:pt x="1277393" y="239042"/>
                        <a:pt x="1281487" y="234948"/>
                        <a:pt x="1286537" y="234948"/>
                      </a:cubicBezTo>
                      <a:lnTo>
                        <a:pt x="1315794" y="234948"/>
                      </a:lnTo>
                      <a:lnTo>
                        <a:pt x="1315794" y="219866"/>
                      </a:lnTo>
                      <a:cubicBezTo>
                        <a:pt x="1315794" y="212291"/>
                        <a:pt x="1321935" y="206150"/>
                        <a:pt x="1329510" y="206150"/>
                      </a:cubicBezTo>
                      <a:cubicBezTo>
                        <a:pt x="1337085" y="206150"/>
                        <a:pt x="1343226" y="212291"/>
                        <a:pt x="1343226" y="219866"/>
                      </a:cubicBezTo>
                      <a:lnTo>
                        <a:pt x="1343226" y="234948"/>
                      </a:lnTo>
                      <a:lnTo>
                        <a:pt x="1370557" y="234948"/>
                      </a:lnTo>
                      <a:cubicBezTo>
                        <a:pt x="1375607" y="234948"/>
                        <a:pt x="1379701" y="239042"/>
                        <a:pt x="1379701" y="244092"/>
                      </a:cubicBezTo>
                      <a:cubicBezTo>
                        <a:pt x="1379701" y="249142"/>
                        <a:pt x="1375607" y="253236"/>
                        <a:pt x="1370557" y="253236"/>
                      </a:cubicBezTo>
                      <a:lnTo>
                        <a:pt x="1343226" y="253236"/>
                      </a:lnTo>
                      <a:lnTo>
                        <a:pt x="1343226" y="263746"/>
                      </a:lnTo>
                      <a:lnTo>
                        <a:pt x="1370557" y="263746"/>
                      </a:lnTo>
                      <a:cubicBezTo>
                        <a:pt x="1375607" y="263746"/>
                        <a:pt x="1379701" y="267840"/>
                        <a:pt x="1379701" y="272890"/>
                      </a:cubicBezTo>
                      <a:cubicBezTo>
                        <a:pt x="1379701" y="277940"/>
                        <a:pt x="1375607" y="282034"/>
                        <a:pt x="1370557" y="282034"/>
                      </a:cubicBezTo>
                      <a:lnTo>
                        <a:pt x="1343226" y="282034"/>
                      </a:lnTo>
                      <a:lnTo>
                        <a:pt x="1343226" y="292544"/>
                      </a:lnTo>
                      <a:lnTo>
                        <a:pt x="1370557" y="292544"/>
                      </a:lnTo>
                      <a:cubicBezTo>
                        <a:pt x="1375607" y="292544"/>
                        <a:pt x="1379701" y="296638"/>
                        <a:pt x="1379701" y="301688"/>
                      </a:cubicBezTo>
                      <a:cubicBezTo>
                        <a:pt x="1379701" y="306738"/>
                        <a:pt x="1375607" y="310832"/>
                        <a:pt x="1370557" y="310832"/>
                      </a:cubicBezTo>
                      <a:lnTo>
                        <a:pt x="1343226" y="310832"/>
                      </a:lnTo>
                      <a:lnTo>
                        <a:pt x="1343226" y="385248"/>
                      </a:lnTo>
                      <a:lnTo>
                        <a:pt x="1497488" y="385248"/>
                      </a:lnTo>
                      <a:lnTo>
                        <a:pt x="1505347" y="388503"/>
                      </a:lnTo>
                      <a:lnTo>
                        <a:pt x="1505405" y="388454"/>
                      </a:lnTo>
                      <a:cubicBezTo>
                        <a:pt x="1511207" y="383585"/>
                        <a:pt x="1519859" y="384342"/>
                        <a:pt x="1524728" y="390145"/>
                      </a:cubicBezTo>
                      <a:cubicBezTo>
                        <a:pt x="1529597" y="395948"/>
                        <a:pt x="1528840" y="404599"/>
                        <a:pt x="1523038" y="409469"/>
                      </a:cubicBezTo>
                      <a:lnTo>
                        <a:pt x="1085083" y="776956"/>
                      </a:lnTo>
                      <a:lnTo>
                        <a:pt x="1087573" y="789880"/>
                      </a:lnTo>
                      <a:cubicBezTo>
                        <a:pt x="1095377" y="845416"/>
                        <a:pt x="1103907" y="900770"/>
                        <a:pt x="1112255" y="956306"/>
                      </a:cubicBezTo>
                      <a:cubicBezTo>
                        <a:pt x="1119333" y="1003130"/>
                        <a:pt x="1126411" y="1049955"/>
                        <a:pt x="1133490" y="1096779"/>
                      </a:cubicBezTo>
                      <a:cubicBezTo>
                        <a:pt x="1137845" y="1126362"/>
                        <a:pt x="1142383" y="1155763"/>
                        <a:pt x="1146738" y="1185346"/>
                      </a:cubicBezTo>
                      <a:cubicBezTo>
                        <a:pt x="1146920" y="1186798"/>
                        <a:pt x="1146557" y="1189339"/>
                        <a:pt x="1147283" y="1189702"/>
                      </a:cubicBezTo>
                      <a:cubicBezTo>
                        <a:pt x="1160532" y="1195328"/>
                        <a:pt x="1152546" y="1206762"/>
                        <a:pt x="1153816" y="1215292"/>
                      </a:cubicBezTo>
                      <a:cubicBezTo>
                        <a:pt x="1155450" y="1226726"/>
                        <a:pt x="1154542" y="1238522"/>
                        <a:pt x="1156176" y="1249956"/>
                      </a:cubicBezTo>
                      <a:cubicBezTo>
                        <a:pt x="1167247" y="1325093"/>
                        <a:pt x="1178862" y="1400230"/>
                        <a:pt x="1190114" y="1475367"/>
                      </a:cubicBezTo>
                      <a:cubicBezTo>
                        <a:pt x="1199370" y="1536710"/>
                        <a:pt x="1208445" y="1598235"/>
                        <a:pt x="1217701" y="1659579"/>
                      </a:cubicBezTo>
                      <a:cubicBezTo>
                        <a:pt x="1218064" y="1661756"/>
                        <a:pt x="1220605" y="1663753"/>
                        <a:pt x="1221875" y="1665931"/>
                      </a:cubicBezTo>
                      <a:cubicBezTo>
                        <a:pt x="1222964" y="1667746"/>
                        <a:pt x="1224416" y="1669924"/>
                        <a:pt x="1224235" y="1671920"/>
                      </a:cubicBezTo>
                      <a:cubicBezTo>
                        <a:pt x="1221875" y="1709307"/>
                        <a:pt x="1230587" y="1745423"/>
                        <a:pt x="1235668" y="1781903"/>
                      </a:cubicBezTo>
                      <a:cubicBezTo>
                        <a:pt x="1242928" y="1833264"/>
                        <a:pt x="1251095" y="1884444"/>
                        <a:pt x="1258718" y="1935625"/>
                      </a:cubicBezTo>
                      <a:cubicBezTo>
                        <a:pt x="1266340" y="1986260"/>
                        <a:pt x="1273600" y="2037077"/>
                        <a:pt x="1281222" y="2087713"/>
                      </a:cubicBezTo>
                      <a:lnTo>
                        <a:pt x="1286826" y="2124229"/>
                      </a:lnTo>
                      <a:lnTo>
                        <a:pt x="1623061" y="2124229"/>
                      </a:lnTo>
                      <a:lnTo>
                        <a:pt x="1636122" y="2129640"/>
                      </a:lnTo>
                      <a:lnTo>
                        <a:pt x="1640572" y="2129637"/>
                      </a:lnTo>
                      <a:lnTo>
                        <a:pt x="1640572" y="2134176"/>
                      </a:lnTo>
                      <a:lnTo>
                        <a:pt x="1645921" y="2147089"/>
                      </a:lnTo>
                      <a:lnTo>
                        <a:pt x="1645920" y="2147089"/>
                      </a:lnTo>
                      <a:lnTo>
                        <a:pt x="1640572" y="2160000"/>
                      </a:lnTo>
                      <a:lnTo>
                        <a:pt x="1640572" y="2166683"/>
                      </a:lnTo>
                      <a:lnTo>
                        <a:pt x="1630945" y="2166683"/>
                      </a:lnTo>
                      <a:lnTo>
                        <a:pt x="1623060" y="2169949"/>
                      </a:lnTo>
                      <a:lnTo>
                        <a:pt x="22860" y="2169948"/>
                      </a:lnTo>
                      <a:lnTo>
                        <a:pt x="14978" y="2166683"/>
                      </a:lnTo>
                      <a:lnTo>
                        <a:pt x="5349" y="2166683"/>
                      </a:lnTo>
                      <a:lnTo>
                        <a:pt x="5349" y="2160002"/>
                      </a:lnTo>
                      <a:lnTo>
                        <a:pt x="0" y="2147089"/>
                      </a:lnTo>
                      <a:lnTo>
                        <a:pt x="6696" y="2130925"/>
                      </a:lnTo>
                      <a:cubicBezTo>
                        <a:pt x="10833" y="2126788"/>
                        <a:pt x="16548" y="2124229"/>
                        <a:pt x="22860" y="2124229"/>
                      </a:cubicBezTo>
                      <a:lnTo>
                        <a:pt x="410941" y="2124229"/>
                      </a:lnTo>
                      <a:lnTo>
                        <a:pt x="415334" y="2082631"/>
                      </a:lnTo>
                      <a:cubicBezTo>
                        <a:pt x="419509" y="2042159"/>
                        <a:pt x="423683" y="2001505"/>
                        <a:pt x="427676" y="1961033"/>
                      </a:cubicBezTo>
                      <a:cubicBezTo>
                        <a:pt x="430943" y="1928365"/>
                        <a:pt x="433846" y="1895515"/>
                        <a:pt x="437295" y="1862847"/>
                      </a:cubicBezTo>
                      <a:cubicBezTo>
                        <a:pt x="441287" y="1823827"/>
                        <a:pt x="445462" y="1784807"/>
                        <a:pt x="449455" y="1745786"/>
                      </a:cubicBezTo>
                      <a:cubicBezTo>
                        <a:pt x="450906" y="1732538"/>
                        <a:pt x="451995" y="1719289"/>
                        <a:pt x="453447" y="1706221"/>
                      </a:cubicBezTo>
                      <a:cubicBezTo>
                        <a:pt x="454173" y="1699688"/>
                        <a:pt x="454173" y="1693517"/>
                        <a:pt x="444554" y="1691158"/>
                      </a:cubicBezTo>
                      <a:cubicBezTo>
                        <a:pt x="461977" y="1681902"/>
                        <a:pt x="456896" y="1666112"/>
                        <a:pt x="458348" y="1653227"/>
                      </a:cubicBezTo>
                      <a:cubicBezTo>
                        <a:pt x="464700" y="1599869"/>
                        <a:pt x="469600" y="1546329"/>
                        <a:pt x="475045" y="1492971"/>
                      </a:cubicBezTo>
                      <a:cubicBezTo>
                        <a:pt x="479582" y="1447962"/>
                        <a:pt x="483756" y="1402771"/>
                        <a:pt x="488112" y="1357761"/>
                      </a:cubicBezTo>
                      <a:cubicBezTo>
                        <a:pt x="492286" y="1315656"/>
                        <a:pt x="496097" y="1273550"/>
                        <a:pt x="501179" y="1231626"/>
                      </a:cubicBezTo>
                      <a:cubicBezTo>
                        <a:pt x="502450" y="1222007"/>
                        <a:pt x="495190" y="1221099"/>
                        <a:pt x="490834" y="1215473"/>
                      </a:cubicBezTo>
                      <a:cubicBezTo>
                        <a:pt x="506805" y="1209484"/>
                        <a:pt x="504446" y="1195328"/>
                        <a:pt x="505898" y="1182805"/>
                      </a:cubicBezTo>
                      <a:cubicBezTo>
                        <a:pt x="510072" y="1142877"/>
                        <a:pt x="514065" y="1102950"/>
                        <a:pt x="518239" y="1063022"/>
                      </a:cubicBezTo>
                      <a:cubicBezTo>
                        <a:pt x="521506" y="1030898"/>
                        <a:pt x="524591" y="998774"/>
                        <a:pt x="527858" y="966651"/>
                      </a:cubicBezTo>
                      <a:cubicBezTo>
                        <a:pt x="531851" y="927086"/>
                        <a:pt x="536025" y="887340"/>
                        <a:pt x="540018" y="847775"/>
                      </a:cubicBezTo>
                      <a:lnTo>
                        <a:pt x="548341" y="764399"/>
                      </a:lnTo>
                      <a:lnTo>
                        <a:pt x="132037" y="415079"/>
                      </a:lnTo>
                      <a:lnTo>
                        <a:pt x="129621" y="410438"/>
                      </a:lnTo>
                      <a:lnTo>
                        <a:pt x="125334" y="408662"/>
                      </a:lnTo>
                      <a:cubicBezTo>
                        <a:pt x="122852" y="406180"/>
                        <a:pt x="121316" y="402751"/>
                        <a:pt x="121316" y="398964"/>
                      </a:cubicBezTo>
                      <a:cubicBezTo>
                        <a:pt x="121316" y="391389"/>
                        <a:pt x="127457" y="385248"/>
                        <a:pt x="135032" y="385248"/>
                      </a:cubicBezTo>
                      <a:lnTo>
                        <a:pt x="301963" y="385248"/>
                      </a:lnTo>
                      <a:lnTo>
                        <a:pt x="301963" y="319242"/>
                      </a:lnTo>
                      <a:lnTo>
                        <a:pt x="274367" y="319242"/>
                      </a:lnTo>
                      <a:cubicBezTo>
                        <a:pt x="269317" y="319242"/>
                        <a:pt x="265223" y="315148"/>
                        <a:pt x="265223" y="310098"/>
                      </a:cubicBezTo>
                      <a:cubicBezTo>
                        <a:pt x="265223" y="305048"/>
                        <a:pt x="269317" y="300954"/>
                        <a:pt x="274367" y="300954"/>
                      </a:cubicBezTo>
                      <a:lnTo>
                        <a:pt x="301963" y="300954"/>
                      </a:lnTo>
                      <a:lnTo>
                        <a:pt x="301963" y="290444"/>
                      </a:lnTo>
                      <a:lnTo>
                        <a:pt x="274367" y="290444"/>
                      </a:lnTo>
                      <a:cubicBezTo>
                        <a:pt x="269317" y="290444"/>
                        <a:pt x="265223" y="286350"/>
                        <a:pt x="265223" y="281300"/>
                      </a:cubicBezTo>
                      <a:cubicBezTo>
                        <a:pt x="265223" y="276250"/>
                        <a:pt x="269317" y="272156"/>
                        <a:pt x="274367" y="272156"/>
                      </a:cubicBezTo>
                      <a:lnTo>
                        <a:pt x="301963" y="272156"/>
                      </a:lnTo>
                      <a:lnTo>
                        <a:pt x="301963" y="261646"/>
                      </a:lnTo>
                      <a:lnTo>
                        <a:pt x="274367" y="261646"/>
                      </a:lnTo>
                      <a:cubicBezTo>
                        <a:pt x="269317" y="261646"/>
                        <a:pt x="265223" y="257552"/>
                        <a:pt x="265223" y="252502"/>
                      </a:cubicBezTo>
                      <a:cubicBezTo>
                        <a:pt x="265223" y="247452"/>
                        <a:pt x="269317" y="243358"/>
                        <a:pt x="274367" y="243358"/>
                      </a:cubicBezTo>
                      <a:lnTo>
                        <a:pt x="301963" y="243358"/>
                      </a:lnTo>
                      <a:lnTo>
                        <a:pt x="301963" y="219866"/>
                      </a:lnTo>
                      <a:cubicBezTo>
                        <a:pt x="301963" y="212291"/>
                        <a:pt x="308104" y="206150"/>
                        <a:pt x="315679" y="206150"/>
                      </a:cubicBezTo>
                      <a:cubicBezTo>
                        <a:pt x="323254" y="206150"/>
                        <a:pt x="329395" y="212291"/>
                        <a:pt x="329395" y="219866"/>
                      </a:cubicBezTo>
                      <a:lnTo>
                        <a:pt x="329395" y="243358"/>
                      </a:lnTo>
                      <a:lnTo>
                        <a:pt x="358387" y="243358"/>
                      </a:lnTo>
                      <a:cubicBezTo>
                        <a:pt x="363437" y="243358"/>
                        <a:pt x="367531" y="247452"/>
                        <a:pt x="367531" y="252502"/>
                      </a:cubicBezTo>
                      <a:cubicBezTo>
                        <a:pt x="367531" y="257552"/>
                        <a:pt x="363437" y="261646"/>
                        <a:pt x="358387" y="261646"/>
                      </a:cubicBezTo>
                      <a:lnTo>
                        <a:pt x="329395" y="261646"/>
                      </a:lnTo>
                      <a:lnTo>
                        <a:pt x="329395" y="272156"/>
                      </a:lnTo>
                      <a:lnTo>
                        <a:pt x="358387" y="272156"/>
                      </a:lnTo>
                      <a:cubicBezTo>
                        <a:pt x="363437" y="272156"/>
                        <a:pt x="367531" y="276250"/>
                        <a:pt x="367531" y="281300"/>
                      </a:cubicBezTo>
                      <a:cubicBezTo>
                        <a:pt x="367531" y="286350"/>
                        <a:pt x="363437" y="290444"/>
                        <a:pt x="358387" y="290444"/>
                      </a:cubicBezTo>
                      <a:lnTo>
                        <a:pt x="329395" y="290444"/>
                      </a:lnTo>
                      <a:lnTo>
                        <a:pt x="329395" y="300954"/>
                      </a:lnTo>
                      <a:lnTo>
                        <a:pt x="358387" y="300954"/>
                      </a:lnTo>
                      <a:cubicBezTo>
                        <a:pt x="363437" y="300954"/>
                        <a:pt x="367531" y="305048"/>
                        <a:pt x="367531" y="310098"/>
                      </a:cubicBezTo>
                      <a:cubicBezTo>
                        <a:pt x="367531" y="315148"/>
                        <a:pt x="363437" y="319242"/>
                        <a:pt x="358387" y="319242"/>
                      </a:cubicBezTo>
                      <a:lnTo>
                        <a:pt x="329395" y="319242"/>
                      </a:lnTo>
                      <a:lnTo>
                        <a:pt x="329395" y="385248"/>
                      </a:lnTo>
                      <a:lnTo>
                        <a:pt x="447531" y="385248"/>
                      </a:lnTo>
                      <a:lnTo>
                        <a:pt x="447531" y="315782"/>
                      </a:lnTo>
                      <a:lnTo>
                        <a:pt x="417009" y="315782"/>
                      </a:lnTo>
                      <a:cubicBezTo>
                        <a:pt x="411959" y="315782"/>
                        <a:pt x="407865" y="311688"/>
                        <a:pt x="407865" y="306638"/>
                      </a:cubicBezTo>
                      <a:cubicBezTo>
                        <a:pt x="407865" y="301588"/>
                        <a:pt x="411959" y="297494"/>
                        <a:pt x="417009" y="297494"/>
                      </a:cubicBezTo>
                      <a:lnTo>
                        <a:pt x="447531" y="297494"/>
                      </a:lnTo>
                      <a:lnTo>
                        <a:pt x="447531" y="286984"/>
                      </a:lnTo>
                      <a:lnTo>
                        <a:pt x="417009" y="286984"/>
                      </a:lnTo>
                      <a:cubicBezTo>
                        <a:pt x="411959" y="286984"/>
                        <a:pt x="407865" y="282890"/>
                        <a:pt x="407865" y="277840"/>
                      </a:cubicBezTo>
                      <a:cubicBezTo>
                        <a:pt x="407865" y="272790"/>
                        <a:pt x="411959" y="268696"/>
                        <a:pt x="417009" y="268696"/>
                      </a:cubicBezTo>
                      <a:lnTo>
                        <a:pt x="447531" y="268696"/>
                      </a:lnTo>
                      <a:lnTo>
                        <a:pt x="447531" y="258186"/>
                      </a:lnTo>
                      <a:lnTo>
                        <a:pt x="417009" y="258186"/>
                      </a:lnTo>
                      <a:cubicBezTo>
                        <a:pt x="411959" y="258186"/>
                        <a:pt x="407865" y="254092"/>
                        <a:pt x="407865" y="249042"/>
                      </a:cubicBezTo>
                      <a:cubicBezTo>
                        <a:pt x="407865" y="243992"/>
                        <a:pt x="411959" y="239898"/>
                        <a:pt x="417009" y="239898"/>
                      </a:cubicBezTo>
                      <a:lnTo>
                        <a:pt x="447531" y="239898"/>
                      </a:lnTo>
                      <a:lnTo>
                        <a:pt x="447531" y="219866"/>
                      </a:lnTo>
                      <a:cubicBezTo>
                        <a:pt x="447531" y="212291"/>
                        <a:pt x="453672" y="206150"/>
                        <a:pt x="461247" y="206150"/>
                      </a:cubicBezTo>
                      <a:cubicBezTo>
                        <a:pt x="468822" y="206150"/>
                        <a:pt x="474963" y="212291"/>
                        <a:pt x="474963" y="219866"/>
                      </a:cubicBezTo>
                      <a:lnTo>
                        <a:pt x="474963" y="239898"/>
                      </a:lnTo>
                      <a:lnTo>
                        <a:pt x="501029" y="239898"/>
                      </a:lnTo>
                      <a:cubicBezTo>
                        <a:pt x="506079" y="239898"/>
                        <a:pt x="510173" y="243992"/>
                        <a:pt x="510173" y="249042"/>
                      </a:cubicBezTo>
                      <a:cubicBezTo>
                        <a:pt x="510173" y="254092"/>
                        <a:pt x="506079" y="258186"/>
                        <a:pt x="501029" y="258186"/>
                      </a:cubicBezTo>
                      <a:lnTo>
                        <a:pt x="474963" y="258186"/>
                      </a:lnTo>
                      <a:lnTo>
                        <a:pt x="474963" y="268696"/>
                      </a:lnTo>
                      <a:lnTo>
                        <a:pt x="501029" y="268696"/>
                      </a:lnTo>
                      <a:cubicBezTo>
                        <a:pt x="506079" y="268696"/>
                        <a:pt x="510173" y="272790"/>
                        <a:pt x="510173" y="277840"/>
                      </a:cubicBezTo>
                      <a:cubicBezTo>
                        <a:pt x="510173" y="282890"/>
                        <a:pt x="506079" y="286984"/>
                        <a:pt x="501029" y="286984"/>
                      </a:cubicBezTo>
                      <a:lnTo>
                        <a:pt x="474963" y="286984"/>
                      </a:lnTo>
                      <a:lnTo>
                        <a:pt x="474963" y="297494"/>
                      </a:lnTo>
                      <a:lnTo>
                        <a:pt x="501029" y="297494"/>
                      </a:lnTo>
                      <a:cubicBezTo>
                        <a:pt x="506079" y="297494"/>
                        <a:pt x="510173" y="301588"/>
                        <a:pt x="510173" y="306638"/>
                      </a:cubicBezTo>
                      <a:cubicBezTo>
                        <a:pt x="510173" y="311688"/>
                        <a:pt x="506079" y="315782"/>
                        <a:pt x="501029" y="315782"/>
                      </a:cubicBezTo>
                      <a:lnTo>
                        <a:pt x="474963" y="315782"/>
                      </a:lnTo>
                      <a:lnTo>
                        <a:pt x="474963" y="385248"/>
                      </a:lnTo>
                      <a:lnTo>
                        <a:pt x="588306" y="385248"/>
                      </a:lnTo>
                      <a:lnTo>
                        <a:pt x="588536" y="382944"/>
                      </a:lnTo>
                      <a:cubicBezTo>
                        <a:pt x="591818" y="350126"/>
                        <a:pt x="595397" y="317308"/>
                        <a:pt x="598679" y="284490"/>
                      </a:cubicBezTo>
                      <a:cubicBezTo>
                        <a:pt x="601365" y="258385"/>
                        <a:pt x="603752" y="232130"/>
                        <a:pt x="606437" y="206025"/>
                      </a:cubicBezTo>
                      <a:cubicBezTo>
                        <a:pt x="609718" y="173206"/>
                        <a:pt x="613150" y="140388"/>
                        <a:pt x="616580" y="107571"/>
                      </a:cubicBezTo>
                      <a:lnTo>
                        <a:pt x="616580" y="105641"/>
                      </a:lnTo>
                      <a:lnTo>
                        <a:pt x="569236" y="105641"/>
                      </a:lnTo>
                      <a:cubicBezTo>
                        <a:pt x="562924" y="105641"/>
                        <a:pt x="557209" y="103082"/>
                        <a:pt x="553072" y="98945"/>
                      </a:cubicBezTo>
                      <a:lnTo>
                        <a:pt x="546376" y="82781"/>
                      </a:lnTo>
                      <a:lnTo>
                        <a:pt x="553072" y="66617"/>
                      </a:lnTo>
                      <a:cubicBezTo>
                        <a:pt x="557209" y="62481"/>
                        <a:pt x="562924" y="59922"/>
                        <a:pt x="569236" y="59922"/>
                      </a:cubicBezTo>
                      <a:lnTo>
                        <a:pt x="659192" y="59922"/>
                      </a:lnTo>
                      <a:lnTo>
                        <a:pt x="649547" y="36638"/>
                      </a:lnTo>
                      <a:cubicBezTo>
                        <a:pt x="649547" y="16403"/>
                        <a:pt x="665950" y="0"/>
                        <a:pt x="6861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B8D222F0-8445-8F0C-9B3D-56F86C1B2927}"/>
                    </a:ext>
                  </a:extLst>
                </p:cNvPr>
                <p:cNvSpPr/>
                <p:nvPr/>
              </p:nvSpPr>
              <p:spPr>
                <a:xfrm>
                  <a:off x="6896749" y="1773716"/>
                  <a:ext cx="614834" cy="540859"/>
                </a:xfrm>
                <a:custGeom>
                  <a:avLst/>
                  <a:gdLst>
                    <a:gd name="connsiteX0" fmla="*/ 0 w 619125"/>
                    <a:gd name="connsiteY0" fmla="*/ 0 h 561975"/>
                    <a:gd name="connsiteX1" fmla="*/ 590550 w 619125"/>
                    <a:gd name="connsiteY1" fmla="*/ 561975 h 561975"/>
                    <a:gd name="connsiteX2" fmla="*/ 619125 w 619125"/>
                    <a:gd name="connsiteY2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550" h="561975">
                      <a:moveTo>
                        <a:pt x="0" y="0"/>
                      </a:moveTo>
                      <a:cubicBezTo>
                        <a:pt x="196850" y="330200"/>
                        <a:pt x="403225" y="498475"/>
                        <a:pt x="590550" y="561975"/>
                      </a:cubicBezTo>
                    </a:path>
                  </a:pathLst>
                </a:custGeom>
                <a:noFill/>
                <a:ln w="63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5BF78878-C3AF-5281-6B7B-379E7F07E572}"/>
                    </a:ext>
                  </a:extLst>
                </p:cNvPr>
                <p:cNvSpPr/>
                <p:nvPr/>
              </p:nvSpPr>
              <p:spPr>
                <a:xfrm>
                  <a:off x="7506368" y="2301188"/>
                  <a:ext cx="407810" cy="390406"/>
                </a:xfrm>
                <a:custGeom>
                  <a:avLst/>
                  <a:gdLst>
                    <a:gd name="connsiteX0" fmla="*/ 0 w 619125"/>
                    <a:gd name="connsiteY0" fmla="*/ 0 h 561975"/>
                    <a:gd name="connsiteX1" fmla="*/ 590550 w 619125"/>
                    <a:gd name="connsiteY1" fmla="*/ 561975 h 561975"/>
                    <a:gd name="connsiteX2" fmla="*/ 619125 w 619125"/>
                    <a:gd name="connsiteY2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550" h="561975">
                      <a:moveTo>
                        <a:pt x="0" y="0"/>
                      </a:moveTo>
                      <a:cubicBezTo>
                        <a:pt x="196850" y="330200"/>
                        <a:pt x="403225" y="498475"/>
                        <a:pt x="590550" y="561975"/>
                      </a:cubicBezTo>
                    </a:path>
                  </a:pathLst>
                </a:custGeom>
                <a:noFill/>
                <a:ln w="63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7CF90353-F66F-2716-7AE3-0E05B37E9AB0}"/>
                    </a:ext>
                  </a:extLst>
                </p:cNvPr>
                <p:cNvSpPr/>
                <p:nvPr/>
              </p:nvSpPr>
              <p:spPr>
                <a:xfrm>
                  <a:off x="6981957" y="1784257"/>
                  <a:ext cx="591852" cy="540859"/>
                </a:xfrm>
                <a:custGeom>
                  <a:avLst/>
                  <a:gdLst>
                    <a:gd name="connsiteX0" fmla="*/ 0 w 619125"/>
                    <a:gd name="connsiteY0" fmla="*/ 0 h 561975"/>
                    <a:gd name="connsiteX1" fmla="*/ 590550 w 619125"/>
                    <a:gd name="connsiteY1" fmla="*/ 561975 h 561975"/>
                    <a:gd name="connsiteX2" fmla="*/ 619125 w 619125"/>
                    <a:gd name="connsiteY2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550" h="561975">
                      <a:moveTo>
                        <a:pt x="0" y="0"/>
                      </a:moveTo>
                      <a:cubicBezTo>
                        <a:pt x="196850" y="330200"/>
                        <a:pt x="403225" y="498475"/>
                        <a:pt x="590550" y="561975"/>
                      </a:cubicBezTo>
                    </a:path>
                  </a:pathLst>
                </a:custGeom>
                <a:noFill/>
                <a:ln w="63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7252F92-105E-DE39-6890-28AFA81484ED}"/>
                    </a:ext>
                  </a:extLst>
                </p:cNvPr>
                <p:cNvSpPr/>
                <p:nvPr/>
              </p:nvSpPr>
              <p:spPr>
                <a:xfrm>
                  <a:off x="7560044" y="2311686"/>
                  <a:ext cx="392566" cy="390406"/>
                </a:xfrm>
                <a:custGeom>
                  <a:avLst/>
                  <a:gdLst>
                    <a:gd name="connsiteX0" fmla="*/ 0 w 619125"/>
                    <a:gd name="connsiteY0" fmla="*/ 0 h 561975"/>
                    <a:gd name="connsiteX1" fmla="*/ 590550 w 619125"/>
                    <a:gd name="connsiteY1" fmla="*/ 561975 h 561975"/>
                    <a:gd name="connsiteX2" fmla="*/ 619125 w 619125"/>
                    <a:gd name="connsiteY2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550" h="561975">
                      <a:moveTo>
                        <a:pt x="0" y="0"/>
                      </a:moveTo>
                      <a:cubicBezTo>
                        <a:pt x="196850" y="330200"/>
                        <a:pt x="403225" y="498475"/>
                        <a:pt x="590550" y="561975"/>
                      </a:cubicBezTo>
                    </a:path>
                  </a:pathLst>
                </a:custGeom>
                <a:noFill/>
                <a:ln w="63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E07E3524-D201-C342-0B47-C4DCE77A9A49}"/>
                    </a:ext>
                  </a:extLst>
                </p:cNvPr>
                <p:cNvSpPr/>
                <p:nvPr/>
              </p:nvSpPr>
              <p:spPr>
                <a:xfrm>
                  <a:off x="7416615" y="1784214"/>
                  <a:ext cx="387875" cy="540859"/>
                </a:xfrm>
                <a:custGeom>
                  <a:avLst/>
                  <a:gdLst>
                    <a:gd name="connsiteX0" fmla="*/ 0 w 619125"/>
                    <a:gd name="connsiteY0" fmla="*/ 0 h 561975"/>
                    <a:gd name="connsiteX1" fmla="*/ 590550 w 619125"/>
                    <a:gd name="connsiteY1" fmla="*/ 561975 h 561975"/>
                    <a:gd name="connsiteX2" fmla="*/ 619125 w 619125"/>
                    <a:gd name="connsiteY2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550" h="561975">
                      <a:moveTo>
                        <a:pt x="0" y="0"/>
                      </a:moveTo>
                      <a:cubicBezTo>
                        <a:pt x="196850" y="330200"/>
                        <a:pt x="403225" y="498475"/>
                        <a:pt x="590550" y="561975"/>
                      </a:cubicBezTo>
                    </a:path>
                  </a:pathLst>
                </a:custGeom>
                <a:noFill/>
                <a:ln w="63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A5A6F8F6-4D4E-3CA7-A277-CDC2B3ABF0A8}"/>
                    </a:ext>
                  </a:extLst>
                </p:cNvPr>
                <p:cNvSpPr/>
                <p:nvPr/>
              </p:nvSpPr>
              <p:spPr>
                <a:xfrm>
                  <a:off x="7512112" y="1794756"/>
                  <a:ext cx="327868" cy="526198"/>
                </a:xfrm>
                <a:custGeom>
                  <a:avLst/>
                  <a:gdLst>
                    <a:gd name="connsiteX0" fmla="*/ 0 w 619125"/>
                    <a:gd name="connsiteY0" fmla="*/ 0 h 561975"/>
                    <a:gd name="connsiteX1" fmla="*/ 590550 w 619125"/>
                    <a:gd name="connsiteY1" fmla="*/ 561975 h 561975"/>
                    <a:gd name="connsiteX2" fmla="*/ 619125 w 619125"/>
                    <a:gd name="connsiteY2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550" h="561975">
                      <a:moveTo>
                        <a:pt x="0" y="0"/>
                      </a:moveTo>
                      <a:cubicBezTo>
                        <a:pt x="196850" y="330200"/>
                        <a:pt x="403225" y="498475"/>
                        <a:pt x="590550" y="561975"/>
                      </a:cubicBezTo>
                    </a:path>
                  </a:pathLst>
                </a:custGeom>
                <a:noFill/>
                <a:ln w="63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245EBA23-3BC3-C94C-AB34-9D4D524AA026}"/>
                    </a:ext>
                  </a:extLst>
                </p:cNvPr>
                <p:cNvSpPr/>
                <p:nvPr/>
              </p:nvSpPr>
              <p:spPr>
                <a:xfrm>
                  <a:off x="7786303" y="2310455"/>
                  <a:ext cx="262406" cy="388909"/>
                </a:xfrm>
                <a:custGeom>
                  <a:avLst/>
                  <a:gdLst>
                    <a:gd name="connsiteX0" fmla="*/ 0 w 619125"/>
                    <a:gd name="connsiteY0" fmla="*/ 0 h 561975"/>
                    <a:gd name="connsiteX1" fmla="*/ 590550 w 619125"/>
                    <a:gd name="connsiteY1" fmla="*/ 561975 h 561975"/>
                    <a:gd name="connsiteX2" fmla="*/ 619125 w 619125"/>
                    <a:gd name="connsiteY2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550" h="561975">
                      <a:moveTo>
                        <a:pt x="0" y="0"/>
                      </a:moveTo>
                      <a:cubicBezTo>
                        <a:pt x="196850" y="330200"/>
                        <a:pt x="403225" y="498475"/>
                        <a:pt x="590550" y="561975"/>
                      </a:cubicBezTo>
                    </a:path>
                  </a:pathLst>
                </a:custGeom>
                <a:noFill/>
                <a:ln w="63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764699AE-FA7A-326B-465E-4DA8206FB107}"/>
                    </a:ext>
                  </a:extLst>
                </p:cNvPr>
                <p:cNvSpPr/>
                <p:nvPr/>
              </p:nvSpPr>
              <p:spPr>
                <a:xfrm>
                  <a:off x="7839980" y="2320953"/>
                  <a:ext cx="243208" cy="369955"/>
                </a:xfrm>
                <a:custGeom>
                  <a:avLst/>
                  <a:gdLst>
                    <a:gd name="connsiteX0" fmla="*/ 0 w 619125"/>
                    <a:gd name="connsiteY0" fmla="*/ 0 h 561975"/>
                    <a:gd name="connsiteX1" fmla="*/ 590550 w 619125"/>
                    <a:gd name="connsiteY1" fmla="*/ 561975 h 561975"/>
                    <a:gd name="connsiteX2" fmla="*/ 619125 w 619125"/>
                    <a:gd name="connsiteY2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550" h="561975">
                      <a:moveTo>
                        <a:pt x="0" y="0"/>
                      </a:moveTo>
                      <a:cubicBezTo>
                        <a:pt x="196850" y="330200"/>
                        <a:pt x="403225" y="498475"/>
                        <a:pt x="590550" y="561975"/>
                      </a:cubicBezTo>
                    </a:path>
                  </a:pathLst>
                </a:custGeom>
                <a:noFill/>
                <a:ln w="63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17CEF94-D63A-01D9-DF16-3E538B18C54A}"/>
                </a:ext>
              </a:extLst>
            </p:cNvPr>
            <p:cNvGrpSpPr/>
            <p:nvPr/>
          </p:nvGrpSpPr>
          <p:grpSpPr>
            <a:xfrm>
              <a:off x="6051754" y="2522425"/>
              <a:ext cx="450750" cy="516205"/>
              <a:chOff x="6039439" y="2523241"/>
              <a:chExt cx="450750" cy="516205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F2EEA6D8-92C9-78BA-9BF3-4ACA33FF07D3}"/>
                  </a:ext>
                </a:extLst>
              </p:cNvPr>
              <p:cNvSpPr/>
              <p:nvPr/>
            </p:nvSpPr>
            <p:spPr>
              <a:xfrm>
                <a:off x="6039439" y="2523241"/>
                <a:ext cx="446202" cy="301658"/>
              </a:xfrm>
              <a:custGeom>
                <a:avLst/>
                <a:gdLst>
                  <a:gd name="connsiteX0" fmla="*/ 0 w 446202"/>
                  <a:gd name="connsiteY0" fmla="*/ 47134 h 301658"/>
                  <a:gd name="connsiteX1" fmla="*/ 355076 w 446202"/>
                  <a:gd name="connsiteY1" fmla="*/ 0 h 301658"/>
                  <a:gd name="connsiteX2" fmla="*/ 446202 w 446202"/>
                  <a:gd name="connsiteY2" fmla="*/ 204248 h 301658"/>
                  <a:gd name="connsiteX3" fmla="*/ 69130 w 446202"/>
                  <a:gd name="connsiteY3" fmla="*/ 301658 h 301658"/>
                  <a:gd name="connsiteX4" fmla="*/ 0 w 446202"/>
                  <a:gd name="connsiteY4" fmla="*/ 47134 h 301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6202" h="301658">
                    <a:moveTo>
                      <a:pt x="0" y="47134"/>
                    </a:moveTo>
                    <a:lnTo>
                      <a:pt x="355076" y="0"/>
                    </a:lnTo>
                    <a:lnTo>
                      <a:pt x="446202" y="204248"/>
                    </a:lnTo>
                    <a:lnTo>
                      <a:pt x="69130" y="301658"/>
                    </a:lnTo>
                    <a:lnTo>
                      <a:pt x="0" y="4713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677009B1-5549-D382-3C84-91F5DE7EBCE0}"/>
                  </a:ext>
                </a:extLst>
              </p:cNvPr>
              <p:cNvGrpSpPr/>
              <p:nvPr/>
            </p:nvGrpSpPr>
            <p:grpSpPr>
              <a:xfrm>
                <a:off x="6047071" y="2533597"/>
                <a:ext cx="443118" cy="505849"/>
                <a:chOff x="5313531" y="2427266"/>
                <a:chExt cx="578139" cy="659985"/>
              </a:xfrm>
            </p:grpSpPr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ECCD3B38-AD66-6079-C71E-024348599E11}"/>
                    </a:ext>
                  </a:extLst>
                </p:cNvPr>
                <p:cNvSpPr/>
                <p:nvPr/>
              </p:nvSpPr>
              <p:spPr>
                <a:xfrm rot="21167348">
                  <a:off x="5313531" y="2427266"/>
                  <a:ext cx="578139" cy="363967"/>
                </a:xfrm>
                <a:custGeom>
                  <a:avLst/>
                  <a:gdLst>
                    <a:gd name="connsiteX0" fmla="*/ 399872 w 1082512"/>
                    <a:gd name="connsiteY0" fmla="*/ 310146 h 681495"/>
                    <a:gd name="connsiteX1" fmla="*/ 471073 w 1082512"/>
                    <a:gd name="connsiteY1" fmla="*/ 583914 h 681495"/>
                    <a:gd name="connsiteX2" fmla="*/ 146710 w 1082512"/>
                    <a:gd name="connsiteY2" fmla="*/ 619619 h 681495"/>
                    <a:gd name="connsiteX3" fmla="*/ 109006 w 1082512"/>
                    <a:gd name="connsiteY3" fmla="*/ 327412 h 681495"/>
                    <a:gd name="connsiteX4" fmla="*/ 662410 w 1082512"/>
                    <a:gd name="connsiteY4" fmla="*/ 294562 h 681495"/>
                    <a:gd name="connsiteX5" fmla="*/ 731627 w 1082512"/>
                    <a:gd name="connsiteY5" fmla="*/ 555232 h 681495"/>
                    <a:gd name="connsiteX6" fmla="*/ 516999 w 1082512"/>
                    <a:gd name="connsiteY6" fmla="*/ 578858 h 681495"/>
                    <a:gd name="connsiteX7" fmla="*/ 446394 w 1082512"/>
                    <a:gd name="connsiteY7" fmla="*/ 307385 h 681495"/>
                    <a:gd name="connsiteX8" fmla="*/ 935050 w 1082512"/>
                    <a:gd name="connsiteY8" fmla="*/ 278378 h 681495"/>
                    <a:gd name="connsiteX9" fmla="*/ 1017118 w 1082512"/>
                    <a:gd name="connsiteY9" fmla="*/ 523806 h 681495"/>
                    <a:gd name="connsiteX10" fmla="*/ 777587 w 1082512"/>
                    <a:gd name="connsiteY10" fmla="*/ 550173 h 681495"/>
                    <a:gd name="connsiteX11" fmla="*/ 708980 w 1082512"/>
                    <a:gd name="connsiteY11" fmla="*/ 291797 h 681495"/>
                    <a:gd name="connsiteX12" fmla="*/ 640834 w 1082512"/>
                    <a:gd name="connsiteY12" fmla="*/ 35158 h 681495"/>
                    <a:gd name="connsiteX13" fmla="*/ 853720 w 1082512"/>
                    <a:gd name="connsiteY13" fmla="*/ 35158 h 681495"/>
                    <a:gd name="connsiteX14" fmla="*/ 920033 w 1082512"/>
                    <a:gd name="connsiteY14" fmla="*/ 233470 h 681495"/>
                    <a:gd name="connsiteX15" fmla="*/ 697007 w 1082512"/>
                    <a:gd name="connsiteY15" fmla="*/ 246709 h 681495"/>
                    <a:gd name="connsiteX16" fmla="*/ 375594 w 1082512"/>
                    <a:gd name="connsiteY16" fmla="*/ 35158 h 681495"/>
                    <a:gd name="connsiteX17" fmla="*/ 593530 w 1082512"/>
                    <a:gd name="connsiteY17" fmla="*/ 35158 h 681495"/>
                    <a:gd name="connsiteX18" fmla="*/ 650438 w 1082512"/>
                    <a:gd name="connsiteY18" fmla="*/ 249473 h 681495"/>
                    <a:gd name="connsiteX19" fmla="*/ 434664 w 1082512"/>
                    <a:gd name="connsiteY19" fmla="*/ 262282 h 681495"/>
                    <a:gd name="connsiteX20" fmla="*/ 71295 w 1082512"/>
                    <a:gd name="connsiteY20" fmla="*/ 35158 h 681495"/>
                    <a:gd name="connsiteX21" fmla="*/ 328354 w 1082512"/>
                    <a:gd name="connsiteY21" fmla="*/ 35158 h 681495"/>
                    <a:gd name="connsiteX22" fmla="*/ 388142 w 1082512"/>
                    <a:gd name="connsiteY22" fmla="*/ 265043 h 681495"/>
                    <a:gd name="connsiteX23" fmla="*/ 103141 w 1082512"/>
                    <a:gd name="connsiteY23" fmla="*/ 281961 h 681495"/>
                    <a:gd name="connsiteX24" fmla="*/ 46158 w 1082512"/>
                    <a:gd name="connsiteY24" fmla="*/ 23397 h 681495"/>
                    <a:gd name="connsiteX25" fmla="*/ 125832 w 1082512"/>
                    <a:gd name="connsiteY25" fmla="*/ 640866 h 681495"/>
                    <a:gd name="connsiteX26" fmla="*/ 1045398 w 1082512"/>
                    <a:gd name="connsiteY26" fmla="*/ 539642 h 681495"/>
                    <a:gd name="connsiteX27" fmla="*/ 872772 w 1082512"/>
                    <a:gd name="connsiteY27" fmla="*/ 23397 h 681495"/>
                    <a:gd name="connsiteX28" fmla="*/ 0 w 1082512"/>
                    <a:gd name="connsiteY28" fmla="*/ 0 h 681495"/>
                    <a:gd name="connsiteX29" fmla="*/ 895500 w 1082512"/>
                    <a:gd name="connsiteY29" fmla="*/ 0 h 681495"/>
                    <a:gd name="connsiteX30" fmla="*/ 1082512 w 1082512"/>
                    <a:gd name="connsiteY30" fmla="*/ 559266 h 681495"/>
                    <a:gd name="connsiteX31" fmla="*/ 83171 w 1082512"/>
                    <a:gd name="connsiteY31" fmla="*/ 681495 h 681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082512" h="681495">
                      <a:moveTo>
                        <a:pt x="399872" y="310146"/>
                      </a:moveTo>
                      <a:lnTo>
                        <a:pt x="471073" y="583914"/>
                      </a:lnTo>
                      <a:lnTo>
                        <a:pt x="146710" y="619619"/>
                      </a:lnTo>
                      <a:lnTo>
                        <a:pt x="109006" y="327412"/>
                      </a:lnTo>
                      <a:close/>
                      <a:moveTo>
                        <a:pt x="662410" y="294562"/>
                      </a:moveTo>
                      <a:lnTo>
                        <a:pt x="731627" y="555232"/>
                      </a:lnTo>
                      <a:lnTo>
                        <a:pt x="516999" y="578858"/>
                      </a:lnTo>
                      <a:lnTo>
                        <a:pt x="446394" y="307385"/>
                      </a:lnTo>
                      <a:close/>
                      <a:moveTo>
                        <a:pt x="935050" y="278378"/>
                      </a:moveTo>
                      <a:lnTo>
                        <a:pt x="1017118" y="523806"/>
                      </a:lnTo>
                      <a:lnTo>
                        <a:pt x="777587" y="550173"/>
                      </a:lnTo>
                      <a:lnTo>
                        <a:pt x="708980" y="291797"/>
                      </a:lnTo>
                      <a:close/>
                      <a:moveTo>
                        <a:pt x="640834" y="35158"/>
                      </a:moveTo>
                      <a:lnTo>
                        <a:pt x="853720" y="35158"/>
                      </a:lnTo>
                      <a:lnTo>
                        <a:pt x="920033" y="233470"/>
                      </a:lnTo>
                      <a:lnTo>
                        <a:pt x="697007" y="246709"/>
                      </a:lnTo>
                      <a:close/>
                      <a:moveTo>
                        <a:pt x="375594" y="35158"/>
                      </a:moveTo>
                      <a:lnTo>
                        <a:pt x="593530" y="35158"/>
                      </a:lnTo>
                      <a:lnTo>
                        <a:pt x="650438" y="249473"/>
                      </a:lnTo>
                      <a:lnTo>
                        <a:pt x="434664" y="262282"/>
                      </a:lnTo>
                      <a:close/>
                      <a:moveTo>
                        <a:pt x="71295" y="35158"/>
                      </a:moveTo>
                      <a:lnTo>
                        <a:pt x="328354" y="35158"/>
                      </a:lnTo>
                      <a:lnTo>
                        <a:pt x="388142" y="265043"/>
                      </a:lnTo>
                      <a:lnTo>
                        <a:pt x="103141" y="281961"/>
                      </a:lnTo>
                      <a:close/>
                      <a:moveTo>
                        <a:pt x="46158" y="23397"/>
                      </a:moveTo>
                      <a:lnTo>
                        <a:pt x="125832" y="640866"/>
                      </a:lnTo>
                      <a:lnTo>
                        <a:pt x="1045398" y="539642"/>
                      </a:lnTo>
                      <a:lnTo>
                        <a:pt x="872772" y="23397"/>
                      </a:lnTo>
                      <a:close/>
                      <a:moveTo>
                        <a:pt x="0" y="0"/>
                      </a:moveTo>
                      <a:lnTo>
                        <a:pt x="895500" y="0"/>
                      </a:lnTo>
                      <a:lnTo>
                        <a:pt x="1082512" y="559266"/>
                      </a:lnTo>
                      <a:lnTo>
                        <a:pt x="83171" y="68149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79471506-D7C8-FEF1-A4B0-580B59CD8EC1}"/>
                    </a:ext>
                  </a:extLst>
                </p:cNvPr>
                <p:cNvSpPr/>
                <p:nvPr/>
              </p:nvSpPr>
              <p:spPr>
                <a:xfrm>
                  <a:off x="5584516" y="2753923"/>
                  <a:ext cx="76595" cy="333328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12026B-1611-5E13-7CEE-001B168CAF88}"/>
                </a:ext>
              </a:extLst>
            </p:cNvPr>
            <p:cNvGrpSpPr/>
            <p:nvPr/>
          </p:nvGrpSpPr>
          <p:grpSpPr>
            <a:xfrm>
              <a:off x="6368343" y="2591762"/>
              <a:ext cx="390205" cy="446868"/>
              <a:chOff x="6039439" y="2523241"/>
              <a:chExt cx="450750" cy="516205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4AA04DA-23AA-203E-93B1-24D933C2C4EF}"/>
                  </a:ext>
                </a:extLst>
              </p:cNvPr>
              <p:cNvSpPr/>
              <p:nvPr/>
            </p:nvSpPr>
            <p:spPr>
              <a:xfrm>
                <a:off x="6039439" y="2523241"/>
                <a:ext cx="446202" cy="301658"/>
              </a:xfrm>
              <a:custGeom>
                <a:avLst/>
                <a:gdLst>
                  <a:gd name="connsiteX0" fmla="*/ 0 w 446202"/>
                  <a:gd name="connsiteY0" fmla="*/ 47134 h 301658"/>
                  <a:gd name="connsiteX1" fmla="*/ 355076 w 446202"/>
                  <a:gd name="connsiteY1" fmla="*/ 0 h 301658"/>
                  <a:gd name="connsiteX2" fmla="*/ 446202 w 446202"/>
                  <a:gd name="connsiteY2" fmla="*/ 204248 h 301658"/>
                  <a:gd name="connsiteX3" fmla="*/ 69130 w 446202"/>
                  <a:gd name="connsiteY3" fmla="*/ 301658 h 301658"/>
                  <a:gd name="connsiteX4" fmla="*/ 0 w 446202"/>
                  <a:gd name="connsiteY4" fmla="*/ 47134 h 301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6202" h="301658">
                    <a:moveTo>
                      <a:pt x="0" y="47134"/>
                    </a:moveTo>
                    <a:lnTo>
                      <a:pt x="355076" y="0"/>
                    </a:lnTo>
                    <a:lnTo>
                      <a:pt x="446202" y="204248"/>
                    </a:lnTo>
                    <a:lnTo>
                      <a:pt x="69130" y="301658"/>
                    </a:lnTo>
                    <a:lnTo>
                      <a:pt x="0" y="4713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C30954E-BF6B-154D-863D-159440E5CA49}"/>
                  </a:ext>
                </a:extLst>
              </p:cNvPr>
              <p:cNvGrpSpPr/>
              <p:nvPr/>
            </p:nvGrpSpPr>
            <p:grpSpPr>
              <a:xfrm>
                <a:off x="6047071" y="2533597"/>
                <a:ext cx="443118" cy="505849"/>
                <a:chOff x="5313531" y="2427266"/>
                <a:chExt cx="578139" cy="659985"/>
              </a:xfrm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BCCCD003-55E4-4211-1199-69724C724A45}"/>
                    </a:ext>
                  </a:extLst>
                </p:cNvPr>
                <p:cNvSpPr/>
                <p:nvPr/>
              </p:nvSpPr>
              <p:spPr>
                <a:xfrm rot="21167348">
                  <a:off x="5313531" y="2427266"/>
                  <a:ext cx="578139" cy="363967"/>
                </a:xfrm>
                <a:custGeom>
                  <a:avLst/>
                  <a:gdLst>
                    <a:gd name="connsiteX0" fmla="*/ 399872 w 1082512"/>
                    <a:gd name="connsiteY0" fmla="*/ 310146 h 681495"/>
                    <a:gd name="connsiteX1" fmla="*/ 471073 w 1082512"/>
                    <a:gd name="connsiteY1" fmla="*/ 583914 h 681495"/>
                    <a:gd name="connsiteX2" fmla="*/ 146710 w 1082512"/>
                    <a:gd name="connsiteY2" fmla="*/ 619619 h 681495"/>
                    <a:gd name="connsiteX3" fmla="*/ 109006 w 1082512"/>
                    <a:gd name="connsiteY3" fmla="*/ 327412 h 681495"/>
                    <a:gd name="connsiteX4" fmla="*/ 662410 w 1082512"/>
                    <a:gd name="connsiteY4" fmla="*/ 294562 h 681495"/>
                    <a:gd name="connsiteX5" fmla="*/ 731627 w 1082512"/>
                    <a:gd name="connsiteY5" fmla="*/ 555232 h 681495"/>
                    <a:gd name="connsiteX6" fmla="*/ 516999 w 1082512"/>
                    <a:gd name="connsiteY6" fmla="*/ 578858 h 681495"/>
                    <a:gd name="connsiteX7" fmla="*/ 446394 w 1082512"/>
                    <a:gd name="connsiteY7" fmla="*/ 307385 h 681495"/>
                    <a:gd name="connsiteX8" fmla="*/ 935050 w 1082512"/>
                    <a:gd name="connsiteY8" fmla="*/ 278378 h 681495"/>
                    <a:gd name="connsiteX9" fmla="*/ 1017118 w 1082512"/>
                    <a:gd name="connsiteY9" fmla="*/ 523806 h 681495"/>
                    <a:gd name="connsiteX10" fmla="*/ 777587 w 1082512"/>
                    <a:gd name="connsiteY10" fmla="*/ 550173 h 681495"/>
                    <a:gd name="connsiteX11" fmla="*/ 708980 w 1082512"/>
                    <a:gd name="connsiteY11" fmla="*/ 291797 h 681495"/>
                    <a:gd name="connsiteX12" fmla="*/ 640834 w 1082512"/>
                    <a:gd name="connsiteY12" fmla="*/ 35158 h 681495"/>
                    <a:gd name="connsiteX13" fmla="*/ 853720 w 1082512"/>
                    <a:gd name="connsiteY13" fmla="*/ 35158 h 681495"/>
                    <a:gd name="connsiteX14" fmla="*/ 920033 w 1082512"/>
                    <a:gd name="connsiteY14" fmla="*/ 233470 h 681495"/>
                    <a:gd name="connsiteX15" fmla="*/ 697007 w 1082512"/>
                    <a:gd name="connsiteY15" fmla="*/ 246709 h 681495"/>
                    <a:gd name="connsiteX16" fmla="*/ 375594 w 1082512"/>
                    <a:gd name="connsiteY16" fmla="*/ 35158 h 681495"/>
                    <a:gd name="connsiteX17" fmla="*/ 593530 w 1082512"/>
                    <a:gd name="connsiteY17" fmla="*/ 35158 h 681495"/>
                    <a:gd name="connsiteX18" fmla="*/ 650438 w 1082512"/>
                    <a:gd name="connsiteY18" fmla="*/ 249473 h 681495"/>
                    <a:gd name="connsiteX19" fmla="*/ 434664 w 1082512"/>
                    <a:gd name="connsiteY19" fmla="*/ 262282 h 681495"/>
                    <a:gd name="connsiteX20" fmla="*/ 71295 w 1082512"/>
                    <a:gd name="connsiteY20" fmla="*/ 35158 h 681495"/>
                    <a:gd name="connsiteX21" fmla="*/ 328354 w 1082512"/>
                    <a:gd name="connsiteY21" fmla="*/ 35158 h 681495"/>
                    <a:gd name="connsiteX22" fmla="*/ 388142 w 1082512"/>
                    <a:gd name="connsiteY22" fmla="*/ 265043 h 681495"/>
                    <a:gd name="connsiteX23" fmla="*/ 103141 w 1082512"/>
                    <a:gd name="connsiteY23" fmla="*/ 281961 h 681495"/>
                    <a:gd name="connsiteX24" fmla="*/ 46158 w 1082512"/>
                    <a:gd name="connsiteY24" fmla="*/ 23397 h 681495"/>
                    <a:gd name="connsiteX25" fmla="*/ 125832 w 1082512"/>
                    <a:gd name="connsiteY25" fmla="*/ 640866 h 681495"/>
                    <a:gd name="connsiteX26" fmla="*/ 1045398 w 1082512"/>
                    <a:gd name="connsiteY26" fmla="*/ 539642 h 681495"/>
                    <a:gd name="connsiteX27" fmla="*/ 872772 w 1082512"/>
                    <a:gd name="connsiteY27" fmla="*/ 23397 h 681495"/>
                    <a:gd name="connsiteX28" fmla="*/ 0 w 1082512"/>
                    <a:gd name="connsiteY28" fmla="*/ 0 h 681495"/>
                    <a:gd name="connsiteX29" fmla="*/ 895500 w 1082512"/>
                    <a:gd name="connsiteY29" fmla="*/ 0 h 681495"/>
                    <a:gd name="connsiteX30" fmla="*/ 1082512 w 1082512"/>
                    <a:gd name="connsiteY30" fmla="*/ 559266 h 681495"/>
                    <a:gd name="connsiteX31" fmla="*/ 83171 w 1082512"/>
                    <a:gd name="connsiteY31" fmla="*/ 681495 h 681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082512" h="681495">
                      <a:moveTo>
                        <a:pt x="399872" y="310146"/>
                      </a:moveTo>
                      <a:lnTo>
                        <a:pt x="471073" y="583914"/>
                      </a:lnTo>
                      <a:lnTo>
                        <a:pt x="146710" y="619619"/>
                      </a:lnTo>
                      <a:lnTo>
                        <a:pt x="109006" y="327412"/>
                      </a:lnTo>
                      <a:close/>
                      <a:moveTo>
                        <a:pt x="662410" y="294562"/>
                      </a:moveTo>
                      <a:lnTo>
                        <a:pt x="731627" y="555232"/>
                      </a:lnTo>
                      <a:lnTo>
                        <a:pt x="516999" y="578858"/>
                      </a:lnTo>
                      <a:lnTo>
                        <a:pt x="446394" y="307385"/>
                      </a:lnTo>
                      <a:close/>
                      <a:moveTo>
                        <a:pt x="935050" y="278378"/>
                      </a:moveTo>
                      <a:lnTo>
                        <a:pt x="1017118" y="523806"/>
                      </a:lnTo>
                      <a:lnTo>
                        <a:pt x="777587" y="550173"/>
                      </a:lnTo>
                      <a:lnTo>
                        <a:pt x="708980" y="291797"/>
                      </a:lnTo>
                      <a:close/>
                      <a:moveTo>
                        <a:pt x="640834" y="35158"/>
                      </a:moveTo>
                      <a:lnTo>
                        <a:pt x="853720" y="35158"/>
                      </a:lnTo>
                      <a:lnTo>
                        <a:pt x="920033" y="233470"/>
                      </a:lnTo>
                      <a:lnTo>
                        <a:pt x="697007" y="246709"/>
                      </a:lnTo>
                      <a:close/>
                      <a:moveTo>
                        <a:pt x="375594" y="35158"/>
                      </a:moveTo>
                      <a:lnTo>
                        <a:pt x="593530" y="35158"/>
                      </a:lnTo>
                      <a:lnTo>
                        <a:pt x="650438" y="249473"/>
                      </a:lnTo>
                      <a:lnTo>
                        <a:pt x="434664" y="262282"/>
                      </a:lnTo>
                      <a:close/>
                      <a:moveTo>
                        <a:pt x="71295" y="35158"/>
                      </a:moveTo>
                      <a:lnTo>
                        <a:pt x="328354" y="35158"/>
                      </a:lnTo>
                      <a:lnTo>
                        <a:pt x="388142" y="265043"/>
                      </a:lnTo>
                      <a:lnTo>
                        <a:pt x="103141" y="281961"/>
                      </a:lnTo>
                      <a:close/>
                      <a:moveTo>
                        <a:pt x="46158" y="23397"/>
                      </a:moveTo>
                      <a:lnTo>
                        <a:pt x="125832" y="640866"/>
                      </a:lnTo>
                      <a:lnTo>
                        <a:pt x="1045398" y="539642"/>
                      </a:lnTo>
                      <a:lnTo>
                        <a:pt x="872772" y="23397"/>
                      </a:lnTo>
                      <a:close/>
                      <a:moveTo>
                        <a:pt x="0" y="0"/>
                      </a:moveTo>
                      <a:lnTo>
                        <a:pt x="895500" y="0"/>
                      </a:lnTo>
                      <a:lnTo>
                        <a:pt x="1082512" y="559266"/>
                      </a:lnTo>
                      <a:lnTo>
                        <a:pt x="83171" y="68149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16123F9F-E03E-6D91-2A82-2C0FDBE69BE9}"/>
                    </a:ext>
                  </a:extLst>
                </p:cNvPr>
                <p:cNvSpPr/>
                <p:nvPr/>
              </p:nvSpPr>
              <p:spPr>
                <a:xfrm>
                  <a:off x="5584516" y="2753923"/>
                  <a:ext cx="76595" cy="333328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2BA40DF-A2E4-234C-79E6-006CC94D8CBC}"/>
                </a:ext>
              </a:extLst>
            </p:cNvPr>
            <p:cNvGrpSpPr/>
            <p:nvPr/>
          </p:nvGrpSpPr>
          <p:grpSpPr>
            <a:xfrm>
              <a:off x="6657917" y="2647437"/>
              <a:ext cx="341590" cy="391193"/>
              <a:chOff x="6039439" y="2523241"/>
              <a:chExt cx="450750" cy="51620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E46CC6E-F041-6404-1E4B-96639024855E}"/>
                  </a:ext>
                </a:extLst>
              </p:cNvPr>
              <p:cNvSpPr/>
              <p:nvPr/>
            </p:nvSpPr>
            <p:spPr>
              <a:xfrm>
                <a:off x="6039439" y="2523241"/>
                <a:ext cx="446202" cy="301658"/>
              </a:xfrm>
              <a:custGeom>
                <a:avLst/>
                <a:gdLst>
                  <a:gd name="connsiteX0" fmla="*/ 0 w 446202"/>
                  <a:gd name="connsiteY0" fmla="*/ 47134 h 301658"/>
                  <a:gd name="connsiteX1" fmla="*/ 355076 w 446202"/>
                  <a:gd name="connsiteY1" fmla="*/ 0 h 301658"/>
                  <a:gd name="connsiteX2" fmla="*/ 446202 w 446202"/>
                  <a:gd name="connsiteY2" fmla="*/ 204248 h 301658"/>
                  <a:gd name="connsiteX3" fmla="*/ 69130 w 446202"/>
                  <a:gd name="connsiteY3" fmla="*/ 301658 h 301658"/>
                  <a:gd name="connsiteX4" fmla="*/ 0 w 446202"/>
                  <a:gd name="connsiteY4" fmla="*/ 47134 h 301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6202" h="301658">
                    <a:moveTo>
                      <a:pt x="0" y="47134"/>
                    </a:moveTo>
                    <a:lnTo>
                      <a:pt x="355076" y="0"/>
                    </a:lnTo>
                    <a:lnTo>
                      <a:pt x="446202" y="204248"/>
                    </a:lnTo>
                    <a:lnTo>
                      <a:pt x="69130" y="301658"/>
                    </a:lnTo>
                    <a:lnTo>
                      <a:pt x="0" y="4713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21EE302-52AC-4BFE-B2BF-89A57D719AFA}"/>
                  </a:ext>
                </a:extLst>
              </p:cNvPr>
              <p:cNvGrpSpPr/>
              <p:nvPr/>
            </p:nvGrpSpPr>
            <p:grpSpPr>
              <a:xfrm>
                <a:off x="6047071" y="2533597"/>
                <a:ext cx="443118" cy="505849"/>
                <a:chOff x="5313531" y="2427266"/>
                <a:chExt cx="578139" cy="659985"/>
              </a:xfrm>
            </p:grpSpPr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FFDC033A-6F9A-EAEE-5AFA-36F256C3FBB7}"/>
                    </a:ext>
                  </a:extLst>
                </p:cNvPr>
                <p:cNvSpPr/>
                <p:nvPr/>
              </p:nvSpPr>
              <p:spPr>
                <a:xfrm rot="21167348">
                  <a:off x="5313531" y="2427266"/>
                  <a:ext cx="578139" cy="363967"/>
                </a:xfrm>
                <a:custGeom>
                  <a:avLst/>
                  <a:gdLst>
                    <a:gd name="connsiteX0" fmla="*/ 399872 w 1082512"/>
                    <a:gd name="connsiteY0" fmla="*/ 310146 h 681495"/>
                    <a:gd name="connsiteX1" fmla="*/ 471073 w 1082512"/>
                    <a:gd name="connsiteY1" fmla="*/ 583914 h 681495"/>
                    <a:gd name="connsiteX2" fmla="*/ 146710 w 1082512"/>
                    <a:gd name="connsiteY2" fmla="*/ 619619 h 681495"/>
                    <a:gd name="connsiteX3" fmla="*/ 109006 w 1082512"/>
                    <a:gd name="connsiteY3" fmla="*/ 327412 h 681495"/>
                    <a:gd name="connsiteX4" fmla="*/ 662410 w 1082512"/>
                    <a:gd name="connsiteY4" fmla="*/ 294562 h 681495"/>
                    <a:gd name="connsiteX5" fmla="*/ 731627 w 1082512"/>
                    <a:gd name="connsiteY5" fmla="*/ 555232 h 681495"/>
                    <a:gd name="connsiteX6" fmla="*/ 516999 w 1082512"/>
                    <a:gd name="connsiteY6" fmla="*/ 578858 h 681495"/>
                    <a:gd name="connsiteX7" fmla="*/ 446394 w 1082512"/>
                    <a:gd name="connsiteY7" fmla="*/ 307385 h 681495"/>
                    <a:gd name="connsiteX8" fmla="*/ 935050 w 1082512"/>
                    <a:gd name="connsiteY8" fmla="*/ 278378 h 681495"/>
                    <a:gd name="connsiteX9" fmla="*/ 1017118 w 1082512"/>
                    <a:gd name="connsiteY9" fmla="*/ 523806 h 681495"/>
                    <a:gd name="connsiteX10" fmla="*/ 777587 w 1082512"/>
                    <a:gd name="connsiteY10" fmla="*/ 550173 h 681495"/>
                    <a:gd name="connsiteX11" fmla="*/ 708980 w 1082512"/>
                    <a:gd name="connsiteY11" fmla="*/ 291797 h 681495"/>
                    <a:gd name="connsiteX12" fmla="*/ 640834 w 1082512"/>
                    <a:gd name="connsiteY12" fmla="*/ 35158 h 681495"/>
                    <a:gd name="connsiteX13" fmla="*/ 853720 w 1082512"/>
                    <a:gd name="connsiteY13" fmla="*/ 35158 h 681495"/>
                    <a:gd name="connsiteX14" fmla="*/ 920033 w 1082512"/>
                    <a:gd name="connsiteY14" fmla="*/ 233470 h 681495"/>
                    <a:gd name="connsiteX15" fmla="*/ 697007 w 1082512"/>
                    <a:gd name="connsiteY15" fmla="*/ 246709 h 681495"/>
                    <a:gd name="connsiteX16" fmla="*/ 375594 w 1082512"/>
                    <a:gd name="connsiteY16" fmla="*/ 35158 h 681495"/>
                    <a:gd name="connsiteX17" fmla="*/ 593530 w 1082512"/>
                    <a:gd name="connsiteY17" fmla="*/ 35158 h 681495"/>
                    <a:gd name="connsiteX18" fmla="*/ 650438 w 1082512"/>
                    <a:gd name="connsiteY18" fmla="*/ 249473 h 681495"/>
                    <a:gd name="connsiteX19" fmla="*/ 434664 w 1082512"/>
                    <a:gd name="connsiteY19" fmla="*/ 262282 h 681495"/>
                    <a:gd name="connsiteX20" fmla="*/ 71295 w 1082512"/>
                    <a:gd name="connsiteY20" fmla="*/ 35158 h 681495"/>
                    <a:gd name="connsiteX21" fmla="*/ 328354 w 1082512"/>
                    <a:gd name="connsiteY21" fmla="*/ 35158 h 681495"/>
                    <a:gd name="connsiteX22" fmla="*/ 388142 w 1082512"/>
                    <a:gd name="connsiteY22" fmla="*/ 265043 h 681495"/>
                    <a:gd name="connsiteX23" fmla="*/ 103141 w 1082512"/>
                    <a:gd name="connsiteY23" fmla="*/ 281961 h 681495"/>
                    <a:gd name="connsiteX24" fmla="*/ 46158 w 1082512"/>
                    <a:gd name="connsiteY24" fmla="*/ 23397 h 681495"/>
                    <a:gd name="connsiteX25" fmla="*/ 125832 w 1082512"/>
                    <a:gd name="connsiteY25" fmla="*/ 640866 h 681495"/>
                    <a:gd name="connsiteX26" fmla="*/ 1045398 w 1082512"/>
                    <a:gd name="connsiteY26" fmla="*/ 539642 h 681495"/>
                    <a:gd name="connsiteX27" fmla="*/ 872772 w 1082512"/>
                    <a:gd name="connsiteY27" fmla="*/ 23397 h 681495"/>
                    <a:gd name="connsiteX28" fmla="*/ 0 w 1082512"/>
                    <a:gd name="connsiteY28" fmla="*/ 0 h 681495"/>
                    <a:gd name="connsiteX29" fmla="*/ 895500 w 1082512"/>
                    <a:gd name="connsiteY29" fmla="*/ 0 h 681495"/>
                    <a:gd name="connsiteX30" fmla="*/ 1082512 w 1082512"/>
                    <a:gd name="connsiteY30" fmla="*/ 559266 h 681495"/>
                    <a:gd name="connsiteX31" fmla="*/ 83171 w 1082512"/>
                    <a:gd name="connsiteY31" fmla="*/ 681495 h 681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082512" h="681495">
                      <a:moveTo>
                        <a:pt x="399872" y="310146"/>
                      </a:moveTo>
                      <a:lnTo>
                        <a:pt x="471073" y="583914"/>
                      </a:lnTo>
                      <a:lnTo>
                        <a:pt x="146710" y="619619"/>
                      </a:lnTo>
                      <a:lnTo>
                        <a:pt x="109006" y="327412"/>
                      </a:lnTo>
                      <a:close/>
                      <a:moveTo>
                        <a:pt x="662410" y="294562"/>
                      </a:moveTo>
                      <a:lnTo>
                        <a:pt x="731627" y="555232"/>
                      </a:lnTo>
                      <a:lnTo>
                        <a:pt x="516999" y="578858"/>
                      </a:lnTo>
                      <a:lnTo>
                        <a:pt x="446394" y="307385"/>
                      </a:lnTo>
                      <a:close/>
                      <a:moveTo>
                        <a:pt x="935050" y="278378"/>
                      </a:moveTo>
                      <a:lnTo>
                        <a:pt x="1017118" y="523806"/>
                      </a:lnTo>
                      <a:lnTo>
                        <a:pt x="777587" y="550173"/>
                      </a:lnTo>
                      <a:lnTo>
                        <a:pt x="708980" y="291797"/>
                      </a:lnTo>
                      <a:close/>
                      <a:moveTo>
                        <a:pt x="640834" y="35158"/>
                      </a:moveTo>
                      <a:lnTo>
                        <a:pt x="853720" y="35158"/>
                      </a:lnTo>
                      <a:lnTo>
                        <a:pt x="920033" y="233470"/>
                      </a:lnTo>
                      <a:lnTo>
                        <a:pt x="697007" y="246709"/>
                      </a:lnTo>
                      <a:close/>
                      <a:moveTo>
                        <a:pt x="375594" y="35158"/>
                      </a:moveTo>
                      <a:lnTo>
                        <a:pt x="593530" y="35158"/>
                      </a:lnTo>
                      <a:lnTo>
                        <a:pt x="650438" y="249473"/>
                      </a:lnTo>
                      <a:lnTo>
                        <a:pt x="434664" y="262282"/>
                      </a:lnTo>
                      <a:close/>
                      <a:moveTo>
                        <a:pt x="71295" y="35158"/>
                      </a:moveTo>
                      <a:lnTo>
                        <a:pt x="328354" y="35158"/>
                      </a:lnTo>
                      <a:lnTo>
                        <a:pt x="388142" y="265043"/>
                      </a:lnTo>
                      <a:lnTo>
                        <a:pt x="103141" y="281961"/>
                      </a:lnTo>
                      <a:close/>
                      <a:moveTo>
                        <a:pt x="46158" y="23397"/>
                      </a:moveTo>
                      <a:lnTo>
                        <a:pt x="125832" y="640866"/>
                      </a:lnTo>
                      <a:lnTo>
                        <a:pt x="1045398" y="539642"/>
                      </a:lnTo>
                      <a:lnTo>
                        <a:pt x="872772" y="23397"/>
                      </a:lnTo>
                      <a:close/>
                      <a:moveTo>
                        <a:pt x="0" y="0"/>
                      </a:moveTo>
                      <a:lnTo>
                        <a:pt x="895500" y="0"/>
                      </a:lnTo>
                      <a:lnTo>
                        <a:pt x="1082512" y="559266"/>
                      </a:lnTo>
                      <a:lnTo>
                        <a:pt x="83171" y="68149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1DC67970-F153-2F6C-641C-4BFBEC3BA5F5}"/>
                    </a:ext>
                  </a:extLst>
                </p:cNvPr>
                <p:cNvSpPr/>
                <p:nvPr/>
              </p:nvSpPr>
              <p:spPr>
                <a:xfrm>
                  <a:off x="5584516" y="2753923"/>
                  <a:ext cx="76595" cy="333328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9" name="Graphic 44">
              <a:extLst>
                <a:ext uri="{FF2B5EF4-FFF2-40B4-BE49-F238E27FC236}">
                  <a16:creationId xmlns:a16="http://schemas.microsoft.com/office/drawing/2014/main" id="{039B6838-5528-2D02-C907-2E43023CD65F}"/>
                </a:ext>
              </a:extLst>
            </p:cNvPr>
            <p:cNvGrpSpPr/>
            <p:nvPr/>
          </p:nvGrpSpPr>
          <p:grpSpPr>
            <a:xfrm>
              <a:off x="4565163" y="2042810"/>
              <a:ext cx="552236" cy="1036346"/>
              <a:chOff x="2570741" y="896446"/>
              <a:chExt cx="1215775" cy="2281567"/>
            </a:xfrm>
            <a:solidFill>
              <a:schemeClr val="accent1"/>
            </a:solidFill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00F5A2F-58B9-78A8-642B-A9E3311E4DA3}"/>
                  </a:ext>
                </a:extLst>
              </p:cNvPr>
              <p:cNvSpPr/>
              <p:nvPr/>
            </p:nvSpPr>
            <p:spPr>
              <a:xfrm>
                <a:off x="2584918" y="896465"/>
                <a:ext cx="1199868" cy="2281567"/>
              </a:xfrm>
              <a:custGeom>
                <a:avLst/>
                <a:gdLst>
                  <a:gd name="connsiteX0" fmla="*/ 680973 w 1199867"/>
                  <a:gd name="connsiteY0" fmla="*/ 2282003 h 2281567"/>
                  <a:gd name="connsiteX1" fmla="*/ 687336 w 1199867"/>
                  <a:gd name="connsiteY1" fmla="*/ 2096796 h 2281567"/>
                  <a:gd name="connsiteX2" fmla="*/ 693472 w 1199867"/>
                  <a:gd name="connsiteY2" fmla="*/ 1922269 h 2281567"/>
                  <a:gd name="connsiteX3" fmla="*/ 701880 w 1199867"/>
                  <a:gd name="connsiteY3" fmla="*/ 1694340 h 2281567"/>
                  <a:gd name="connsiteX4" fmla="*/ 709607 w 1199867"/>
                  <a:gd name="connsiteY4" fmla="*/ 1472546 h 2281567"/>
                  <a:gd name="connsiteX5" fmla="*/ 719833 w 1199867"/>
                  <a:gd name="connsiteY5" fmla="*/ 1239390 h 2281567"/>
                  <a:gd name="connsiteX6" fmla="*/ 729377 w 1199867"/>
                  <a:gd name="connsiteY6" fmla="*/ 1058728 h 2281567"/>
                  <a:gd name="connsiteX7" fmla="*/ 740740 w 1199867"/>
                  <a:gd name="connsiteY7" fmla="*/ 851478 h 2281567"/>
                  <a:gd name="connsiteX8" fmla="*/ 721651 w 1199867"/>
                  <a:gd name="connsiteY8" fmla="*/ 836480 h 2281567"/>
                  <a:gd name="connsiteX9" fmla="*/ 648023 w 1199867"/>
                  <a:gd name="connsiteY9" fmla="*/ 817846 h 2281567"/>
                  <a:gd name="connsiteX10" fmla="*/ 643250 w 1199867"/>
                  <a:gd name="connsiteY10" fmla="*/ 806710 h 2281567"/>
                  <a:gd name="connsiteX11" fmla="*/ 647114 w 1199867"/>
                  <a:gd name="connsiteY11" fmla="*/ 783304 h 2281567"/>
                  <a:gd name="connsiteX12" fmla="*/ 668929 w 1199867"/>
                  <a:gd name="connsiteY12" fmla="*/ 722174 h 2281567"/>
                  <a:gd name="connsiteX13" fmla="*/ 694836 w 1199867"/>
                  <a:gd name="connsiteY13" fmla="*/ 709676 h 2281567"/>
                  <a:gd name="connsiteX14" fmla="*/ 722560 w 1199867"/>
                  <a:gd name="connsiteY14" fmla="*/ 726946 h 2281567"/>
                  <a:gd name="connsiteX15" fmla="*/ 734377 w 1199867"/>
                  <a:gd name="connsiteY15" fmla="*/ 729219 h 2281567"/>
                  <a:gd name="connsiteX16" fmla="*/ 774827 w 1199867"/>
                  <a:gd name="connsiteY16" fmla="*/ 715811 h 2281567"/>
                  <a:gd name="connsiteX17" fmla="*/ 776645 w 1199867"/>
                  <a:gd name="connsiteY17" fmla="*/ 706949 h 2281567"/>
                  <a:gd name="connsiteX18" fmla="*/ 747330 w 1199867"/>
                  <a:gd name="connsiteY18" fmla="*/ 685360 h 2281567"/>
                  <a:gd name="connsiteX19" fmla="*/ 618708 w 1199867"/>
                  <a:gd name="connsiteY19" fmla="*/ 581735 h 2281567"/>
                  <a:gd name="connsiteX20" fmla="*/ 361918 w 1199867"/>
                  <a:gd name="connsiteY20" fmla="*/ 326763 h 2281567"/>
                  <a:gd name="connsiteX21" fmla="*/ 26955 w 1199867"/>
                  <a:gd name="connsiteY21" fmla="*/ 32250 h 2281567"/>
                  <a:gd name="connsiteX22" fmla="*/ 3775 w 1199867"/>
                  <a:gd name="connsiteY22" fmla="*/ 11343 h 2281567"/>
                  <a:gd name="connsiteX23" fmla="*/ 594 w 1199867"/>
                  <a:gd name="connsiteY23" fmla="*/ 2708 h 2281567"/>
                  <a:gd name="connsiteX24" fmla="*/ 10366 w 1199867"/>
                  <a:gd name="connsiteY24" fmla="*/ 890 h 2281567"/>
                  <a:gd name="connsiteX25" fmla="*/ 54679 w 1199867"/>
                  <a:gd name="connsiteY25" fmla="*/ 22933 h 2281567"/>
                  <a:gd name="connsiteX26" fmla="*/ 632797 w 1199867"/>
                  <a:gd name="connsiteY26" fmla="*/ 497653 h 2281567"/>
                  <a:gd name="connsiteX27" fmla="*/ 815731 w 1199867"/>
                  <a:gd name="connsiteY27" fmla="*/ 659454 h 2281567"/>
                  <a:gd name="connsiteX28" fmla="*/ 840274 w 1199867"/>
                  <a:gd name="connsiteY28" fmla="*/ 675361 h 2281567"/>
                  <a:gd name="connsiteX29" fmla="*/ 866635 w 1199867"/>
                  <a:gd name="connsiteY29" fmla="*/ 664681 h 2281567"/>
                  <a:gd name="connsiteX30" fmla="*/ 885496 w 1199867"/>
                  <a:gd name="connsiteY30" fmla="*/ 624458 h 2281567"/>
                  <a:gd name="connsiteX31" fmla="*/ 926628 w 1199867"/>
                  <a:gd name="connsiteY31" fmla="*/ 572645 h 2281567"/>
                  <a:gd name="connsiteX32" fmla="*/ 1151603 w 1199867"/>
                  <a:gd name="connsiteY32" fmla="*/ 389029 h 2281567"/>
                  <a:gd name="connsiteX33" fmla="*/ 1190236 w 1199867"/>
                  <a:gd name="connsiteY33" fmla="*/ 359032 h 2281567"/>
                  <a:gd name="connsiteX34" fmla="*/ 1201598 w 1199867"/>
                  <a:gd name="connsiteY34" fmla="*/ 364941 h 2281567"/>
                  <a:gd name="connsiteX35" fmla="*/ 1192281 w 1199867"/>
                  <a:gd name="connsiteY35" fmla="*/ 388575 h 2281567"/>
                  <a:gd name="connsiteX36" fmla="*/ 1132969 w 1199867"/>
                  <a:gd name="connsiteY36" fmla="*/ 459703 h 2281567"/>
                  <a:gd name="connsiteX37" fmla="*/ 912312 w 1199867"/>
                  <a:gd name="connsiteY37" fmla="*/ 703313 h 2281567"/>
                  <a:gd name="connsiteX38" fmla="*/ 905949 w 1199867"/>
                  <a:gd name="connsiteY38" fmla="*/ 723083 h 2281567"/>
                  <a:gd name="connsiteX39" fmla="*/ 896177 w 1199867"/>
                  <a:gd name="connsiteY39" fmla="*/ 747399 h 2281567"/>
                  <a:gd name="connsiteX40" fmla="*/ 892087 w 1199867"/>
                  <a:gd name="connsiteY40" fmla="*/ 770123 h 2281567"/>
                  <a:gd name="connsiteX41" fmla="*/ 927992 w 1199867"/>
                  <a:gd name="connsiteY41" fmla="*/ 911244 h 2281567"/>
                  <a:gd name="connsiteX42" fmla="*/ 1003892 w 1199867"/>
                  <a:gd name="connsiteY42" fmla="*/ 1145309 h 2281567"/>
                  <a:gd name="connsiteX43" fmla="*/ 1092746 w 1199867"/>
                  <a:gd name="connsiteY43" fmla="*/ 1447776 h 2281567"/>
                  <a:gd name="connsiteX44" fmla="*/ 1173646 w 1199867"/>
                  <a:gd name="connsiteY44" fmla="*/ 1775467 h 2281567"/>
                  <a:gd name="connsiteX45" fmla="*/ 1181146 w 1199867"/>
                  <a:gd name="connsiteY45" fmla="*/ 1822053 h 2281567"/>
                  <a:gd name="connsiteX46" fmla="*/ 1179555 w 1199867"/>
                  <a:gd name="connsiteY46" fmla="*/ 1828871 h 2281567"/>
                  <a:gd name="connsiteX47" fmla="*/ 1174555 w 1199867"/>
                  <a:gd name="connsiteY47" fmla="*/ 1823871 h 2281567"/>
                  <a:gd name="connsiteX48" fmla="*/ 1149785 w 1199867"/>
                  <a:gd name="connsiteY48" fmla="*/ 1751606 h 2281567"/>
                  <a:gd name="connsiteX49" fmla="*/ 996393 w 1199867"/>
                  <a:gd name="connsiteY49" fmla="*/ 1234618 h 2281567"/>
                  <a:gd name="connsiteX50" fmla="*/ 853909 w 1199867"/>
                  <a:gd name="connsiteY50" fmla="*/ 834662 h 2281567"/>
                  <a:gd name="connsiteX51" fmla="*/ 839365 w 1199867"/>
                  <a:gd name="connsiteY51" fmla="*/ 801256 h 2281567"/>
                  <a:gd name="connsiteX52" fmla="*/ 821867 w 1199867"/>
                  <a:gd name="connsiteY52" fmla="*/ 785576 h 2281567"/>
                  <a:gd name="connsiteX53" fmla="*/ 811641 w 1199867"/>
                  <a:gd name="connsiteY53" fmla="*/ 804665 h 2281567"/>
                  <a:gd name="connsiteX54" fmla="*/ 810277 w 1199867"/>
                  <a:gd name="connsiteY54" fmla="*/ 844661 h 2281567"/>
                  <a:gd name="connsiteX55" fmla="*/ 818458 w 1199867"/>
                  <a:gd name="connsiteY55" fmla="*/ 1002143 h 2281567"/>
                  <a:gd name="connsiteX56" fmla="*/ 830275 w 1199867"/>
                  <a:gd name="connsiteY56" fmla="*/ 1220983 h 2281567"/>
                  <a:gd name="connsiteX57" fmla="*/ 837774 w 1199867"/>
                  <a:gd name="connsiteY57" fmla="*/ 1373239 h 2281567"/>
                  <a:gd name="connsiteX58" fmla="*/ 848228 w 1199867"/>
                  <a:gd name="connsiteY58" fmla="*/ 1760696 h 2281567"/>
                  <a:gd name="connsiteX59" fmla="*/ 855954 w 1199867"/>
                  <a:gd name="connsiteY59" fmla="*/ 2082252 h 2281567"/>
                  <a:gd name="connsiteX60" fmla="*/ 859817 w 1199867"/>
                  <a:gd name="connsiteY60" fmla="*/ 2241780 h 2281567"/>
                  <a:gd name="connsiteX61" fmla="*/ 859590 w 1199867"/>
                  <a:gd name="connsiteY61" fmla="*/ 2250642 h 2281567"/>
                  <a:gd name="connsiteX62" fmla="*/ 860272 w 1199867"/>
                  <a:gd name="connsiteY62" fmla="*/ 2275412 h 2281567"/>
                  <a:gd name="connsiteX63" fmla="*/ 854591 w 1199867"/>
                  <a:gd name="connsiteY63" fmla="*/ 2280866 h 2281567"/>
                  <a:gd name="connsiteX64" fmla="*/ 843910 w 1199867"/>
                  <a:gd name="connsiteY64" fmla="*/ 2280866 h 2281567"/>
                  <a:gd name="connsiteX65" fmla="*/ 722787 w 1199867"/>
                  <a:gd name="connsiteY65" fmla="*/ 2280866 h 2281567"/>
                  <a:gd name="connsiteX66" fmla="*/ 713243 w 1199867"/>
                  <a:gd name="connsiteY66" fmla="*/ 2281775 h 2281567"/>
                  <a:gd name="connsiteX67" fmla="*/ 680973 w 1199867"/>
                  <a:gd name="connsiteY67" fmla="*/ 2282003 h 2281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1199867" h="2281567">
                    <a:moveTo>
                      <a:pt x="680973" y="2282003"/>
                    </a:moveTo>
                    <a:cubicBezTo>
                      <a:pt x="683019" y="2220191"/>
                      <a:pt x="685291" y="2158607"/>
                      <a:pt x="687336" y="2096796"/>
                    </a:cubicBezTo>
                    <a:cubicBezTo>
                      <a:pt x="689382" y="2038620"/>
                      <a:pt x="691427" y="1980445"/>
                      <a:pt x="693472" y="1922269"/>
                    </a:cubicBezTo>
                    <a:cubicBezTo>
                      <a:pt x="696199" y="1846369"/>
                      <a:pt x="699153" y="1770241"/>
                      <a:pt x="701880" y="1694340"/>
                    </a:cubicBezTo>
                    <a:cubicBezTo>
                      <a:pt x="704607" y="1620484"/>
                      <a:pt x="706880" y="1546402"/>
                      <a:pt x="709607" y="1472546"/>
                    </a:cubicBezTo>
                    <a:cubicBezTo>
                      <a:pt x="712334" y="1394827"/>
                      <a:pt x="715515" y="1317109"/>
                      <a:pt x="719833" y="1239390"/>
                    </a:cubicBezTo>
                    <a:cubicBezTo>
                      <a:pt x="723242" y="1179169"/>
                      <a:pt x="726196" y="1118949"/>
                      <a:pt x="729377" y="1058728"/>
                    </a:cubicBezTo>
                    <a:cubicBezTo>
                      <a:pt x="733013" y="989645"/>
                      <a:pt x="736876" y="920561"/>
                      <a:pt x="740740" y="851478"/>
                    </a:cubicBezTo>
                    <a:cubicBezTo>
                      <a:pt x="741876" y="831253"/>
                      <a:pt x="740285" y="828753"/>
                      <a:pt x="721651" y="836480"/>
                    </a:cubicBezTo>
                    <a:cubicBezTo>
                      <a:pt x="691654" y="848978"/>
                      <a:pt x="670520" y="831935"/>
                      <a:pt x="648023" y="817846"/>
                    </a:cubicBezTo>
                    <a:cubicBezTo>
                      <a:pt x="644614" y="815573"/>
                      <a:pt x="643705" y="811028"/>
                      <a:pt x="643250" y="806710"/>
                    </a:cubicBezTo>
                    <a:cubicBezTo>
                      <a:pt x="642569" y="798529"/>
                      <a:pt x="644159" y="790576"/>
                      <a:pt x="647114" y="783304"/>
                    </a:cubicBezTo>
                    <a:cubicBezTo>
                      <a:pt x="655522" y="763306"/>
                      <a:pt x="661885" y="742626"/>
                      <a:pt x="668929" y="722174"/>
                    </a:cubicBezTo>
                    <a:cubicBezTo>
                      <a:pt x="673247" y="709676"/>
                      <a:pt x="682110" y="705585"/>
                      <a:pt x="694836" y="709676"/>
                    </a:cubicBezTo>
                    <a:cubicBezTo>
                      <a:pt x="705516" y="712857"/>
                      <a:pt x="714152" y="720129"/>
                      <a:pt x="722560" y="726946"/>
                    </a:cubicBezTo>
                    <a:cubicBezTo>
                      <a:pt x="726423" y="729901"/>
                      <a:pt x="729377" y="731037"/>
                      <a:pt x="734377" y="729219"/>
                    </a:cubicBezTo>
                    <a:cubicBezTo>
                      <a:pt x="747784" y="724219"/>
                      <a:pt x="761192" y="719902"/>
                      <a:pt x="774827" y="715811"/>
                    </a:cubicBezTo>
                    <a:cubicBezTo>
                      <a:pt x="781871" y="713766"/>
                      <a:pt x="780508" y="711039"/>
                      <a:pt x="776645" y="706949"/>
                    </a:cubicBezTo>
                    <a:cubicBezTo>
                      <a:pt x="768009" y="698086"/>
                      <a:pt x="757783" y="691496"/>
                      <a:pt x="747330" y="685360"/>
                    </a:cubicBezTo>
                    <a:cubicBezTo>
                      <a:pt x="699381" y="657181"/>
                      <a:pt x="657112" y="621731"/>
                      <a:pt x="618708" y="581735"/>
                    </a:cubicBezTo>
                    <a:cubicBezTo>
                      <a:pt x="535308" y="494699"/>
                      <a:pt x="449863" y="409481"/>
                      <a:pt x="361918" y="326763"/>
                    </a:cubicBezTo>
                    <a:cubicBezTo>
                      <a:pt x="253975" y="224729"/>
                      <a:pt x="139215" y="129739"/>
                      <a:pt x="26955" y="32250"/>
                    </a:cubicBezTo>
                    <a:cubicBezTo>
                      <a:pt x="19001" y="25433"/>
                      <a:pt x="11502" y="18388"/>
                      <a:pt x="3775" y="11343"/>
                    </a:cubicBezTo>
                    <a:cubicBezTo>
                      <a:pt x="1503" y="9071"/>
                      <a:pt x="-1224" y="6117"/>
                      <a:pt x="594" y="2708"/>
                    </a:cubicBezTo>
                    <a:cubicBezTo>
                      <a:pt x="2639" y="-1155"/>
                      <a:pt x="6957" y="-19"/>
                      <a:pt x="10366" y="890"/>
                    </a:cubicBezTo>
                    <a:cubicBezTo>
                      <a:pt x="26727" y="4980"/>
                      <a:pt x="41499" y="12934"/>
                      <a:pt x="54679" y="22933"/>
                    </a:cubicBezTo>
                    <a:cubicBezTo>
                      <a:pt x="252384" y="174734"/>
                      <a:pt x="447136" y="330854"/>
                      <a:pt x="632797" y="497653"/>
                    </a:cubicBezTo>
                    <a:cubicBezTo>
                      <a:pt x="693245" y="552193"/>
                      <a:pt x="754602" y="605596"/>
                      <a:pt x="815731" y="659454"/>
                    </a:cubicBezTo>
                    <a:cubicBezTo>
                      <a:pt x="823003" y="666044"/>
                      <a:pt x="831184" y="671498"/>
                      <a:pt x="840274" y="675361"/>
                    </a:cubicBezTo>
                    <a:cubicBezTo>
                      <a:pt x="853454" y="680815"/>
                      <a:pt x="861181" y="678088"/>
                      <a:pt x="866635" y="664681"/>
                    </a:cubicBezTo>
                    <a:cubicBezTo>
                      <a:pt x="872316" y="651046"/>
                      <a:pt x="879361" y="637865"/>
                      <a:pt x="885496" y="624458"/>
                    </a:cubicBezTo>
                    <a:cubicBezTo>
                      <a:pt x="895041" y="603778"/>
                      <a:pt x="909812" y="587644"/>
                      <a:pt x="926628" y="572645"/>
                    </a:cubicBezTo>
                    <a:cubicBezTo>
                      <a:pt x="998666" y="507880"/>
                      <a:pt x="1075703" y="449250"/>
                      <a:pt x="1151603" y="389029"/>
                    </a:cubicBezTo>
                    <a:cubicBezTo>
                      <a:pt x="1164329" y="378803"/>
                      <a:pt x="1177055" y="368577"/>
                      <a:pt x="1190236" y="359032"/>
                    </a:cubicBezTo>
                    <a:cubicBezTo>
                      <a:pt x="1197962" y="353351"/>
                      <a:pt x="1201143" y="355396"/>
                      <a:pt x="1201598" y="364941"/>
                    </a:cubicBezTo>
                    <a:cubicBezTo>
                      <a:pt x="1202052" y="374258"/>
                      <a:pt x="1197280" y="381530"/>
                      <a:pt x="1192281" y="388575"/>
                    </a:cubicBezTo>
                    <a:cubicBezTo>
                      <a:pt x="1174328" y="413799"/>
                      <a:pt x="1152967" y="436297"/>
                      <a:pt x="1132969" y="459703"/>
                    </a:cubicBezTo>
                    <a:cubicBezTo>
                      <a:pt x="1061841" y="543103"/>
                      <a:pt x="989803" y="625594"/>
                      <a:pt x="912312" y="703313"/>
                    </a:cubicBezTo>
                    <a:cubicBezTo>
                      <a:pt x="906403" y="709221"/>
                      <a:pt x="907539" y="716493"/>
                      <a:pt x="905949" y="723083"/>
                    </a:cubicBezTo>
                    <a:cubicBezTo>
                      <a:pt x="904131" y="731946"/>
                      <a:pt x="902086" y="740354"/>
                      <a:pt x="896177" y="747399"/>
                    </a:cubicBezTo>
                    <a:cubicBezTo>
                      <a:pt x="890496" y="753989"/>
                      <a:pt x="890496" y="762170"/>
                      <a:pt x="892087" y="770123"/>
                    </a:cubicBezTo>
                    <a:cubicBezTo>
                      <a:pt x="901631" y="817846"/>
                      <a:pt x="915720" y="864204"/>
                      <a:pt x="927992" y="911244"/>
                    </a:cubicBezTo>
                    <a:cubicBezTo>
                      <a:pt x="948444" y="990781"/>
                      <a:pt x="977077" y="1067818"/>
                      <a:pt x="1003892" y="1145309"/>
                    </a:cubicBezTo>
                    <a:cubicBezTo>
                      <a:pt x="1038434" y="1244617"/>
                      <a:pt x="1063659" y="1346878"/>
                      <a:pt x="1092746" y="1447776"/>
                    </a:cubicBezTo>
                    <a:cubicBezTo>
                      <a:pt x="1123879" y="1555946"/>
                      <a:pt x="1149558" y="1665480"/>
                      <a:pt x="1173646" y="1775467"/>
                    </a:cubicBezTo>
                    <a:cubicBezTo>
                      <a:pt x="1177055" y="1790693"/>
                      <a:pt x="1178646" y="1806373"/>
                      <a:pt x="1181146" y="1822053"/>
                    </a:cubicBezTo>
                    <a:cubicBezTo>
                      <a:pt x="1181600" y="1824553"/>
                      <a:pt x="1183191" y="1827962"/>
                      <a:pt x="1179555" y="1828871"/>
                    </a:cubicBezTo>
                    <a:cubicBezTo>
                      <a:pt x="1176146" y="1829780"/>
                      <a:pt x="1175464" y="1826371"/>
                      <a:pt x="1174555" y="1823871"/>
                    </a:cubicBezTo>
                    <a:cubicBezTo>
                      <a:pt x="1165465" y="1800010"/>
                      <a:pt x="1156603" y="1776149"/>
                      <a:pt x="1149785" y="1751606"/>
                    </a:cubicBezTo>
                    <a:cubicBezTo>
                      <a:pt x="1101836" y="1578444"/>
                      <a:pt x="1050478" y="1406190"/>
                      <a:pt x="996393" y="1234618"/>
                    </a:cubicBezTo>
                    <a:cubicBezTo>
                      <a:pt x="953671" y="1099633"/>
                      <a:pt x="908448" y="965557"/>
                      <a:pt x="853909" y="834662"/>
                    </a:cubicBezTo>
                    <a:cubicBezTo>
                      <a:pt x="849137" y="823527"/>
                      <a:pt x="844365" y="812392"/>
                      <a:pt x="839365" y="801256"/>
                    </a:cubicBezTo>
                    <a:cubicBezTo>
                      <a:pt x="835729" y="793530"/>
                      <a:pt x="830048" y="784440"/>
                      <a:pt x="821867" y="785576"/>
                    </a:cubicBezTo>
                    <a:cubicBezTo>
                      <a:pt x="815050" y="786485"/>
                      <a:pt x="813459" y="797620"/>
                      <a:pt x="811641" y="804665"/>
                    </a:cubicBezTo>
                    <a:cubicBezTo>
                      <a:pt x="808459" y="817846"/>
                      <a:pt x="809596" y="831253"/>
                      <a:pt x="810277" y="844661"/>
                    </a:cubicBezTo>
                    <a:cubicBezTo>
                      <a:pt x="813004" y="897155"/>
                      <a:pt x="815731" y="949649"/>
                      <a:pt x="818458" y="1002143"/>
                    </a:cubicBezTo>
                    <a:cubicBezTo>
                      <a:pt x="822322" y="1075090"/>
                      <a:pt x="826412" y="1148036"/>
                      <a:pt x="830275" y="1220983"/>
                    </a:cubicBezTo>
                    <a:cubicBezTo>
                      <a:pt x="833002" y="1271659"/>
                      <a:pt x="836184" y="1322336"/>
                      <a:pt x="837774" y="1373239"/>
                    </a:cubicBezTo>
                    <a:cubicBezTo>
                      <a:pt x="841638" y="1502316"/>
                      <a:pt x="844819" y="1631620"/>
                      <a:pt x="848228" y="1760696"/>
                    </a:cubicBezTo>
                    <a:cubicBezTo>
                      <a:pt x="850955" y="1867957"/>
                      <a:pt x="853227" y="1974991"/>
                      <a:pt x="855954" y="2082252"/>
                    </a:cubicBezTo>
                    <a:cubicBezTo>
                      <a:pt x="857318" y="2135428"/>
                      <a:pt x="858454" y="2188604"/>
                      <a:pt x="859817" y="2241780"/>
                    </a:cubicBezTo>
                    <a:cubicBezTo>
                      <a:pt x="859817" y="2244734"/>
                      <a:pt x="859590" y="2247688"/>
                      <a:pt x="859590" y="2250642"/>
                    </a:cubicBezTo>
                    <a:cubicBezTo>
                      <a:pt x="861181" y="2258823"/>
                      <a:pt x="859817" y="2267232"/>
                      <a:pt x="860272" y="2275412"/>
                    </a:cubicBezTo>
                    <a:cubicBezTo>
                      <a:pt x="860499" y="2279730"/>
                      <a:pt x="858681" y="2281094"/>
                      <a:pt x="854591" y="2280866"/>
                    </a:cubicBezTo>
                    <a:cubicBezTo>
                      <a:pt x="850955" y="2280639"/>
                      <a:pt x="847546" y="2280866"/>
                      <a:pt x="843910" y="2280866"/>
                    </a:cubicBezTo>
                    <a:cubicBezTo>
                      <a:pt x="803460" y="2280866"/>
                      <a:pt x="763237" y="2280866"/>
                      <a:pt x="722787" y="2280866"/>
                    </a:cubicBezTo>
                    <a:cubicBezTo>
                      <a:pt x="719606" y="2280866"/>
                      <a:pt x="716197" y="2279957"/>
                      <a:pt x="713243" y="2281775"/>
                    </a:cubicBezTo>
                    <a:cubicBezTo>
                      <a:pt x="702562" y="2282003"/>
                      <a:pt x="691654" y="2282003"/>
                      <a:pt x="680973" y="2282003"/>
                    </a:cubicBezTo>
                    <a:close/>
                  </a:path>
                </a:pathLst>
              </a:custGeom>
              <a:grpFill/>
              <a:ln w="22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D9F5B172-54DE-47EB-F464-E8C67CE1B2DB}"/>
                  </a:ext>
                </a:extLst>
              </p:cNvPr>
              <p:cNvSpPr/>
              <p:nvPr/>
            </p:nvSpPr>
            <p:spPr>
              <a:xfrm>
                <a:off x="2570741" y="1923157"/>
                <a:ext cx="659018" cy="1245317"/>
              </a:xfrm>
              <a:custGeom>
                <a:avLst/>
                <a:gdLst>
                  <a:gd name="connsiteX0" fmla="*/ 0 w 659018"/>
                  <a:gd name="connsiteY0" fmla="*/ 221 h 1245317"/>
                  <a:gd name="connsiteX1" fmla="*/ 31360 w 659018"/>
                  <a:gd name="connsiteY1" fmla="*/ 12720 h 1245317"/>
                  <a:gd name="connsiteX2" fmla="*/ 323373 w 659018"/>
                  <a:gd name="connsiteY2" fmla="*/ 249285 h 1245317"/>
                  <a:gd name="connsiteX3" fmla="*/ 440406 w 659018"/>
                  <a:gd name="connsiteY3" fmla="*/ 352228 h 1245317"/>
                  <a:gd name="connsiteX4" fmla="*/ 461995 w 659018"/>
                  <a:gd name="connsiteY4" fmla="*/ 367908 h 1245317"/>
                  <a:gd name="connsiteX5" fmla="*/ 475857 w 659018"/>
                  <a:gd name="connsiteY5" fmla="*/ 363136 h 1245317"/>
                  <a:gd name="connsiteX6" fmla="*/ 547667 w 659018"/>
                  <a:gd name="connsiteY6" fmla="*/ 279509 h 1245317"/>
                  <a:gd name="connsiteX7" fmla="*/ 648792 w 659018"/>
                  <a:gd name="connsiteY7" fmla="*/ 199290 h 1245317"/>
                  <a:gd name="connsiteX8" fmla="*/ 659018 w 659018"/>
                  <a:gd name="connsiteY8" fmla="*/ 194973 h 1245317"/>
                  <a:gd name="connsiteX9" fmla="*/ 657655 w 659018"/>
                  <a:gd name="connsiteY9" fmla="*/ 208153 h 1245317"/>
                  <a:gd name="connsiteX10" fmla="*/ 641747 w 659018"/>
                  <a:gd name="connsiteY10" fmla="*/ 228605 h 1245317"/>
                  <a:gd name="connsiteX11" fmla="*/ 503126 w 659018"/>
                  <a:gd name="connsiteY11" fmla="*/ 381998 h 1245317"/>
                  <a:gd name="connsiteX12" fmla="*/ 498809 w 659018"/>
                  <a:gd name="connsiteY12" fmla="*/ 390406 h 1245317"/>
                  <a:gd name="connsiteX13" fmla="*/ 491991 w 659018"/>
                  <a:gd name="connsiteY13" fmla="*/ 409495 h 1245317"/>
                  <a:gd name="connsiteX14" fmla="*/ 491309 w 659018"/>
                  <a:gd name="connsiteY14" fmla="*/ 424038 h 1245317"/>
                  <a:gd name="connsiteX15" fmla="*/ 539031 w 659018"/>
                  <a:gd name="connsiteY15" fmla="*/ 587657 h 1245317"/>
                  <a:gd name="connsiteX16" fmla="*/ 646065 w 659018"/>
                  <a:gd name="connsiteY16" fmla="*/ 972614 h 1245317"/>
                  <a:gd name="connsiteX17" fmla="*/ 649019 w 659018"/>
                  <a:gd name="connsiteY17" fmla="*/ 991930 h 1245317"/>
                  <a:gd name="connsiteX18" fmla="*/ 648565 w 659018"/>
                  <a:gd name="connsiteY18" fmla="*/ 998293 h 1245317"/>
                  <a:gd name="connsiteX19" fmla="*/ 643565 w 659018"/>
                  <a:gd name="connsiteY19" fmla="*/ 989431 h 1245317"/>
                  <a:gd name="connsiteX20" fmla="*/ 600843 w 659018"/>
                  <a:gd name="connsiteY20" fmla="*/ 846492 h 1245317"/>
                  <a:gd name="connsiteX21" fmla="*/ 465403 w 659018"/>
                  <a:gd name="connsiteY21" fmla="*/ 446081 h 1245317"/>
                  <a:gd name="connsiteX22" fmla="*/ 462676 w 659018"/>
                  <a:gd name="connsiteY22" fmla="*/ 439491 h 1245317"/>
                  <a:gd name="connsiteX23" fmla="*/ 451996 w 659018"/>
                  <a:gd name="connsiteY23" fmla="*/ 429038 h 1245317"/>
                  <a:gd name="connsiteX24" fmla="*/ 445633 w 659018"/>
                  <a:gd name="connsiteY24" fmla="*/ 443582 h 1245317"/>
                  <a:gd name="connsiteX25" fmla="*/ 448132 w 659018"/>
                  <a:gd name="connsiteY25" fmla="*/ 511301 h 1245317"/>
                  <a:gd name="connsiteX26" fmla="*/ 454268 w 659018"/>
                  <a:gd name="connsiteY26" fmla="*/ 623335 h 1245317"/>
                  <a:gd name="connsiteX27" fmla="*/ 462449 w 659018"/>
                  <a:gd name="connsiteY27" fmla="*/ 808541 h 1245317"/>
                  <a:gd name="connsiteX28" fmla="*/ 466994 w 659018"/>
                  <a:gd name="connsiteY28" fmla="*/ 985795 h 1245317"/>
                  <a:gd name="connsiteX29" fmla="*/ 473130 w 659018"/>
                  <a:gd name="connsiteY29" fmla="*/ 1237131 h 1245317"/>
                  <a:gd name="connsiteX30" fmla="*/ 464040 w 659018"/>
                  <a:gd name="connsiteY30" fmla="*/ 1246448 h 1245317"/>
                  <a:gd name="connsiteX31" fmla="*/ 382003 w 659018"/>
                  <a:gd name="connsiteY31" fmla="*/ 1246448 h 1245317"/>
                  <a:gd name="connsiteX32" fmla="*/ 374277 w 659018"/>
                  <a:gd name="connsiteY32" fmla="*/ 1238494 h 1245317"/>
                  <a:gd name="connsiteX33" fmla="*/ 380867 w 659018"/>
                  <a:gd name="connsiteY33" fmla="*/ 1067604 h 1245317"/>
                  <a:gd name="connsiteX34" fmla="*/ 387003 w 659018"/>
                  <a:gd name="connsiteY34" fmla="*/ 894896 h 1245317"/>
                  <a:gd name="connsiteX35" fmla="*/ 398820 w 659018"/>
                  <a:gd name="connsiteY35" fmla="*/ 623335 h 1245317"/>
                  <a:gd name="connsiteX36" fmla="*/ 407455 w 659018"/>
                  <a:gd name="connsiteY36" fmla="*/ 464034 h 1245317"/>
                  <a:gd name="connsiteX37" fmla="*/ 397456 w 659018"/>
                  <a:gd name="connsiteY37" fmla="*/ 456308 h 1245317"/>
                  <a:gd name="connsiteX38" fmla="*/ 357233 w 659018"/>
                  <a:gd name="connsiteY38" fmla="*/ 446763 h 1245317"/>
                  <a:gd name="connsiteX39" fmla="*/ 354506 w 659018"/>
                  <a:gd name="connsiteY39" fmla="*/ 433810 h 1245317"/>
                  <a:gd name="connsiteX40" fmla="*/ 369277 w 659018"/>
                  <a:gd name="connsiteY40" fmla="*/ 391996 h 1245317"/>
                  <a:gd name="connsiteX41" fmla="*/ 382231 w 659018"/>
                  <a:gd name="connsiteY41" fmla="*/ 387451 h 1245317"/>
                  <a:gd name="connsiteX42" fmla="*/ 387912 w 659018"/>
                  <a:gd name="connsiteY42" fmla="*/ 389724 h 1245317"/>
                  <a:gd name="connsiteX43" fmla="*/ 429725 w 659018"/>
                  <a:gd name="connsiteY43" fmla="*/ 389497 h 1245317"/>
                  <a:gd name="connsiteX44" fmla="*/ 414954 w 659018"/>
                  <a:gd name="connsiteY44" fmla="*/ 376089 h 1245317"/>
                  <a:gd name="connsiteX45" fmla="*/ 341326 w 659018"/>
                  <a:gd name="connsiteY45" fmla="*/ 317686 h 1245317"/>
                  <a:gd name="connsiteX46" fmla="*/ 149529 w 659018"/>
                  <a:gd name="connsiteY46" fmla="*/ 132707 h 1245317"/>
                  <a:gd name="connsiteX47" fmla="*/ 15453 w 659018"/>
                  <a:gd name="connsiteY47" fmla="*/ 17265 h 1245317"/>
                  <a:gd name="connsiteX48" fmla="*/ 0 w 659018"/>
                  <a:gd name="connsiteY48" fmla="*/ 3857 h 1245317"/>
                  <a:gd name="connsiteX49" fmla="*/ 0 w 659018"/>
                  <a:gd name="connsiteY49" fmla="*/ 221 h 1245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659018" h="1245317">
                    <a:moveTo>
                      <a:pt x="0" y="221"/>
                    </a:moveTo>
                    <a:cubicBezTo>
                      <a:pt x="12726" y="-1369"/>
                      <a:pt x="22270" y="5903"/>
                      <a:pt x="31360" y="12720"/>
                    </a:cubicBezTo>
                    <a:cubicBezTo>
                      <a:pt x="130895" y="88848"/>
                      <a:pt x="229520" y="166339"/>
                      <a:pt x="323373" y="249285"/>
                    </a:cubicBezTo>
                    <a:cubicBezTo>
                      <a:pt x="362233" y="283827"/>
                      <a:pt x="401319" y="318141"/>
                      <a:pt x="440406" y="352228"/>
                    </a:cubicBezTo>
                    <a:cubicBezTo>
                      <a:pt x="446996" y="358137"/>
                      <a:pt x="453586" y="364045"/>
                      <a:pt x="461995" y="367908"/>
                    </a:cubicBezTo>
                    <a:cubicBezTo>
                      <a:pt x="468585" y="370862"/>
                      <a:pt x="473811" y="369499"/>
                      <a:pt x="475857" y="363136"/>
                    </a:cubicBezTo>
                    <a:cubicBezTo>
                      <a:pt x="487901" y="324958"/>
                      <a:pt x="519034" y="302915"/>
                      <a:pt x="547667" y="279509"/>
                    </a:cubicBezTo>
                    <a:cubicBezTo>
                      <a:pt x="581072" y="252239"/>
                      <a:pt x="614932" y="225878"/>
                      <a:pt x="648792" y="199290"/>
                    </a:cubicBezTo>
                    <a:cubicBezTo>
                      <a:pt x="651746" y="197018"/>
                      <a:pt x="655155" y="191564"/>
                      <a:pt x="659018" y="194973"/>
                    </a:cubicBezTo>
                    <a:cubicBezTo>
                      <a:pt x="662881" y="198381"/>
                      <a:pt x="659927" y="203835"/>
                      <a:pt x="657655" y="208153"/>
                    </a:cubicBezTo>
                    <a:cubicBezTo>
                      <a:pt x="653564" y="215879"/>
                      <a:pt x="647429" y="222015"/>
                      <a:pt x="641747" y="228605"/>
                    </a:cubicBezTo>
                    <a:cubicBezTo>
                      <a:pt x="596752" y="280872"/>
                      <a:pt x="551757" y="332912"/>
                      <a:pt x="503126" y="381998"/>
                    </a:cubicBezTo>
                    <a:cubicBezTo>
                      <a:pt x="500854" y="384270"/>
                      <a:pt x="499263" y="386770"/>
                      <a:pt x="498809" y="390406"/>
                    </a:cubicBezTo>
                    <a:cubicBezTo>
                      <a:pt x="497672" y="396996"/>
                      <a:pt x="496309" y="403586"/>
                      <a:pt x="491991" y="409495"/>
                    </a:cubicBezTo>
                    <a:cubicBezTo>
                      <a:pt x="488582" y="413812"/>
                      <a:pt x="490173" y="419266"/>
                      <a:pt x="491309" y="424038"/>
                    </a:cubicBezTo>
                    <a:cubicBezTo>
                      <a:pt x="504263" y="479487"/>
                      <a:pt x="520170" y="534026"/>
                      <a:pt x="539031" y="587657"/>
                    </a:cubicBezTo>
                    <a:cubicBezTo>
                      <a:pt x="583118" y="713552"/>
                      <a:pt x="617205" y="842401"/>
                      <a:pt x="646065" y="972614"/>
                    </a:cubicBezTo>
                    <a:cubicBezTo>
                      <a:pt x="647429" y="978977"/>
                      <a:pt x="648110" y="985568"/>
                      <a:pt x="649019" y="991930"/>
                    </a:cubicBezTo>
                    <a:cubicBezTo>
                      <a:pt x="649247" y="993976"/>
                      <a:pt x="650156" y="996021"/>
                      <a:pt x="648565" y="998293"/>
                    </a:cubicBezTo>
                    <a:cubicBezTo>
                      <a:pt x="644929" y="996475"/>
                      <a:pt x="644702" y="992612"/>
                      <a:pt x="643565" y="989431"/>
                    </a:cubicBezTo>
                    <a:cubicBezTo>
                      <a:pt x="626522" y="942618"/>
                      <a:pt x="615387" y="893987"/>
                      <a:pt x="600843" y="846492"/>
                    </a:cubicBezTo>
                    <a:cubicBezTo>
                      <a:pt x="559711" y="711734"/>
                      <a:pt x="520397" y="576294"/>
                      <a:pt x="465403" y="446081"/>
                    </a:cubicBezTo>
                    <a:cubicBezTo>
                      <a:pt x="464494" y="443809"/>
                      <a:pt x="463585" y="441764"/>
                      <a:pt x="462676" y="439491"/>
                    </a:cubicBezTo>
                    <a:cubicBezTo>
                      <a:pt x="460177" y="434719"/>
                      <a:pt x="457222" y="427674"/>
                      <a:pt x="451996" y="429038"/>
                    </a:cubicBezTo>
                    <a:cubicBezTo>
                      <a:pt x="447223" y="430401"/>
                      <a:pt x="445860" y="437673"/>
                      <a:pt x="445633" y="443582"/>
                    </a:cubicBezTo>
                    <a:cubicBezTo>
                      <a:pt x="444724" y="466079"/>
                      <a:pt x="446996" y="488804"/>
                      <a:pt x="448132" y="511301"/>
                    </a:cubicBezTo>
                    <a:cubicBezTo>
                      <a:pt x="449950" y="548570"/>
                      <a:pt x="452677" y="586066"/>
                      <a:pt x="454268" y="623335"/>
                    </a:cubicBezTo>
                    <a:cubicBezTo>
                      <a:pt x="456995" y="685146"/>
                      <a:pt x="461540" y="746730"/>
                      <a:pt x="462449" y="808541"/>
                    </a:cubicBezTo>
                    <a:cubicBezTo>
                      <a:pt x="463358" y="867626"/>
                      <a:pt x="465403" y="926710"/>
                      <a:pt x="466994" y="985795"/>
                    </a:cubicBezTo>
                    <a:cubicBezTo>
                      <a:pt x="469039" y="1069649"/>
                      <a:pt x="470857" y="1153276"/>
                      <a:pt x="473130" y="1237131"/>
                    </a:cubicBezTo>
                    <a:cubicBezTo>
                      <a:pt x="473357" y="1244857"/>
                      <a:pt x="471312" y="1246448"/>
                      <a:pt x="464040" y="1246448"/>
                    </a:cubicBezTo>
                    <a:cubicBezTo>
                      <a:pt x="436770" y="1245993"/>
                      <a:pt x="409273" y="1246221"/>
                      <a:pt x="382003" y="1246448"/>
                    </a:cubicBezTo>
                    <a:cubicBezTo>
                      <a:pt x="375640" y="1246448"/>
                      <a:pt x="374050" y="1244630"/>
                      <a:pt x="374277" y="1238494"/>
                    </a:cubicBezTo>
                    <a:cubicBezTo>
                      <a:pt x="376549" y="1181455"/>
                      <a:pt x="378822" y="1124416"/>
                      <a:pt x="380867" y="1067604"/>
                    </a:cubicBezTo>
                    <a:cubicBezTo>
                      <a:pt x="382912" y="1010110"/>
                      <a:pt x="384730" y="952389"/>
                      <a:pt x="387003" y="894896"/>
                    </a:cubicBezTo>
                    <a:cubicBezTo>
                      <a:pt x="390184" y="804451"/>
                      <a:pt x="393366" y="713779"/>
                      <a:pt x="398820" y="623335"/>
                    </a:cubicBezTo>
                    <a:cubicBezTo>
                      <a:pt x="402001" y="570386"/>
                      <a:pt x="404728" y="517210"/>
                      <a:pt x="407455" y="464034"/>
                    </a:cubicBezTo>
                    <a:cubicBezTo>
                      <a:pt x="407910" y="454490"/>
                      <a:pt x="406092" y="452672"/>
                      <a:pt x="397456" y="456308"/>
                    </a:cubicBezTo>
                    <a:cubicBezTo>
                      <a:pt x="381322" y="463125"/>
                      <a:pt x="369277" y="454717"/>
                      <a:pt x="357233" y="446763"/>
                    </a:cubicBezTo>
                    <a:cubicBezTo>
                      <a:pt x="352688" y="443809"/>
                      <a:pt x="352916" y="438355"/>
                      <a:pt x="354506" y="433810"/>
                    </a:cubicBezTo>
                    <a:cubicBezTo>
                      <a:pt x="359051" y="419721"/>
                      <a:pt x="364051" y="405859"/>
                      <a:pt x="369277" y="391996"/>
                    </a:cubicBezTo>
                    <a:cubicBezTo>
                      <a:pt x="371550" y="386088"/>
                      <a:pt x="377004" y="386088"/>
                      <a:pt x="382231" y="387451"/>
                    </a:cubicBezTo>
                    <a:cubicBezTo>
                      <a:pt x="384276" y="387906"/>
                      <a:pt x="386548" y="388361"/>
                      <a:pt x="387912" y="389724"/>
                    </a:cubicBezTo>
                    <a:cubicBezTo>
                      <a:pt x="402001" y="404722"/>
                      <a:pt x="415409" y="393360"/>
                      <a:pt x="429725" y="389497"/>
                    </a:cubicBezTo>
                    <a:cubicBezTo>
                      <a:pt x="425862" y="382679"/>
                      <a:pt x="420408" y="379271"/>
                      <a:pt x="414954" y="376089"/>
                    </a:cubicBezTo>
                    <a:cubicBezTo>
                      <a:pt x="387457" y="360182"/>
                      <a:pt x="363369" y="340184"/>
                      <a:pt x="341326" y="317686"/>
                    </a:cubicBezTo>
                    <a:cubicBezTo>
                      <a:pt x="279287" y="254057"/>
                      <a:pt x="216340" y="191337"/>
                      <a:pt x="149529" y="132707"/>
                    </a:cubicBezTo>
                    <a:cubicBezTo>
                      <a:pt x="104988" y="93620"/>
                      <a:pt x="59993" y="55670"/>
                      <a:pt x="15453" y="17265"/>
                    </a:cubicBezTo>
                    <a:cubicBezTo>
                      <a:pt x="10226" y="12720"/>
                      <a:pt x="5227" y="8402"/>
                      <a:pt x="0" y="3857"/>
                    </a:cubicBezTo>
                    <a:cubicBezTo>
                      <a:pt x="0" y="2721"/>
                      <a:pt x="0" y="1358"/>
                      <a:pt x="0" y="221"/>
                    </a:cubicBezTo>
                    <a:close/>
                  </a:path>
                </a:pathLst>
              </a:custGeom>
              <a:grpFill/>
              <a:ln w="22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9459FCA-69C9-EB62-ADA9-C6DB7D65281A}"/>
                  </a:ext>
                </a:extLst>
              </p:cNvPr>
              <p:cNvSpPr/>
              <p:nvPr/>
            </p:nvSpPr>
            <p:spPr>
              <a:xfrm>
                <a:off x="3298161" y="3147335"/>
                <a:ext cx="147711" cy="29542"/>
              </a:xfrm>
              <a:custGeom>
                <a:avLst/>
                <a:gdLst>
                  <a:gd name="connsiteX0" fmla="*/ 0 w 147710"/>
                  <a:gd name="connsiteY0" fmla="*/ 31133 h 29542"/>
                  <a:gd name="connsiteX1" fmla="*/ 12044 w 147710"/>
                  <a:gd name="connsiteY1" fmla="*/ 29315 h 29542"/>
                  <a:gd name="connsiteX2" fmla="*/ 134531 w 147710"/>
                  <a:gd name="connsiteY2" fmla="*/ 29315 h 29542"/>
                  <a:gd name="connsiteX3" fmla="*/ 146120 w 147710"/>
                  <a:gd name="connsiteY3" fmla="*/ 17725 h 29542"/>
                  <a:gd name="connsiteX4" fmla="*/ 146347 w 147710"/>
                  <a:gd name="connsiteY4" fmla="*/ 0 h 29542"/>
                  <a:gd name="connsiteX5" fmla="*/ 147938 w 147710"/>
                  <a:gd name="connsiteY5" fmla="*/ 31133 h 29542"/>
                  <a:gd name="connsiteX6" fmla="*/ 0 w 147710"/>
                  <a:gd name="connsiteY6" fmla="*/ 31133 h 29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7710" h="29542">
                    <a:moveTo>
                      <a:pt x="0" y="31133"/>
                    </a:moveTo>
                    <a:cubicBezTo>
                      <a:pt x="3863" y="28860"/>
                      <a:pt x="7954" y="29315"/>
                      <a:pt x="12044" y="29315"/>
                    </a:cubicBezTo>
                    <a:cubicBezTo>
                      <a:pt x="52949" y="29315"/>
                      <a:pt x="93626" y="29315"/>
                      <a:pt x="134531" y="29315"/>
                    </a:cubicBezTo>
                    <a:cubicBezTo>
                      <a:pt x="145439" y="29315"/>
                      <a:pt x="145893" y="28633"/>
                      <a:pt x="146120" y="17725"/>
                    </a:cubicBezTo>
                    <a:cubicBezTo>
                      <a:pt x="146120" y="11817"/>
                      <a:pt x="146347" y="5908"/>
                      <a:pt x="146347" y="0"/>
                    </a:cubicBezTo>
                    <a:cubicBezTo>
                      <a:pt x="148620" y="10226"/>
                      <a:pt x="147256" y="20907"/>
                      <a:pt x="147938" y="31133"/>
                    </a:cubicBezTo>
                    <a:cubicBezTo>
                      <a:pt x="98625" y="31133"/>
                      <a:pt x="49313" y="31133"/>
                      <a:pt x="0" y="31133"/>
                    </a:cubicBezTo>
                    <a:close/>
                  </a:path>
                </a:pathLst>
              </a:custGeom>
              <a:grpFill/>
              <a:ln w="22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Graphic 44">
              <a:extLst>
                <a:ext uri="{FF2B5EF4-FFF2-40B4-BE49-F238E27FC236}">
                  <a16:creationId xmlns:a16="http://schemas.microsoft.com/office/drawing/2014/main" id="{9CAC2E06-5E8A-5150-11D6-9261F565D52E}"/>
                </a:ext>
              </a:extLst>
            </p:cNvPr>
            <p:cNvGrpSpPr/>
            <p:nvPr/>
          </p:nvGrpSpPr>
          <p:grpSpPr>
            <a:xfrm>
              <a:off x="3897923" y="1157375"/>
              <a:ext cx="1006670" cy="1889153"/>
              <a:chOff x="2570741" y="896446"/>
              <a:chExt cx="1215775" cy="2281567"/>
            </a:xfrm>
            <a:solidFill>
              <a:schemeClr val="accent1"/>
            </a:solidFill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C1FECB6-0DAE-0489-9931-37234BC7E7CD}"/>
                  </a:ext>
                </a:extLst>
              </p:cNvPr>
              <p:cNvSpPr/>
              <p:nvPr/>
            </p:nvSpPr>
            <p:spPr>
              <a:xfrm>
                <a:off x="2584918" y="896465"/>
                <a:ext cx="1199868" cy="2281567"/>
              </a:xfrm>
              <a:custGeom>
                <a:avLst/>
                <a:gdLst>
                  <a:gd name="connsiteX0" fmla="*/ 680973 w 1199867"/>
                  <a:gd name="connsiteY0" fmla="*/ 2282003 h 2281567"/>
                  <a:gd name="connsiteX1" fmla="*/ 687336 w 1199867"/>
                  <a:gd name="connsiteY1" fmla="*/ 2096796 h 2281567"/>
                  <a:gd name="connsiteX2" fmla="*/ 693472 w 1199867"/>
                  <a:gd name="connsiteY2" fmla="*/ 1922269 h 2281567"/>
                  <a:gd name="connsiteX3" fmla="*/ 701880 w 1199867"/>
                  <a:gd name="connsiteY3" fmla="*/ 1694340 h 2281567"/>
                  <a:gd name="connsiteX4" fmla="*/ 709607 w 1199867"/>
                  <a:gd name="connsiteY4" fmla="*/ 1472546 h 2281567"/>
                  <a:gd name="connsiteX5" fmla="*/ 719833 w 1199867"/>
                  <a:gd name="connsiteY5" fmla="*/ 1239390 h 2281567"/>
                  <a:gd name="connsiteX6" fmla="*/ 729377 w 1199867"/>
                  <a:gd name="connsiteY6" fmla="*/ 1058728 h 2281567"/>
                  <a:gd name="connsiteX7" fmla="*/ 740740 w 1199867"/>
                  <a:gd name="connsiteY7" fmla="*/ 851478 h 2281567"/>
                  <a:gd name="connsiteX8" fmla="*/ 721651 w 1199867"/>
                  <a:gd name="connsiteY8" fmla="*/ 836480 h 2281567"/>
                  <a:gd name="connsiteX9" fmla="*/ 648023 w 1199867"/>
                  <a:gd name="connsiteY9" fmla="*/ 817846 h 2281567"/>
                  <a:gd name="connsiteX10" fmla="*/ 643250 w 1199867"/>
                  <a:gd name="connsiteY10" fmla="*/ 806710 h 2281567"/>
                  <a:gd name="connsiteX11" fmla="*/ 647114 w 1199867"/>
                  <a:gd name="connsiteY11" fmla="*/ 783304 h 2281567"/>
                  <a:gd name="connsiteX12" fmla="*/ 668929 w 1199867"/>
                  <a:gd name="connsiteY12" fmla="*/ 722174 h 2281567"/>
                  <a:gd name="connsiteX13" fmla="*/ 694836 w 1199867"/>
                  <a:gd name="connsiteY13" fmla="*/ 709676 h 2281567"/>
                  <a:gd name="connsiteX14" fmla="*/ 722560 w 1199867"/>
                  <a:gd name="connsiteY14" fmla="*/ 726946 h 2281567"/>
                  <a:gd name="connsiteX15" fmla="*/ 734377 w 1199867"/>
                  <a:gd name="connsiteY15" fmla="*/ 729219 h 2281567"/>
                  <a:gd name="connsiteX16" fmla="*/ 774827 w 1199867"/>
                  <a:gd name="connsiteY16" fmla="*/ 715811 h 2281567"/>
                  <a:gd name="connsiteX17" fmla="*/ 776645 w 1199867"/>
                  <a:gd name="connsiteY17" fmla="*/ 706949 h 2281567"/>
                  <a:gd name="connsiteX18" fmla="*/ 747330 w 1199867"/>
                  <a:gd name="connsiteY18" fmla="*/ 685360 h 2281567"/>
                  <a:gd name="connsiteX19" fmla="*/ 618708 w 1199867"/>
                  <a:gd name="connsiteY19" fmla="*/ 581735 h 2281567"/>
                  <a:gd name="connsiteX20" fmla="*/ 361918 w 1199867"/>
                  <a:gd name="connsiteY20" fmla="*/ 326763 h 2281567"/>
                  <a:gd name="connsiteX21" fmla="*/ 26955 w 1199867"/>
                  <a:gd name="connsiteY21" fmla="*/ 32250 h 2281567"/>
                  <a:gd name="connsiteX22" fmla="*/ 3775 w 1199867"/>
                  <a:gd name="connsiteY22" fmla="*/ 11343 h 2281567"/>
                  <a:gd name="connsiteX23" fmla="*/ 594 w 1199867"/>
                  <a:gd name="connsiteY23" fmla="*/ 2708 h 2281567"/>
                  <a:gd name="connsiteX24" fmla="*/ 10366 w 1199867"/>
                  <a:gd name="connsiteY24" fmla="*/ 890 h 2281567"/>
                  <a:gd name="connsiteX25" fmla="*/ 54679 w 1199867"/>
                  <a:gd name="connsiteY25" fmla="*/ 22933 h 2281567"/>
                  <a:gd name="connsiteX26" fmla="*/ 632797 w 1199867"/>
                  <a:gd name="connsiteY26" fmla="*/ 497653 h 2281567"/>
                  <a:gd name="connsiteX27" fmla="*/ 815731 w 1199867"/>
                  <a:gd name="connsiteY27" fmla="*/ 659454 h 2281567"/>
                  <a:gd name="connsiteX28" fmla="*/ 840274 w 1199867"/>
                  <a:gd name="connsiteY28" fmla="*/ 675361 h 2281567"/>
                  <a:gd name="connsiteX29" fmla="*/ 866635 w 1199867"/>
                  <a:gd name="connsiteY29" fmla="*/ 664681 h 2281567"/>
                  <a:gd name="connsiteX30" fmla="*/ 885496 w 1199867"/>
                  <a:gd name="connsiteY30" fmla="*/ 624458 h 2281567"/>
                  <a:gd name="connsiteX31" fmla="*/ 926628 w 1199867"/>
                  <a:gd name="connsiteY31" fmla="*/ 572645 h 2281567"/>
                  <a:gd name="connsiteX32" fmla="*/ 1151603 w 1199867"/>
                  <a:gd name="connsiteY32" fmla="*/ 389029 h 2281567"/>
                  <a:gd name="connsiteX33" fmla="*/ 1190236 w 1199867"/>
                  <a:gd name="connsiteY33" fmla="*/ 359032 h 2281567"/>
                  <a:gd name="connsiteX34" fmla="*/ 1201598 w 1199867"/>
                  <a:gd name="connsiteY34" fmla="*/ 364941 h 2281567"/>
                  <a:gd name="connsiteX35" fmla="*/ 1192281 w 1199867"/>
                  <a:gd name="connsiteY35" fmla="*/ 388575 h 2281567"/>
                  <a:gd name="connsiteX36" fmla="*/ 1132969 w 1199867"/>
                  <a:gd name="connsiteY36" fmla="*/ 459703 h 2281567"/>
                  <a:gd name="connsiteX37" fmla="*/ 912312 w 1199867"/>
                  <a:gd name="connsiteY37" fmla="*/ 703313 h 2281567"/>
                  <a:gd name="connsiteX38" fmla="*/ 905949 w 1199867"/>
                  <a:gd name="connsiteY38" fmla="*/ 723083 h 2281567"/>
                  <a:gd name="connsiteX39" fmla="*/ 896177 w 1199867"/>
                  <a:gd name="connsiteY39" fmla="*/ 747399 h 2281567"/>
                  <a:gd name="connsiteX40" fmla="*/ 892087 w 1199867"/>
                  <a:gd name="connsiteY40" fmla="*/ 770123 h 2281567"/>
                  <a:gd name="connsiteX41" fmla="*/ 927992 w 1199867"/>
                  <a:gd name="connsiteY41" fmla="*/ 911244 h 2281567"/>
                  <a:gd name="connsiteX42" fmla="*/ 1003892 w 1199867"/>
                  <a:gd name="connsiteY42" fmla="*/ 1145309 h 2281567"/>
                  <a:gd name="connsiteX43" fmla="*/ 1092746 w 1199867"/>
                  <a:gd name="connsiteY43" fmla="*/ 1447776 h 2281567"/>
                  <a:gd name="connsiteX44" fmla="*/ 1173646 w 1199867"/>
                  <a:gd name="connsiteY44" fmla="*/ 1775467 h 2281567"/>
                  <a:gd name="connsiteX45" fmla="*/ 1181146 w 1199867"/>
                  <a:gd name="connsiteY45" fmla="*/ 1822053 h 2281567"/>
                  <a:gd name="connsiteX46" fmla="*/ 1179555 w 1199867"/>
                  <a:gd name="connsiteY46" fmla="*/ 1828871 h 2281567"/>
                  <a:gd name="connsiteX47" fmla="*/ 1174555 w 1199867"/>
                  <a:gd name="connsiteY47" fmla="*/ 1823871 h 2281567"/>
                  <a:gd name="connsiteX48" fmla="*/ 1149785 w 1199867"/>
                  <a:gd name="connsiteY48" fmla="*/ 1751606 h 2281567"/>
                  <a:gd name="connsiteX49" fmla="*/ 996393 w 1199867"/>
                  <a:gd name="connsiteY49" fmla="*/ 1234618 h 2281567"/>
                  <a:gd name="connsiteX50" fmla="*/ 853909 w 1199867"/>
                  <a:gd name="connsiteY50" fmla="*/ 834662 h 2281567"/>
                  <a:gd name="connsiteX51" fmla="*/ 839365 w 1199867"/>
                  <a:gd name="connsiteY51" fmla="*/ 801256 h 2281567"/>
                  <a:gd name="connsiteX52" fmla="*/ 821867 w 1199867"/>
                  <a:gd name="connsiteY52" fmla="*/ 785576 h 2281567"/>
                  <a:gd name="connsiteX53" fmla="*/ 811641 w 1199867"/>
                  <a:gd name="connsiteY53" fmla="*/ 804665 h 2281567"/>
                  <a:gd name="connsiteX54" fmla="*/ 810277 w 1199867"/>
                  <a:gd name="connsiteY54" fmla="*/ 844661 h 2281567"/>
                  <a:gd name="connsiteX55" fmla="*/ 818458 w 1199867"/>
                  <a:gd name="connsiteY55" fmla="*/ 1002143 h 2281567"/>
                  <a:gd name="connsiteX56" fmla="*/ 830275 w 1199867"/>
                  <a:gd name="connsiteY56" fmla="*/ 1220983 h 2281567"/>
                  <a:gd name="connsiteX57" fmla="*/ 837774 w 1199867"/>
                  <a:gd name="connsiteY57" fmla="*/ 1373239 h 2281567"/>
                  <a:gd name="connsiteX58" fmla="*/ 848228 w 1199867"/>
                  <a:gd name="connsiteY58" fmla="*/ 1760696 h 2281567"/>
                  <a:gd name="connsiteX59" fmla="*/ 855954 w 1199867"/>
                  <a:gd name="connsiteY59" fmla="*/ 2082252 h 2281567"/>
                  <a:gd name="connsiteX60" fmla="*/ 859817 w 1199867"/>
                  <a:gd name="connsiteY60" fmla="*/ 2241780 h 2281567"/>
                  <a:gd name="connsiteX61" fmla="*/ 859590 w 1199867"/>
                  <a:gd name="connsiteY61" fmla="*/ 2250642 h 2281567"/>
                  <a:gd name="connsiteX62" fmla="*/ 860272 w 1199867"/>
                  <a:gd name="connsiteY62" fmla="*/ 2275412 h 2281567"/>
                  <a:gd name="connsiteX63" fmla="*/ 854591 w 1199867"/>
                  <a:gd name="connsiteY63" fmla="*/ 2280866 h 2281567"/>
                  <a:gd name="connsiteX64" fmla="*/ 843910 w 1199867"/>
                  <a:gd name="connsiteY64" fmla="*/ 2280866 h 2281567"/>
                  <a:gd name="connsiteX65" fmla="*/ 722787 w 1199867"/>
                  <a:gd name="connsiteY65" fmla="*/ 2280866 h 2281567"/>
                  <a:gd name="connsiteX66" fmla="*/ 713243 w 1199867"/>
                  <a:gd name="connsiteY66" fmla="*/ 2281775 h 2281567"/>
                  <a:gd name="connsiteX67" fmla="*/ 680973 w 1199867"/>
                  <a:gd name="connsiteY67" fmla="*/ 2282003 h 2281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1199867" h="2281567">
                    <a:moveTo>
                      <a:pt x="680973" y="2282003"/>
                    </a:moveTo>
                    <a:cubicBezTo>
                      <a:pt x="683019" y="2220191"/>
                      <a:pt x="685291" y="2158607"/>
                      <a:pt x="687336" y="2096796"/>
                    </a:cubicBezTo>
                    <a:cubicBezTo>
                      <a:pt x="689382" y="2038620"/>
                      <a:pt x="691427" y="1980445"/>
                      <a:pt x="693472" y="1922269"/>
                    </a:cubicBezTo>
                    <a:cubicBezTo>
                      <a:pt x="696199" y="1846369"/>
                      <a:pt x="699153" y="1770241"/>
                      <a:pt x="701880" y="1694340"/>
                    </a:cubicBezTo>
                    <a:cubicBezTo>
                      <a:pt x="704607" y="1620484"/>
                      <a:pt x="706880" y="1546402"/>
                      <a:pt x="709607" y="1472546"/>
                    </a:cubicBezTo>
                    <a:cubicBezTo>
                      <a:pt x="712334" y="1394827"/>
                      <a:pt x="715515" y="1317109"/>
                      <a:pt x="719833" y="1239390"/>
                    </a:cubicBezTo>
                    <a:cubicBezTo>
                      <a:pt x="723242" y="1179169"/>
                      <a:pt x="726196" y="1118949"/>
                      <a:pt x="729377" y="1058728"/>
                    </a:cubicBezTo>
                    <a:cubicBezTo>
                      <a:pt x="733013" y="989645"/>
                      <a:pt x="736876" y="920561"/>
                      <a:pt x="740740" y="851478"/>
                    </a:cubicBezTo>
                    <a:cubicBezTo>
                      <a:pt x="741876" y="831253"/>
                      <a:pt x="740285" y="828753"/>
                      <a:pt x="721651" y="836480"/>
                    </a:cubicBezTo>
                    <a:cubicBezTo>
                      <a:pt x="691654" y="848978"/>
                      <a:pt x="670520" y="831935"/>
                      <a:pt x="648023" y="817846"/>
                    </a:cubicBezTo>
                    <a:cubicBezTo>
                      <a:pt x="644614" y="815573"/>
                      <a:pt x="643705" y="811028"/>
                      <a:pt x="643250" y="806710"/>
                    </a:cubicBezTo>
                    <a:cubicBezTo>
                      <a:pt x="642569" y="798529"/>
                      <a:pt x="644159" y="790576"/>
                      <a:pt x="647114" y="783304"/>
                    </a:cubicBezTo>
                    <a:cubicBezTo>
                      <a:pt x="655522" y="763306"/>
                      <a:pt x="661885" y="742626"/>
                      <a:pt x="668929" y="722174"/>
                    </a:cubicBezTo>
                    <a:cubicBezTo>
                      <a:pt x="673247" y="709676"/>
                      <a:pt x="682110" y="705585"/>
                      <a:pt x="694836" y="709676"/>
                    </a:cubicBezTo>
                    <a:cubicBezTo>
                      <a:pt x="705516" y="712857"/>
                      <a:pt x="714152" y="720129"/>
                      <a:pt x="722560" y="726946"/>
                    </a:cubicBezTo>
                    <a:cubicBezTo>
                      <a:pt x="726423" y="729901"/>
                      <a:pt x="729377" y="731037"/>
                      <a:pt x="734377" y="729219"/>
                    </a:cubicBezTo>
                    <a:cubicBezTo>
                      <a:pt x="747784" y="724219"/>
                      <a:pt x="761192" y="719902"/>
                      <a:pt x="774827" y="715811"/>
                    </a:cubicBezTo>
                    <a:cubicBezTo>
                      <a:pt x="781871" y="713766"/>
                      <a:pt x="780508" y="711039"/>
                      <a:pt x="776645" y="706949"/>
                    </a:cubicBezTo>
                    <a:cubicBezTo>
                      <a:pt x="768009" y="698086"/>
                      <a:pt x="757783" y="691496"/>
                      <a:pt x="747330" y="685360"/>
                    </a:cubicBezTo>
                    <a:cubicBezTo>
                      <a:pt x="699381" y="657181"/>
                      <a:pt x="657112" y="621731"/>
                      <a:pt x="618708" y="581735"/>
                    </a:cubicBezTo>
                    <a:cubicBezTo>
                      <a:pt x="535308" y="494699"/>
                      <a:pt x="449863" y="409481"/>
                      <a:pt x="361918" y="326763"/>
                    </a:cubicBezTo>
                    <a:cubicBezTo>
                      <a:pt x="253975" y="224729"/>
                      <a:pt x="139215" y="129739"/>
                      <a:pt x="26955" y="32250"/>
                    </a:cubicBezTo>
                    <a:cubicBezTo>
                      <a:pt x="19001" y="25433"/>
                      <a:pt x="11502" y="18388"/>
                      <a:pt x="3775" y="11343"/>
                    </a:cubicBezTo>
                    <a:cubicBezTo>
                      <a:pt x="1503" y="9071"/>
                      <a:pt x="-1224" y="6117"/>
                      <a:pt x="594" y="2708"/>
                    </a:cubicBezTo>
                    <a:cubicBezTo>
                      <a:pt x="2639" y="-1155"/>
                      <a:pt x="6957" y="-19"/>
                      <a:pt x="10366" y="890"/>
                    </a:cubicBezTo>
                    <a:cubicBezTo>
                      <a:pt x="26727" y="4980"/>
                      <a:pt x="41499" y="12934"/>
                      <a:pt x="54679" y="22933"/>
                    </a:cubicBezTo>
                    <a:cubicBezTo>
                      <a:pt x="252384" y="174734"/>
                      <a:pt x="447136" y="330854"/>
                      <a:pt x="632797" y="497653"/>
                    </a:cubicBezTo>
                    <a:cubicBezTo>
                      <a:pt x="693245" y="552193"/>
                      <a:pt x="754602" y="605596"/>
                      <a:pt x="815731" y="659454"/>
                    </a:cubicBezTo>
                    <a:cubicBezTo>
                      <a:pt x="823003" y="666044"/>
                      <a:pt x="831184" y="671498"/>
                      <a:pt x="840274" y="675361"/>
                    </a:cubicBezTo>
                    <a:cubicBezTo>
                      <a:pt x="853454" y="680815"/>
                      <a:pt x="861181" y="678088"/>
                      <a:pt x="866635" y="664681"/>
                    </a:cubicBezTo>
                    <a:cubicBezTo>
                      <a:pt x="872316" y="651046"/>
                      <a:pt x="879361" y="637865"/>
                      <a:pt x="885496" y="624458"/>
                    </a:cubicBezTo>
                    <a:cubicBezTo>
                      <a:pt x="895041" y="603778"/>
                      <a:pt x="909812" y="587644"/>
                      <a:pt x="926628" y="572645"/>
                    </a:cubicBezTo>
                    <a:cubicBezTo>
                      <a:pt x="998666" y="507880"/>
                      <a:pt x="1075703" y="449250"/>
                      <a:pt x="1151603" y="389029"/>
                    </a:cubicBezTo>
                    <a:cubicBezTo>
                      <a:pt x="1164329" y="378803"/>
                      <a:pt x="1177055" y="368577"/>
                      <a:pt x="1190236" y="359032"/>
                    </a:cubicBezTo>
                    <a:cubicBezTo>
                      <a:pt x="1197962" y="353351"/>
                      <a:pt x="1201143" y="355396"/>
                      <a:pt x="1201598" y="364941"/>
                    </a:cubicBezTo>
                    <a:cubicBezTo>
                      <a:pt x="1202052" y="374258"/>
                      <a:pt x="1197280" y="381530"/>
                      <a:pt x="1192281" y="388575"/>
                    </a:cubicBezTo>
                    <a:cubicBezTo>
                      <a:pt x="1174328" y="413799"/>
                      <a:pt x="1152967" y="436297"/>
                      <a:pt x="1132969" y="459703"/>
                    </a:cubicBezTo>
                    <a:cubicBezTo>
                      <a:pt x="1061841" y="543103"/>
                      <a:pt x="989803" y="625594"/>
                      <a:pt x="912312" y="703313"/>
                    </a:cubicBezTo>
                    <a:cubicBezTo>
                      <a:pt x="906403" y="709221"/>
                      <a:pt x="907539" y="716493"/>
                      <a:pt x="905949" y="723083"/>
                    </a:cubicBezTo>
                    <a:cubicBezTo>
                      <a:pt x="904131" y="731946"/>
                      <a:pt x="902086" y="740354"/>
                      <a:pt x="896177" y="747399"/>
                    </a:cubicBezTo>
                    <a:cubicBezTo>
                      <a:pt x="890496" y="753989"/>
                      <a:pt x="890496" y="762170"/>
                      <a:pt x="892087" y="770123"/>
                    </a:cubicBezTo>
                    <a:cubicBezTo>
                      <a:pt x="901631" y="817846"/>
                      <a:pt x="915720" y="864204"/>
                      <a:pt x="927992" y="911244"/>
                    </a:cubicBezTo>
                    <a:cubicBezTo>
                      <a:pt x="948444" y="990781"/>
                      <a:pt x="977077" y="1067818"/>
                      <a:pt x="1003892" y="1145309"/>
                    </a:cubicBezTo>
                    <a:cubicBezTo>
                      <a:pt x="1038434" y="1244617"/>
                      <a:pt x="1063659" y="1346878"/>
                      <a:pt x="1092746" y="1447776"/>
                    </a:cubicBezTo>
                    <a:cubicBezTo>
                      <a:pt x="1123879" y="1555946"/>
                      <a:pt x="1149558" y="1665480"/>
                      <a:pt x="1173646" y="1775467"/>
                    </a:cubicBezTo>
                    <a:cubicBezTo>
                      <a:pt x="1177055" y="1790693"/>
                      <a:pt x="1178646" y="1806373"/>
                      <a:pt x="1181146" y="1822053"/>
                    </a:cubicBezTo>
                    <a:cubicBezTo>
                      <a:pt x="1181600" y="1824553"/>
                      <a:pt x="1183191" y="1827962"/>
                      <a:pt x="1179555" y="1828871"/>
                    </a:cubicBezTo>
                    <a:cubicBezTo>
                      <a:pt x="1176146" y="1829780"/>
                      <a:pt x="1175464" y="1826371"/>
                      <a:pt x="1174555" y="1823871"/>
                    </a:cubicBezTo>
                    <a:cubicBezTo>
                      <a:pt x="1165465" y="1800010"/>
                      <a:pt x="1156603" y="1776149"/>
                      <a:pt x="1149785" y="1751606"/>
                    </a:cubicBezTo>
                    <a:cubicBezTo>
                      <a:pt x="1101836" y="1578444"/>
                      <a:pt x="1050478" y="1406190"/>
                      <a:pt x="996393" y="1234618"/>
                    </a:cubicBezTo>
                    <a:cubicBezTo>
                      <a:pt x="953671" y="1099633"/>
                      <a:pt x="908448" y="965557"/>
                      <a:pt x="853909" y="834662"/>
                    </a:cubicBezTo>
                    <a:cubicBezTo>
                      <a:pt x="849137" y="823527"/>
                      <a:pt x="844365" y="812392"/>
                      <a:pt x="839365" y="801256"/>
                    </a:cubicBezTo>
                    <a:cubicBezTo>
                      <a:pt x="835729" y="793530"/>
                      <a:pt x="830048" y="784440"/>
                      <a:pt x="821867" y="785576"/>
                    </a:cubicBezTo>
                    <a:cubicBezTo>
                      <a:pt x="815050" y="786485"/>
                      <a:pt x="813459" y="797620"/>
                      <a:pt x="811641" y="804665"/>
                    </a:cubicBezTo>
                    <a:cubicBezTo>
                      <a:pt x="808459" y="817846"/>
                      <a:pt x="809596" y="831253"/>
                      <a:pt x="810277" y="844661"/>
                    </a:cubicBezTo>
                    <a:cubicBezTo>
                      <a:pt x="813004" y="897155"/>
                      <a:pt x="815731" y="949649"/>
                      <a:pt x="818458" y="1002143"/>
                    </a:cubicBezTo>
                    <a:cubicBezTo>
                      <a:pt x="822322" y="1075090"/>
                      <a:pt x="826412" y="1148036"/>
                      <a:pt x="830275" y="1220983"/>
                    </a:cubicBezTo>
                    <a:cubicBezTo>
                      <a:pt x="833002" y="1271659"/>
                      <a:pt x="836184" y="1322336"/>
                      <a:pt x="837774" y="1373239"/>
                    </a:cubicBezTo>
                    <a:cubicBezTo>
                      <a:pt x="841638" y="1502316"/>
                      <a:pt x="844819" y="1631620"/>
                      <a:pt x="848228" y="1760696"/>
                    </a:cubicBezTo>
                    <a:cubicBezTo>
                      <a:pt x="850955" y="1867957"/>
                      <a:pt x="853227" y="1974991"/>
                      <a:pt x="855954" y="2082252"/>
                    </a:cubicBezTo>
                    <a:cubicBezTo>
                      <a:pt x="857318" y="2135428"/>
                      <a:pt x="858454" y="2188604"/>
                      <a:pt x="859817" y="2241780"/>
                    </a:cubicBezTo>
                    <a:cubicBezTo>
                      <a:pt x="859817" y="2244734"/>
                      <a:pt x="859590" y="2247688"/>
                      <a:pt x="859590" y="2250642"/>
                    </a:cubicBezTo>
                    <a:cubicBezTo>
                      <a:pt x="861181" y="2258823"/>
                      <a:pt x="859817" y="2267232"/>
                      <a:pt x="860272" y="2275412"/>
                    </a:cubicBezTo>
                    <a:cubicBezTo>
                      <a:pt x="860499" y="2279730"/>
                      <a:pt x="858681" y="2281094"/>
                      <a:pt x="854591" y="2280866"/>
                    </a:cubicBezTo>
                    <a:cubicBezTo>
                      <a:pt x="850955" y="2280639"/>
                      <a:pt x="847546" y="2280866"/>
                      <a:pt x="843910" y="2280866"/>
                    </a:cubicBezTo>
                    <a:cubicBezTo>
                      <a:pt x="803460" y="2280866"/>
                      <a:pt x="763237" y="2280866"/>
                      <a:pt x="722787" y="2280866"/>
                    </a:cubicBezTo>
                    <a:cubicBezTo>
                      <a:pt x="719606" y="2280866"/>
                      <a:pt x="716197" y="2279957"/>
                      <a:pt x="713243" y="2281775"/>
                    </a:cubicBezTo>
                    <a:cubicBezTo>
                      <a:pt x="702562" y="2282003"/>
                      <a:pt x="691654" y="2282003"/>
                      <a:pt x="680973" y="2282003"/>
                    </a:cubicBezTo>
                    <a:close/>
                  </a:path>
                </a:pathLst>
              </a:custGeom>
              <a:grpFill/>
              <a:ln w="22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FD76EBC1-8FBC-FF00-7240-EBA82F928F7A}"/>
                  </a:ext>
                </a:extLst>
              </p:cNvPr>
              <p:cNvSpPr/>
              <p:nvPr/>
            </p:nvSpPr>
            <p:spPr>
              <a:xfrm>
                <a:off x="2570741" y="1923157"/>
                <a:ext cx="659018" cy="1245317"/>
              </a:xfrm>
              <a:custGeom>
                <a:avLst/>
                <a:gdLst>
                  <a:gd name="connsiteX0" fmla="*/ 0 w 659018"/>
                  <a:gd name="connsiteY0" fmla="*/ 221 h 1245317"/>
                  <a:gd name="connsiteX1" fmla="*/ 31360 w 659018"/>
                  <a:gd name="connsiteY1" fmla="*/ 12720 h 1245317"/>
                  <a:gd name="connsiteX2" fmla="*/ 323373 w 659018"/>
                  <a:gd name="connsiteY2" fmla="*/ 249285 h 1245317"/>
                  <a:gd name="connsiteX3" fmla="*/ 440406 w 659018"/>
                  <a:gd name="connsiteY3" fmla="*/ 352228 h 1245317"/>
                  <a:gd name="connsiteX4" fmla="*/ 461995 w 659018"/>
                  <a:gd name="connsiteY4" fmla="*/ 367908 h 1245317"/>
                  <a:gd name="connsiteX5" fmla="*/ 475857 w 659018"/>
                  <a:gd name="connsiteY5" fmla="*/ 363136 h 1245317"/>
                  <a:gd name="connsiteX6" fmla="*/ 547667 w 659018"/>
                  <a:gd name="connsiteY6" fmla="*/ 279509 h 1245317"/>
                  <a:gd name="connsiteX7" fmla="*/ 648792 w 659018"/>
                  <a:gd name="connsiteY7" fmla="*/ 199290 h 1245317"/>
                  <a:gd name="connsiteX8" fmla="*/ 659018 w 659018"/>
                  <a:gd name="connsiteY8" fmla="*/ 194973 h 1245317"/>
                  <a:gd name="connsiteX9" fmla="*/ 657655 w 659018"/>
                  <a:gd name="connsiteY9" fmla="*/ 208153 h 1245317"/>
                  <a:gd name="connsiteX10" fmla="*/ 641747 w 659018"/>
                  <a:gd name="connsiteY10" fmla="*/ 228605 h 1245317"/>
                  <a:gd name="connsiteX11" fmla="*/ 503126 w 659018"/>
                  <a:gd name="connsiteY11" fmla="*/ 381998 h 1245317"/>
                  <a:gd name="connsiteX12" fmla="*/ 498809 w 659018"/>
                  <a:gd name="connsiteY12" fmla="*/ 390406 h 1245317"/>
                  <a:gd name="connsiteX13" fmla="*/ 491991 w 659018"/>
                  <a:gd name="connsiteY13" fmla="*/ 409495 h 1245317"/>
                  <a:gd name="connsiteX14" fmla="*/ 491309 w 659018"/>
                  <a:gd name="connsiteY14" fmla="*/ 424038 h 1245317"/>
                  <a:gd name="connsiteX15" fmla="*/ 539031 w 659018"/>
                  <a:gd name="connsiteY15" fmla="*/ 587657 h 1245317"/>
                  <a:gd name="connsiteX16" fmla="*/ 646065 w 659018"/>
                  <a:gd name="connsiteY16" fmla="*/ 972614 h 1245317"/>
                  <a:gd name="connsiteX17" fmla="*/ 649019 w 659018"/>
                  <a:gd name="connsiteY17" fmla="*/ 991930 h 1245317"/>
                  <a:gd name="connsiteX18" fmla="*/ 648565 w 659018"/>
                  <a:gd name="connsiteY18" fmla="*/ 998293 h 1245317"/>
                  <a:gd name="connsiteX19" fmla="*/ 643565 w 659018"/>
                  <a:gd name="connsiteY19" fmla="*/ 989431 h 1245317"/>
                  <a:gd name="connsiteX20" fmla="*/ 600843 w 659018"/>
                  <a:gd name="connsiteY20" fmla="*/ 846492 h 1245317"/>
                  <a:gd name="connsiteX21" fmla="*/ 465403 w 659018"/>
                  <a:gd name="connsiteY21" fmla="*/ 446081 h 1245317"/>
                  <a:gd name="connsiteX22" fmla="*/ 462676 w 659018"/>
                  <a:gd name="connsiteY22" fmla="*/ 439491 h 1245317"/>
                  <a:gd name="connsiteX23" fmla="*/ 451996 w 659018"/>
                  <a:gd name="connsiteY23" fmla="*/ 429038 h 1245317"/>
                  <a:gd name="connsiteX24" fmla="*/ 445633 w 659018"/>
                  <a:gd name="connsiteY24" fmla="*/ 443582 h 1245317"/>
                  <a:gd name="connsiteX25" fmla="*/ 448132 w 659018"/>
                  <a:gd name="connsiteY25" fmla="*/ 511301 h 1245317"/>
                  <a:gd name="connsiteX26" fmla="*/ 454268 w 659018"/>
                  <a:gd name="connsiteY26" fmla="*/ 623335 h 1245317"/>
                  <a:gd name="connsiteX27" fmla="*/ 462449 w 659018"/>
                  <a:gd name="connsiteY27" fmla="*/ 808541 h 1245317"/>
                  <a:gd name="connsiteX28" fmla="*/ 466994 w 659018"/>
                  <a:gd name="connsiteY28" fmla="*/ 985795 h 1245317"/>
                  <a:gd name="connsiteX29" fmla="*/ 473130 w 659018"/>
                  <a:gd name="connsiteY29" fmla="*/ 1237131 h 1245317"/>
                  <a:gd name="connsiteX30" fmla="*/ 464040 w 659018"/>
                  <a:gd name="connsiteY30" fmla="*/ 1246448 h 1245317"/>
                  <a:gd name="connsiteX31" fmla="*/ 382003 w 659018"/>
                  <a:gd name="connsiteY31" fmla="*/ 1246448 h 1245317"/>
                  <a:gd name="connsiteX32" fmla="*/ 374277 w 659018"/>
                  <a:gd name="connsiteY32" fmla="*/ 1238494 h 1245317"/>
                  <a:gd name="connsiteX33" fmla="*/ 380867 w 659018"/>
                  <a:gd name="connsiteY33" fmla="*/ 1067604 h 1245317"/>
                  <a:gd name="connsiteX34" fmla="*/ 387003 w 659018"/>
                  <a:gd name="connsiteY34" fmla="*/ 894896 h 1245317"/>
                  <a:gd name="connsiteX35" fmla="*/ 398820 w 659018"/>
                  <a:gd name="connsiteY35" fmla="*/ 623335 h 1245317"/>
                  <a:gd name="connsiteX36" fmla="*/ 407455 w 659018"/>
                  <a:gd name="connsiteY36" fmla="*/ 464034 h 1245317"/>
                  <a:gd name="connsiteX37" fmla="*/ 397456 w 659018"/>
                  <a:gd name="connsiteY37" fmla="*/ 456308 h 1245317"/>
                  <a:gd name="connsiteX38" fmla="*/ 357233 w 659018"/>
                  <a:gd name="connsiteY38" fmla="*/ 446763 h 1245317"/>
                  <a:gd name="connsiteX39" fmla="*/ 354506 w 659018"/>
                  <a:gd name="connsiteY39" fmla="*/ 433810 h 1245317"/>
                  <a:gd name="connsiteX40" fmla="*/ 369277 w 659018"/>
                  <a:gd name="connsiteY40" fmla="*/ 391996 h 1245317"/>
                  <a:gd name="connsiteX41" fmla="*/ 382231 w 659018"/>
                  <a:gd name="connsiteY41" fmla="*/ 387451 h 1245317"/>
                  <a:gd name="connsiteX42" fmla="*/ 387912 w 659018"/>
                  <a:gd name="connsiteY42" fmla="*/ 389724 h 1245317"/>
                  <a:gd name="connsiteX43" fmla="*/ 429725 w 659018"/>
                  <a:gd name="connsiteY43" fmla="*/ 389497 h 1245317"/>
                  <a:gd name="connsiteX44" fmla="*/ 414954 w 659018"/>
                  <a:gd name="connsiteY44" fmla="*/ 376089 h 1245317"/>
                  <a:gd name="connsiteX45" fmla="*/ 341326 w 659018"/>
                  <a:gd name="connsiteY45" fmla="*/ 317686 h 1245317"/>
                  <a:gd name="connsiteX46" fmla="*/ 149529 w 659018"/>
                  <a:gd name="connsiteY46" fmla="*/ 132707 h 1245317"/>
                  <a:gd name="connsiteX47" fmla="*/ 15453 w 659018"/>
                  <a:gd name="connsiteY47" fmla="*/ 17265 h 1245317"/>
                  <a:gd name="connsiteX48" fmla="*/ 0 w 659018"/>
                  <a:gd name="connsiteY48" fmla="*/ 3857 h 1245317"/>
                  <a:gd name="connsiteX49" fmla="*/ 0 w 659018"/>
                  <a:gd name="connsiteY49" fmla="*/ 221 h 1245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659018" h="1245317">
                    <a:moveTo>
                      <a:pt x="0" y="221"/>
                    </a:moveTo>
                    <a:cubicBezTo>
                      <a:pt x="12726" y="-1369"/>
                      <a:pt x="22270" y="5903"/>
                      <a:pt x="31360" y="12720"/>
                    </a:cubicBezTo>
                    <a:cubicBezTo>
                      <a:pt x="130895" y="88848"/>
                      <a:pt x="229520" y="166339"/>
                      <a:pt x="323373" y="249285"/>
                    </a:cubicBezTo>
                    <a:cubicBezTo>
                      <a:pt x="362233" y="283827"/>
                      <a:pt x="401319" y="318141"/>
                      <a:pt x="440406" y="352228"/>
                    </a:cubicBezTo>
                    <a:cubicBezTo>
                      <a:pt x="446996" y="358137"/>
                      <a:pt x="453586" y="364045"/>
                      <a:pt x="461995" y="367908"/>
                    </a:cubicBezTo>
                    <a:cubicBezTo>
                      <a:pt x="468585" y="370862"/>
                      <a:pt x="473811" y="369499"/>
                      <a:pt x="475857" y="363136"/>
                    </a:cubicBezTo>
                    <a:cubicBezTo>
                      <a:pt x="487901" y="324958"/>
                      <a:pt x="519034" y="302915"/>
                      <a:pt x="547667" y="279509"/>
                    </a:cubicBezTo>
                    <a:cubicBezTo>
                      <a:pt x="581072" y="252239"/>
                      <a:pt x="614932" y="225878"/>
                      <a:pt x="648792" y="199290"/>
                    </a:cubicBezTo>
                    <a:cubicBezTo>
                      <a:pt x="651746" y="197018"/>
                      <a:pt x="655155" y="191564"/>
                      <a:pt x="659018" y="194973"/>
                    </a:cubicBezTo>
                    <a:cubicBezTo>
                      <a:pt x="662881" y="198381"/>
                      <a:pt x="659927" y="203835"/>
                      <a:pt x="657655" y="208153"/>
                    </a:cubicBezTo>
                    <a:cubicBezTo>
                      <a:pt x="653564" y="215879"/>
                      <a:pt x="647429" y="222015"/>
                      <a:pt x="641747" y="228605"/>
                    </a:cubicBezTo>
                    <a:cubicBezTo>
                      <a:pt x="596752" y="280872"/>
                      <a:pt x="551757" y="332912"/>
                      <a:pt x="503126" y="381998"/>
                    </a:cubicBezTo>
                    <a:cubicBezTo>
                      <a:pt x="500854" y="384270"/>
                      <a:pt x="499263" y="386770"/>
                      <a:pt x="498809" y="390406"/>
                    </a:cubicBezTo>
                    <a:cubicBezTo>
                      <a:pt x="497672" y="396996"/>
                      <a:pt x="496309" y="403586"/>
                      <a:pt x="491991" y="409495"/>
                    </a:cubicBezTo>
                    <a:cubicBezTo>
                      <a:pt x="488582" y="413812"/>
                      <a:pt x="490173" y="419266"/>
                      <a:pt x="491309" y="424038"/>
                    </a:cubicBezTo>
                    <a:cubicBezTo>
                      <a:pt x="504263" y="479487"/>
                      <a:pt x="520170" y="534026"/>
                      <a:pt x="539031" y="587657"/>
                    </a:cubicBezTo>
                    <a:cubicBezTo>
                      <a:pt x="583118" y="713552"/>
                      <a:pt x="617205" y="842401"/>
                      <a:pt x="646065" y="972614"/>
                    </a:cubicBezTo>
                    <a:cubicBezTo>
                      <a:pt x="647429" y="978977"/>
                      <a:pt x="648110" y="985568"/>
                      <a:pt x="649019" y="991930"/>
                    </a:cubicBezTo>
                    <a:cubicBezTo>
                      <a:pt x="649247" y="993976"/>
                      <a:pt x="650156" y="996021"/>
                      <a:pt x="648565" y="998293"/>
                    </a:cubicBezTo>
                    <a:cubicBezTo>
                      <a:pt x="644929" y="996475"/>
                      <a:pt x="644702" y="992612"/>
                      <a:pt x="643565" y="989431"/>
                    </a:cubicBezTo>
                    <a:cubicBezTo>
                      <a:pt x="626522" y="942618"/>
                      <a:pt x="615387" y="893987"/>
                      <a:pt x="600843" y="846492"/>
                    </a:cubicBezTo>
                    <a:cubicBezTo>
                      <a:pt x="559711" y="711734"/>
                      <a:pt x="520397" y="576294"/>
                      <a:pt x="465403" y="446081"/>
                    </a:cubicBezTo>
                    <a:cubicBezTo>
                      <a:pt x="464494" y="443809"/>
                      <a:pt x="463585" y="441764"/>
                      <a:pt x="462676" y="439491"/>
                    </a:cubicBezTo>
                    <a:cubicBezTo>
                      <a:pt x="460177" y="434719"/>
                      <a:pt x="457222" y="427674"/>
                      <a:pt x="451996" y="429038"/>
                    </a:cubicBezTo>
                    <a:cubicBezTo>
                      <a:pt x="447223" y="430401"/>
                      <a:pt x="445860" y="437673"/>
                      <a:pt x="445633" y="443582"/>
                    </a:cubicBezTo>
                    <a:cubicBezTo>
                      <a:pt x="444724" y="466079"/>
                      <a:pt x="446996" y="488804"/>
                      <a:pt x="448132" y="511301"/>
                    </a:cubicBezTo>
                    <a:cubicBezTo>
                      <a:pt x="449950" y="548570"/>
                      <a:pt x="452677" y="586066"/>
                      <a:pt x="454268" y="623335"/>
                    </a:cubicBezTo>
                    <a:cubicBezTo>
                      <a:pt x="456995" y="685146"/>
                      <a:pt x="461540" y="746730"/>
                      <a:pt x="462449" y="808541"/>
                    </a:cubicBezTo>
                    <a:cubicBezTo>
                      <a:pt x="463358" y="867626"/>
                      <a:pt x="465403" y="926710"/>
                      <a:pt x="466994" y="985795"/>
                    </a:cubicBezTo>
                    <a:cubicBezTo>
                      <a:pt x="469039" y="1069649"/>
                      <a:pt x="470857" y="1153276"/>
                      <a:pt x="473130" y="1237131"/>
                    </a:cubicBezTo>
                    <a:cubicBezTo>
                      <a:pt x="473357" y="1244857"/>
                      <a:pt x="471312" y="1246448"/>
                      <a:pt x="464040" y="1246448"/>
                    </a:cubicBezTo>
                    <a:cubicBezTo>
                      <a:pt x="436770" y="1245993"/>
                      <a:pt x="409273" y="1246221"/>
                      <a:pt x="382003" y="1246448"/>
                    </a:cubicBezTo>
                    <a:cubicBezTo>
                      <a:pt x="375640" y="1246448"/>
                      <a:pt x="374050" y="1244630"/>
                      <a:pt x="374277" y="1238494"/>
                    </a:cubicBezTo>
                    <a:cubicBezTo>
                      <a:pt x="376549" y="1181455"/>
                      <a:pt x="378822" y="1124416"/>
                      <a:pt x="380867" y="1067604"/>
                    </a:cubicBezTo>
                    <a:cubicBezTo>
                      <a:pt x="382912" y="1010110"/>
                      <a:pt x="384730" y="952389"/>
                      <a:pt x="387003" y="894896"/>
                    </a:cubicBezTo>
                    <a:cubicBezTo>
                      <a:pt x="390184" y="804451"/>
                      <a:pt x="393366" y="713779"/>
                      <a:pt x="398820" y="623335"/>
                    </a:cubicBezTo>
                    <a:cubicBezTo>
                      <a:pt x="402001" y="570386"/>
                      <a:pt x="404728" y="517210"/>
                      <a:pt x="407455" y="464034"/>
                    </a:cubicBezTo>
                    <a:cubicBezTo>
                      <a:pt x="407910" y="454490"/>
                      <a:pt x="406092" y="452672"/>
                      <a:pt x="397456" y="456308"/>
                    </a:cubicBezTo>
                    <a:cubicBezTo>
                      <a:pt x="381322" y="463125"/>
                      <a:pt x="369277" y="454717"/>
                      <a:pt x="357233" y="446763"/>
                    </a:cubicBezTo>
                    <a:cubicBezTo>
                      <a:pt x="352688" y="443809"/>
                      <a:pt x="352916" y="438355"/>
                      <a:pt x="354506" y="433810"/>
                    </a:cubicBezTo>
                    <a:cubicBezTo>
                      <a:pt x="359051" y="419721"/>
                      <a:pt x="364051" y="405859"/>
                      <a:pt x="369277" y="391996"/>
                    </a:cubicBezTo>
                    <a:cubicBezTo>
                      <a:pt x="371550" y="386088"/>
                      <a:pt x="377004" y="386088"/>
                      <a:pt x="382231" y="387451"/>
                    </a:cubicBezTo>
                    <a:cubicBezTo>
                      <a:pt x="384276" y="387906"/>
                      <a:pt x="386548" y="388361"/>
                      <a:pt x="387912" y="389724"/>
                    </a:cubicBezTo>
                    <a:cubicBezTo>
                      <a:pt x="402001" y="404722"/>
                      <a:pt x="415409" y="393360"/>
                      <a:pt x="429725" y="389497"/>
                    </a:cubicBezTo>
                    <a:cubicBezTo>
                      <a:pt x="425862" y="382679"/>
                      <a:pt x="420408" y="379271"/>
                      <a:pt x="414954" y="376089"/>
                    </a:cubicBezTo>
                    <a:cubicBezTo>
                      <a:pt x="387457" y="360182"/>
                      <a:pt x="363369" y="340184"/>
                      <a:pt x="341326" y="317686"/>
                    </a:cubicBezTo>
                    <a:cubicBezTo>
                      <a:pt x="279287" y="254057"/>
                      <a:pt x="216340" y="191337"/>
                      <a:pt x="149529" y="132707"/>
                    </a:cubicBezTo>
                    <a:cubicBezTo>
                      <a:pt x="104988" y="93620"/>
                      <a:pt x="59993" y="55670"/>
                      <a:pt x="15453" y="17265"/>
                    </a:cubicBezTo>
                    <a:cubicBezTo>
                      <a:pt x="10226" y="12720"/>
                      <a:pt x="5227" y="8402"/>
                      <a:pt x="0" y="3857"/>
                    </a:cubicBezTo>
                    <a:cubicBezTo>
                      <a:pt x="0" y="2721"/>
                      <a:pt x="0" y="1358"/>
                      <a:pt x="0" y="221"/>
                    </a:cubicBezTo>
                    <a:close/>
                  </a:path>
                </a:pathLst>
              </a:custGeom>
              <a:grpFill/>
              <a:ln w="22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38D337A-45A7-FCCC-9624-B9FF6ABF37A2}"/>
                  </a:ext>
                </a:extLst>
              </p:cNvPr>
              <p:cNvSpPr/>
              <p:nvPr/>
            </p:nvSpPr>
            <p:spPr>
              <a:xfrm>
                <a:off x="3298161" y="3147335"/>
                <a:ext cx="147711" cy="29542"/>
              </a:xfrm>
              <a:custGeom>
                <a:avLst/>
                <a:gdLst>
                  <a:gd name="connsiteX0" fmla="*/ 0 w 147710"/>
                  <a:gd name="connsiteY0" fmla="*/ 31133 h 29542"/>
                  <a:gd name="connsiteX1" fmla="*/ 12044 w 147710"/>
                  <a:gd name="connsiteY1" fmla="*/ 29315 h 29542"/>
                  <a:gd name="connsiteX2" fmla="*/ 134531 w 147710"/>
                  <a:gd name="connsiteY2" fmla="*/ 29315 h 29542"/>
                  <a:gd name="connsiteX3" fmla="*/ 146120 w 147710"/>
                  <a:gd name="connsiteY3" fmla="*/ 17725 h 29542"/>
                  <a:gd name="connsiteX4" fmla="*/ 146347 w 147710"/>
                  <a:gd name="connsiteY4" fmla="*/ 0 h 29542"/>
                  <a:gd name="connsiteX5" fmla="*/ 147938 w 147710"/>
                  <a:gd name="connsiteY5" fmla="*/ 31133 h 29542"/>
                  <a:gd name="connsiteX6" fmla="*/ 0 w 147710"/>
                  <a:gd name="connsiteY6" fmla="*/ 31133 h 29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7710" h="29542">
                    <a:moveTo>
                      <a:pt x="0" y="31133"/>
                    </a:moveTo>
                    <a:cubicBezTo>
                      <a:pt x="3863" y="28860"/>
                      <a:pt x="7954" y="29315"/>
                      <a:pt x="12044" y="29315"/>
                    </a:cubicBezTo>
                    <a:cubicBezTo>
                      <a:pt x="52949" y="29315"/>
                      <a:pt x="93626" y="29315"/>
                      <a:pt x="134531" y="29315"/>
                    </a:cubicBezTo>
                    <a:cubicBezTo>
                      <a:pt x="145439" y="29315"/>
                      <a:pt x="145893" y="28633"/>
                      <a:pt x="146120" y="17725"/>
                    </a:cubicBezTo>
                    <a:cubicBezTo>
                      <a:pt x="146120" y="11817"/>
                      <a:pt x="146347" y="5908"/>
                      <a:pt x="146347" y="0"/>
                    </a:cubicBezTo>
                    <a:cubicBezTo>
                      <a:pt x="148620" y="10226"/>
                      <a:pt x="147256" y="20907"/>
                      <a:pt x="147938" y="31133"/>
                    </a:cubicBezTo>
                    <a:cubicBezTo>
                      <a:pt x="98625" y="31133"/>
                      <a:pt x="49313" y="31133"/>
                      <a:pt x="0" y="31133"/>
                    </a:cubicBezTo>
                    <a:close/>
                  </a:path>
                </a:pathLst>
              </a:custGeom>
              <a:grpFill/>
              <a:ln w="22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8D09A2B3-7C2D-3524-3FFB-980C332553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9823" y="2866292"/>
              <a:ext cx="3918221" cy="212863"/>
            </a:xfrm>
            <a:custGeom>
              <a:avLst/>
              <a:gdLst>
                <a:gd name="T0" fmla="*/ 4482 w 5998"/>
                <a:gd name="T1" fmla="*/ 420 h 654"/>
                <a:gd name="T2" fmla="*/ 1794 w 5998"/>
                <a:gd name="T3" fmla="*/ 367 h 654"/>
                <a:gd name="T4" fmla="*/ 4798 w 5998"/>
                <a:gd name="T5" fmla="*/ 367 h 654"/>
                <a:gd name="T6" fmla="*/ 3151 w 5998"/>
                <a:gd name="T7" fmla="*/ 420 h 654"/>
                <a:gd name="T8" fmla="*/ 2643 w 5998"/>
                <a:gd name="T9" fmla="*/ 345 h 654"/>
                <a:gd name="T10" fmla="*/ 3914 w 5998"/>
                <a:gd name="T11" fmla="*/ 314 h 654"/>
                <a:gd name="T12" fmla="*/ 3342 w 5998"/>
                <a:gd name="T13" fmla="*/ 411 h 654"/>
                <a:gd name="T14" fmla="*/ 4691 w 5998"/>
                <a:gd name="T15" fmla="*/ 334 h 654"/>
                <a:gd name="T16" fmla="*/ 5785 w 5998"/>
                <a:gd name="T17" fmla="*/ 280 h 654"/>
                <a:gd name="T18" fmla="*/ 3431 w 5998"/>
                <a:gd name="T19" fmla="*/ 374 h 654"/>
                <a:gd name="T20" fmla="*/ 3051 w 5998"/>
                <a:gd name="T21" fmla="*/ 392 h 654"/>
                <a:gd name="T22" fmla="*/ 2302 w 5998"/>
                <a:gd name="T23" fmla="*/ 298 h 654"/>
                <a:gd name="T24" fmla="*/ 5942 w 5998"/>
                <a:gd name="T25" fmla="*/ 214 h 654"/>
                <a:gd name="T26" fmla="*/ 2011 w 5998"/>
                <a:gd name="T27" fmla="*/ 260 h 654"/>
                <a:gd name="T28" fmla="*/ 5338 w 5998"/>
                <a:gd name="T29" fmla="*/ 187 h 654"/>
                <a:gd name="T30" fmla="*/ 2351 w 5998"/>
                <a:gd name="T31" fmla="*/ 267 h 654"/>
                <a:gd name="T32" fmla="*/ 1998 w 5998"/>
                <a:gd name="T33" fmla="*/ 163 h 654"/>
                <a:gd name="T34" fmla="*/ 2534 w 5998"/>
                <a:gd name="T35" fmla="*/ 171 h 654"/>
                <a:gd name="T36" fmla="*/ 3734 w 5998"/>
                <a:gd name="T37" fmla="*/ 40 h 654"/>
                <a:gd name="T38" fmla="*/ 3865 w 5998"/>
                <a:gd name="T39" fmla="*/ 214 h 654"/>
                <a:gd name="T40" fmla="*/ 3980 w 5998"/>
                <a:gd name="T41" fmla="*/ 136 h 654"/>
                <a:gd name="T42" fmla="*/ 4140 w 5998"/>
                <a:gd name="T43" fmla="*/ 178 h 654"/>
                <a:gd name="T44" fmla="*/ 4265 w 5998"/>
                <a:gd name="T45" fmla="*/ 347 h 654"/>
                <a:gd name="T46" fmla="*/ 4465 w 5998"/>
                <a:gd name="T47" fmla="*/ 323 h 654"/>
                <a:gd name="T48" fmla="*/ 4525 w 5998"/>
                <a:gd name="T49" fmla="*/ 220 h 654"/>
                <a:gd name="T50" fmla="*/ 4645 w 5998"/>
                <a:gd name="T51" fmla="*/ 311 h 654"/>
                <a:gd name="T52" fmla="*/ 4794 w 5998"/>
                <a:gd name="T53" fmla="*/ 280 h 654"/>
                <a:gd name="T54" fmla="*/ 4849 w 5998"/>
                <a:gd name="T55" fmla="*/ 209 h 654"/>
                <a:gd name="T56" fmla="*/ 5034 w 5998"/>
                <a:gd name="T57" fmla="*/ 271 h 654"/>
                <a:gd name="T58" fmla="*/ 5125 w 5998"/>
                <a:gd name="T59" fmla="*/ 67 h 654"/>
                <a:gd name="T60" fmla="*/ 5262 w 5998"/>
                <a:gd name="T61" fmla="*/ 327 h 654"/>
                <a:gd name="T62" fmla="*/ 5414 w 5998"/>
                <a:gd name="T63" fmla="*/ 163 h 654"/>
                <a:gd name="T64" fmla="*/ 5565 w 5998"/>
                <a:gd name="T65" fmla="*/ 283 h 654"/>
                <a:gd name="T66" fmla="*/ 5654 w 5998"/>
                <a:gd name="T67" fmla="*/ 156 h 654"/>
                <a:gd name="T68" fmla="*/ 5774 w 5998"/>
                <a:gd name="T69" fmla="*/ 300 h 654"/>
                <a:gd name="T70" fmla="*/ 5891 w 5998"/>
                <a:gd name="T71" fmla="*/ 136 h 654"/>
                <a:gd name="T72" fmla="*/ 51 w 5998"/>
                <a:gd name="T73" fmla="*/ 287 h 654"/>
                <a:gd name="T74" fmla="*/ 145 w 5998"/>
                <a:gd name="T75" fmla="*/ 214 h 654"/>
                <a:gd name="T76" fmla="*/ 251 w 5998"/>
                <a:gd name="T77" fmla="*/ 131 h 654"/>
                <a:gd name="T78" fmla="*/ 420 w 5998"/>
                <a:gd name="T79" fmla="*/ 178 h 654"/>
                <a:gd name="T80" fmla="*/ 545 w 5998"/>
                <a:gd name="T81" fmla="*/ 347 h 654"/>
                <a:gd name="T82" fmla="*/ 745 w 5998"/>
                <a:gd name="T83" fmla="*/ 323 h 654"/>
                <a:gd name="T84" fmla="*/ 814 w 5998"/>
                <a:gd name="T85" fmla="*/ 254 h 654"/>
                <a:gd name="T86" fmla="*/ 934 w 5998"/>
                <a:gd name="T87" fmla="*/ 367 h 654"/>
                <a:gd name="T88" fmla="*/ 1063 w 5998"/>
                <a:gd name="T89" fmla="*/ 223 h 654"/>
                <a:gd name="T90" fmla="*/ 1165 w 5998"/>
                <a:gd name="T91" fmla="*/ 247 h 654"/>
                <a:gd name="T92" fmla="*/ 1303 w 5998"/>
                <a:gd name="T93" fmla="*/ 183 h 654"/>
                <a:gd name="T94" fmla="*/ 1420 w 5998"/>
                <a:gd name="T95" fmla="*/ 98 h 654"/>
                <a:gd name="T96" fmla="*/ 1578 w 5998"/>
                <a:gd name="T97" fmla="*/ 143 h 654"/>
                <a:gd name="T98" fmla="*/ 1762 w 5998"/>
                <a:gd name="T99" fmla="*/ 123 h 654"/>
                <a:gd name="T100" fmla="*/ 1871 w 5998"/>
                <a:gd name="T101" fmla="*/ 260 h 654"/>
                <a:gd name="T102" fmla="*/ 1962 w 5998"/>
                <a:gd name="T103" fmla="*/ 43 h 654"/>
                <a:gd name="T104" fmla="*/ 2098 w 5998"/>
                <a:gd name="T105" fmla="*/ 267 h 654"/>
                <a:gd name="T106" fmla="*/ 2227 w 5998"/>
                <a:gd name="T107" fmla="*/ 185 h 654"/>
                <a:gd name="T108" fmla="*/ 2402 w 5998"/>
                <a:gd name="T109" fmla="*/ 143 h 654"/>
                <a:gd name="T110" fmla="*/ 2578 w 5998"/>
                <a:gd name="T111" fmla="*/ 131 h 654"/>
                <a:gd name="T112" fmla="*/ 2731 w 5998"/>
                <a:gd name="T113" fmla="*/ 94 h 654"/>
                <a:gd name="T114" fmla="*/ 2878 w 5998"/>
                <a:gd name="T115" fmla="*/ 274 h 654"/>
                <a:gd name="T116" fmla="*/ 3003 w 5998"/>
                <a:gd name="T117" fmla="*/ 285 h 654"/>
                <a:gd name="T118" fmla="*/ 3191 w 5998"/>
                <a:gd name="T119" fmla="*/ 67 h 654"/>
                <a:gd name="T120" fmla="*/ 3311 w 5998"/>
                <a:gd name="T121" fmla="*/ 251 h 654"/>
                <a:gd name="T122" fmla="*/ 3476 w 5998"/>
                <a:gd name="T123" fmla="*/ 292 h 654"/>
                <a:gd name="T124" fmla="*/ 3578 w 5998"/>
                <a:gd name="T125" fmla="*/ 31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998" h="654">
                  <a:moveTo>
                    <a:pt x="2642" y="447"/>
                  </a:moveTo>
                  <a:lnTo>
                    <a:pt x="2642" y="460"/>
                  </a:lnTo>
                  <a:lnTo>
                    <a:pt x="2645" y="460"/>
                  </a:lnTo>
                  <a:lnTo>
                    <a:pt x="2645" y="447"/>
                  </a:lnTo>
                  <a:lnTo>
                    <a:pt x="2642" y="447"/>
                  </a:lnTo>
                  <a:close/>
                  <a:moveTo>
                    <a:pt x="4805" y="443"/>
                  </a:moveTo>
                  <a:lnTo>
                    <a:pt x="4805" y="463"/>
                  </a:lnTo>
                  <a:lnTo>
                    <a:pt x="4811" y="463"/>
                  </a:lnTo>
                  <a:lnTo>
                    <a:pt x="4811" y="443"/>
                  </a:lnTo>
                  <a:lnTo>
                    <a:pt x="4805" y="443"/>
                  </a:lnTo>
                  <a:close/>
                  <a:moveTo>
                    <a:pt x="1085" y="443"/>
                  </a:moveTo>
                  <a:lnTo>
                    <a:pt x="1085" y="463"/>
                  </a:lnTo>
                  <a:lnTo>
                    <a:pt x="1091" y="463"/>
                  </a:lnTo>
                  <a:lnTo>
                    <a:pt x="1091" y="443"/>
                  </a:lnTo>
                  <a:lnTo>
                    <a:pt x="1085" y="443"/>
                  </a:lnTo>
                  <a:close/>
                  <a:moveTo>
                    <a:pt x="38" y="440"/>
                  </a:moveTo>
                  <a:lnTo>
                    <a:pt x="38" y="463"/>
                  </a:lnTo>
                  <a:lnTo>
                    <a:pt x="42" y="463"/>
                  </a:lnTo>
                  <a:lnTo>
                    <a:pt x="42" y="440"/>
                  </a:lnTo>
                  <a:lnTo>
                    <a:pt x="38" y="440"/>
                  </a:lnTo>
                  <a:close/>
                  <a:moveTo>
                    <a:pt x="5774" y="434"/>
                  </a:moveTo>
                  <a:lnTo>
                    <a:pt x="5774" y="460"/>
                  </a:lnTo>
                  <a:lnTo>
                    <a:pt x="5778" y="460"/>
                  </a:lnTo>
                  <a:lnTo>
                    <a:pt x="5778" y="434"/>
                  </a:lnTo>
                  <a:lnTo>
                    <a:pt x="5774" y="434"/>
                  </a:lnTo>
                  <a:close/>
                  <a:moveTo>
                    <a:pt x="2054" y="434"/>
                  </a:moveTo>
                  <a:lnTo>
                    <a:pt x="2054" y="460"/>
                  </a:lnTo>
                  <a:lnTo>
                    <a:pt x="2058" y="460"/>
                  </a:lnTo>
                  <a:lnTo>
                    <a:pt x="2058" y="434"/>
                  </a:lnTo>
                  <a:lnTo>
                    <a:pt x="2054" y="434"/>
                  </a:lnTo>
                  <a:close/>
                  <a:moveTo>
                    <a:pt x="5362" y="431"/>
                  </a:moveTo>
                  <a:lnTo>
                    <a:pt x="5360" y="443"/>
                  </a:lnTo>
                  <a:lnTo>
                    <a:pt x="5360" y="452"/>
                  </a:lnTo>
                  <a:lnTo>
                    <a:pt x="5362" y="463"/>
                  </a:lnTo>
                  <a:lnTo>
                    <a:pt x="5365" y="463"/>
                  </a:lnTo>
                  <a:lnTo>
                    <a:pt x="5365" y="431"/>
                  </a:lnTo>
                  <a:lnTo>
                    <a:pt x="5362" y="431"/>
                  </a:lnTo>
                  <a:close/>
                  <a:moveTo>
                    <a:pt x="1642" y="431"/>
                  </a:moveTo>
                  <a:lnTo>
                    <a:pt x="1640" y="443"/>
                  </a:lnTo>
                  <a:lnTo>
                    <a:pt x="1640" y="452"/>
                  </a:lnTo>
                  <a:lnTo>
                    <a:pt x="1642" y="463"/>
                  </a:lnTo>
                  <a:lnTo>
                    <a:pt x="1645" y="463"/>
                  </a:lnTo>
                  <a:lnTo>
                    <a:pt x="1645" y="431"/>
                  </a:lnTo>
                  <a:lnTo>
                    <a:pt x="1642" y="431"/>
                  </a:lnTo>
                  <a:close/>
                  <a:moveTo>
                    <a:pt x="2551" y="427"/>
                  </a:moveTo>
                  <a:lnTo>
                    <a:pt x="2551" y="443"/>
                  </a:lnTo>
                  <a:lnTo>
                    <a:pt x="2554" y="443"/>
                  </a:lnTo>
                  <a:lnTo>
                    <a:pt x="2554" y="427"/>
                  </a:lnTo>
                  <a:lnTo>
                    <a:pt x="2551" y="427"/>
                  </a:lnTo>
                  <a:close/>
                  <a:moveTo>
                    <a:pt x="4274" y="423"/>
                  </a:moveTo>
                  <a:lnTo>
                    <a:pt x="4274" y="443"/>
                  </a:lnTo>
                  <a:lnTo>
                    <a:pt x="4278" y="443"/>
                  </a:lnTo>
                  <a:lnTo>
                    <a:pt x="4278" y="423"/>
                  </a:lnTo>
                  <a:lnTo>
                    <a:pt x="4274" y="423"/>
                  </a:lnTo>
                  <a:close/>
                  <a:moveTo>
                    <a:pt x="554" y="423"/>
                  </a:moveTo>
                  <a:lnTo>
                    <a:pt x="554" y="443"/>
                  </a:lnTo>
                  <a:lnTo>
                    <a:pt x="558" y="443"/>
                  </a:lnTo>
                  <a:lnTo>
                    <a:pt x="558" y="423"/>
                  </a:lnTo>
                  <a:lnTo>
                    <a:pt x="554" y="423"/>
                  </a:lnTo>
                  <a:close/>
                  <a:moveTo>
                    <a:pt x="5365" y="416"/>
                  </a:moveTo>
                  <a:lnTo>
                    <a:pt x="5365" y="427"/>
                  </a:lnTo>
                  <a:lnTo>
                    <a:pt x="5371" y="427"/>
                  </a:lnTo>
                  <a:lnTo>
                    <a:pt x="5371" y="416"/>
                  </a:lnTo>
                  <a:lnTo>
                    <a:pt x="5365" y="416"/>
                  </a:lnTo>
                  <a:close/>
                  <a:moveTo>
                    <a:pt x="1645" y="416"/>
                  </a:moveTo>
                  <a:lnTo>
                    <a:pt x="1645" y="427"/>
                  </a:lnTo>
                  <a:lnTo>
                    <a:pt x="1651" y="427"/>
                  </a:lnTo>
                  <a:lnTo>
                    <a:pt x="1651" y="416"/>
                  </a:lnTo>
                  <a:lnTo>
                    <a:pt x="1645" y="416"/>
                  </a:lnTo>
                  <a:close/>
                  <a:moveTo>
                    <a:pt x="4478" y="407"/>
                  </a:moveTo>
                  <a:lnTo>
                    <a:pt x="4478" y="420"/>
                  </a:lnTo>
                  <a:lnTo>
                    <a:pt x="4482" y="420"/>
                  </a:lnTo>
                  <a:lnTo>
                    <a:pt x="4482" y="407"/>
                  </a:lnTo>
                  <a:lnTo>
                    <a:pt x="4478" y="407"/>
                  </a:lnTo>
                  <a:close/>
                  <a:moveTo>
                    <a:pt x="758" y="407"/>
                  </a:moveTo>
                  <a:lnTo>
                    <a:pt x="758" y="420"/>
                  </a:lnTo>
                  <a:lnTo>
                    <a:pt x="762" y="420"/>
                  </a:lnTo>
                  <a:lnTo>
                    <a:pt x="762" y="407"/>
                  </a:lnTo>
                  <a:lnTo>
                    <a:pt x="758" y="407"/>
                  </a:lnTo>
                  <a:close/>
                  <a:moveTo>
                    <a:pt x="5365" y="380"/>
                  </a:moveTo>
                  <a:lnTo>
                    <a:pt x="5365" y="407"/>
                  </a:lnTo>
                  <a:lnTo>
                    <a:pt x="5371" y="407"/>
                  </a:lnTo>
                  <a:lnTo>
                    <a:pt x="5371" y="380"/>
                  </a:lnTo>
                  <a:lnTo>
                    <a:pt x="5365" y="380"/>
                  </a:lnTo>
                  <a:close/>
                  <a:moveTo>
                    <a:pt x="1645" y="380"/>
                  </a:moveTo>
                  <a:lnTo>
                    <a:pt x="1645" y="407"/>
                  </a:lnTo>
                  <a:lnTo>
                    <a:pt x="1651" y="407"/>
                  </a:lnTo>
                  <a:lnTo>
                    <a:pt x="1651" y="380"/>
                  </a:lnTo>
                  <a:lnTo>
                    <a:pt x="1645" y="380"/>
                  </a:lnTo>
                  <a:close/>
                  <a:moveTo>
                    <a:pt x="5505" y="371"/>
                  </a:moveTo>
                  <a:lnTo>
                    <a:pt x="5505" y="385"/>
                  </a:lnTo>
                  <a:lnTo>
                    <a:pt x="5503" y="400"/>
                  </a:lnTo>
                  <a:lnTo>
                    <a:pt x="5505" y="412"/>
                  </a:lnTo>
                  <a:lnTo>
                    <a:pt x="5511" y="423"/>
                  </a:lnTo>
                  <a:lnTo>
                    <a:pt x="5511" y="411"/>
                  </a:lnTo>
                  <a:lnTo>
                    <a:pt x="5511" y="394"/>
                  </a:lnTo>
                  <a:lnTo>
                    <a:pt x="5511" y="381"/>
                  </a:lnTo>
                  <a:lnTo>
                    <a:pt x="5505" y="371"/>
                  </a:lnTo>
                  <a:close/>
                  <a:moveTo>
                    <a:pt x="1785" y="371"/>
                  </a:moveTo>
                  <a:lnTo>
                    <a:pt x="1785" y="385"/>
                  </a:lnTo>
                  <a:lnTo>
                    <a:pt x="1783" y="400"/>
                  </a:lnTo>
                  <a:lnTo>
                    <a:pt x="1785" y="412"/>
                  </a:lnTo>
                  <a:lnTo>
                    <a:pt x="1791" y="423"/>
                  </a:lnTo>
                  <a:lnTo>
                    <a:pt x="1791" y="411"/>
                  </a:lnTo>
                  <a:lnTo>
                    <a:pt x="1791" y="394"/>
                  </a:lnTo>
                  <a:lnTo>
                    <a:pt x="1791" y="381"/>
                  </a:lnTo>
                  <a:lnTo>
                    <a:pt x="1785" y="371"/>
                  </a:lnTo>
                  <a:close/>
                  <a:moveTo>
                    <a:pt x="2351" y="367"/>
                  </a:moveTo>
                  <a:lnTo>
                    <a:pt x="2349" y="380"/>
                  </a:lnTo>
                  <a:lnTo>
                    <a:pt x="2349" y="396"/>
                  </a:lnTo>
                  <a:lnTo>
                    <a:pt x="2351" y="409"/>
                  </a:lnTo>
                  <a:lnTo>
                    <a:pt x="2354" y="420"/>
                  </a:lnTo>
                  <a:lnTo>
                    <a:pt x="2354" y="405"/>
                  </a:lnTo>
                  <a:lnTo>
                    <a:pt x="2354" y="391"/>
                  </a:lnTo>
                  <a:lnTo>
                    <a:pt x="2354" y="376"/>
                  </a:lnTo>
                  <a:lnTo>
                    <a:pt x="2351" y="367"/>
                  </a:lnTo>
                  <a:close/>
                  <a:moveTo>
                    <a:pt x="2305" y="363"/>
                  </a:moveTo>
                  <a:lnTo>
                    <a:pt x="2305" y="374"/>
                  </a:lnTo>
                  <a:lnTo>
                    <a:pt x="2311" y="374"/>
                  </a:lnTo>
                  <a:lnTo>
                    <a:pt x="2311" y="363"/>
                  </a:lnTo>
                  <a:lnTo>
                    <a:pt x="2305" y="363"/>
                  </a:lnTo>
                  <a:close/>
                  <a:moveTo>
                    <a:pt x="5511" y="360"/>
                  </a:moveTo>
                  <a:lnTo>
                    <a:pt x="5511" y="367"/>
                  </a:lnTo>
                  <a:lnTo>
                    <a:pt x="5514" y="367"/>
                  </a:lnTo>
                  <a:lnTo>
                    <a:pt x="5514" y="360"/>
                  </a:lnTo>
                  <a:lnTo>
                    <a:pt x="5511" y="360"/>
                  </a:lnTo>
                  <a:close/>
                  <a:moveTo>
                    <a:pt x="5218" y="360"/>
                  </a:moveTo>
                  <a:lnTo>
                    <a:pt x="5218" y="387"/>
                  </a:lnTo>
                  <a:lnTo>
                    <a:pt x="5222" y="387"/>
                  </a:lnTo>
                  <a:lnTo>
                    <a:pt x="5222" y="360"/>
                  </a:lnTo>
                  <a:lnTo>
                    <a:pt x="5218" y="360"/>
                  </a:lnTo>
                  <a:close/>
                  <a:moveTo>
                    <a:pt x="4374" y="360"/>
                  </a:moveTo>
                  <a:lnTo>
                    <a:pt x="4374" y="383"/>
                  </a:lnTo>
                  <a:lnTo>
                    <a:pt x="4378" y="383"/>
                  </a:lnTo>
                  <a:lnTo>
                    <a:pt x="4378" y="360"/>
                  </a:lnTo>
                  <a:lnTo>
                    <a:pt x="4374" y="360"/>
                  </a:lnTo>
                  <a:close/>
                  <a:moveTo>
                    <a:pt x="3485" y="360"/>
                  </a:moveTo>
                  <a:lnTo>
                    <a:pt x="3485" y="367"/>
                  </a:lnTo>
                  <a:lnTo>
                    <a:pt x="3491" y="367"/>
                  </a:lnTo>
                  <a:lnTo>
                    <a:pt x="3491" y="360"/>
                  </a:lnTo>
                  <a:lnTo>
                    <a:pt x="3485" y="360"/>
                  </a:lnTo>
                  <a:close/>
                  <a:moveTo>
                    <a:pt x="1791" y="360"/>
                  </a:moveTo>
                  <a:lnTo>
                    <a:pt x="1791" y="367"/>
                  </a:lnTo>
                  <a:lnTo>
                    <a:pt x="1794" y="367"/>
                  </a:lnTo>
                  <a:lnTo>
                    <a:pt x="1794" y="360"/>
                  </a:lnTo>
                  <a:lnTo>
                    <a:pt x="1791" y="360"/>
                  </a:lnTo>
                  <a:close/>
                  <a:moveTo>
                    <a:pt x="1498" y="360"/>
                  </a:moveTo>
                  <a:lnTo>
                    <a:pt x="1498" y="387"/>
                  </a:lnTo>
                  <a:lnTo>
                    <a:pt x="1502" y="387"/>
                  </a:lnTo>
                  <a:lnTo>
                    <a:pt x="1502" y="360"/>
                  </a:lnTo>
                  <a:lnTo>
                    <a:pt x="1498" y="360"/>
                  </a:lnTo>
                  <a:close/>
                  <a:moveTo>
                    <a:pt x="654" y="360"/>
                  </a:moveTo>
                  <a:lnTo>
                    <a:pt x="654" y="383"/>
                  </a:lnTo>
                  <a:lnTo>
                    <a:pt x="658" y="383"/>
                  </a:lnTo>
                  <a:lnTo>
                    <a:pt x="658" y="360"/>
                  </a:lnTo>
                  <a:lnTo>
                    <a:pt x="654" y="360"/>
                  </a:lnTo>
                  <a:close/>
                  <a:moveTo>
                    <a:pt x="5971" y="356"/>
                  </a:moveTo>
                  <a:lnTo>
                    <a:pt x="5971" y="380"/>
                  </a:lnTo>
                  <a:lnTo>
                    <a:pt x="5974" y="380"/>
                  </a:lnTo>
                  <a:lnTo>
                    <a:pt x="5974" y="356"/>
                  </a:lnTo>
                  <a:lnTo>
                    <a:pt x="5971" y="356"/>
                  </a:lnTo>
                  <a:close/>
                  <a:moveTo>
                    <a:pt x="4898" y="356"/>
                  </a:moveTo>
                  <a:lnTo>
                    <a:pt x="4898" y="383"/>
                  </a:lnTo>
                  <a:lnTo>
                    <a:pt x="4902" y="383"/>
                  </a:lnTo>
                  <a:lnTo>
                    <a:pt x="4902" y="356"/>
                  </a:lnTo>
                  <a:lnTo>
                    <a:pt x="4898" y="356"/>
                  </a:lnTo>
                  <a:close/>
                  <a:moveTo>
                    <a:pt x="4665" y="356"/>
                  </a:moveTo>
                  <a:lnTo>
                    <a:pt x="4665" y="374"/>
                  </a:lnTo>
                  <a:lnTo>
                    <a:pt x="4671" y="374"/>
                  </a:lnTo>
                  <a:lnTo>
                    <a:pt x="4671" y="356"/>
                  </a:lnTo>
                  <a:lnTo>
                    <a:pt x="4665" y="356"/>
                  </a:lnTo>
                  <a:close/>
                  <a:moveTo>
                    <a:pt x="2251" y="356"/>
                  </a:moveTo>
                  <a:lnTo>
                    <a:pt x="2251" y="380"/>
                  </a:lnTo>
                  <a:lnTo>
                    <a:pt x="2254" y="380"/>
                  </a:lnTo>
                  <a:lnTo>
                    <a:pt x="2254" y="356"/>
                  </a:lnTo>
                  <a:lnTo>
                    <a:pt x="2251" y="356"/>
                  </a:lnTo>
                  <a:close/>
                  <a:moveTo>
                    <a:pt x="1178" y="356"/>
                  </a:moveTo>
                  <a:lnTo>
                    <a:pt x="1178" y="383"/>
                  </a:lnTo>
                  <a:lnTo>
                    <a:pt x="1182" y="383"/>
                  </a:lnTo>
                  <a:lnTo>
                    <a:pt x="1182" y="356"/>
                  </a:lnTo>
                  <a:lnTo>
                    <a:pt x="1178" y="356"/>
                  </a:lnTo>
                  <a:close/>
                  <a:moveTo>
                    <a:pt x="945" y="356"/>
                  </a:moveTo>
                  <a:lnTo>
                    <a:pt x="945" y="374"/>
                  </a:lnTo>
                  <a:lnTo>
                    <a:pt x="951" y="374"/>
                  </a:lnTo>
                  <a:lnTo>
                    <a:pt x="951" y="356"/>
                  </a:lnTo>
                  <a:lnTo>
                    <a:pt x="945" y="356"/>
                  </a:lnTo>
                  <a:close/>
                  <a:moveTo>
                    <a:pt x="5771" y="347"/>
                  </a:moveTo>
                  <a:lnTo>
                    <a:pt x="5769" y="361"/>
                  </a:lnTo>
                  <a:lnTo>
                    <a:pt x="5769" y="381"/>
                  </a:lnTo>
                  <a:lnTo>
                    <a:pt x="5769" y="403"/>
                  </a:lnTo>
                  <a:lnTo>
                    <a:pt x="5771" y="421"/>
                  </a:lnTo>
                  <a:lnTo>
                    <a:pt x="5774" y="431"/>
                  </a:lnTo>
                  <a:lnTo>
                    <a:pt x="5774" y="416"/>
                  </a:lnTo>
                  <a:lnTo>
                    <a:pt x="5774" y="396"/>
                  </a:lnTo>
                  <a:lnTo>
                    <a:pt x="5774" y="376"/>
                  </a:lnTo>
                  <a:lnTo>
                    <a:pt x="5774" y="358"/>
                  </a:lnTo>
                  <a:lnTo>
                    <a:pt x="5771" y="347"/>
                  </a:lnTo>
                  <a:close/>
                  <a:moveTo>
                    <a:pt x="4778" y="347"/>
                  </a:moveTo>
                  <a:lnTo>
                    <a:pt x="4782" y="354"/>
                  </a:lnTo>
                  <a:lnTo>
                    <a:pt x="4783" y="361"/>
                  </a:lnTo>
                  <a:lnTo>
                    <a:pt x="4787" y="369"/>
                  </a:lnTo>
                  <a:lnTo>
                    <a:pt x="4791" y="374"/>
                  </a:lnTo>
                  <a:lnTo>
                    <a:pt x="4791" y="391"/>
                  </a:lnTo>
                  <a:lnTo>
                    <a:pt x="4794" y="391"/>
                  </a:lnTo>
                  <a:lnTo>
                    <a:pt x="4796" y="403"/>
                  </a:lnTo>
                  <a:lnTo>
                    <a:pt x="4798" y="414"/>
                  </a:lnTo>
                  <a:lnTo>
                    <a:pt x="4802" y="423"/>
                  </a:lnTo>
                  <a:lnTo>
                    <a:pt x="4803" y="420"/>
                  </a:lnTo>
                  <a:lnTo>
                    <a:pt x="4807" y="416"/>
                  </a:lnTo>
                  <a:lnTo>
                    <a:pt x="4807" y="414"/>
                  </a:lnTo>
                  <a:lnTo>
                    <a:pt x="4809" y="409"/>
                  </a:lnTo>
                  <a:lnTo>
                    <a:pt x="4811" y="403"/>
                  </a:lnTo>
                  <a:lnTo>
                    <a:pt x="4805" y="403"/>
                  </a:lnTo>
                  <a:lnTo>
                    <a:pt x="4802" y="383"/>
                  </a:lnTo>
                  <a:lnTo>
                    <a:pt x="4798" y="383"/>
                  </a:lnTo>
                  <a:lnTo>
                    <a:pt x="4798" y="367"/>
                  </a:lnTo>
                  <a:lnTo>
                    <a:pt x="4791" y="363"/>
                  </a:lnTo>
                  <a:lnTo>
                    <a:pt x="4791" y="356"/>
                  </a:lnTo>
                  <a:lnTo>
                    <a:pt x="4778" y="347"/>
                  </a:lnTo>
                  <a:close/>
                  <a:moveTo>
                    <a:pt x="2051" y="347"/>
                  </a:moveTo>
                  <a:lnTo>
                    <a:pt x="2049" y="361"/>
                  </a:lnTo>
                  <a:lnTo>
                    <a:pt x="2049" y="381"/>
                  </a:lnTo>
                  <a:lnTo>
                    <a:pt x="2049" y="403"/>
                  </a:lnTo>
                  <a:lnTo>
                    <a:pt x="2051" y="421"/>
                  </a:lnTo>
                  <a:lnTo>
                    <a:pt x="2054" y="431"/>
                  </a:lnTo>
                  <a:lnTo>
                    <a:pt x="2054" y="416"/>
                  </a:lnTo>
                  <a:lnTo>
                    <a:pt x="2054" y="396"/>
                  </a:lnTo>
                  <a:lnTo>
                    <a:pt x="2054" y="376"/>
                  </a:lnTo>
                  <a:lnTo>
                    <a:pt x="2054" y="358"/>
                  </a:lnTo>
                  <a:lnTo>
                    <a:pt x="2051" y="347"/>
                  </a:lnTo>
                  <a:close/>
                  <a:moveTo>
                    <a:pt x="1058" y="347"/>
                  </a:moveTo>
                  <a:lnTo>
                    <a:pt x="1062" y="354"/>
                  </a:lnTo>
                  <a:lnTo>
                    <a:pt x="1063" y="361"/>
                  </a:lnTo>
                  <a:lnTo>
                    <a:pt x="1067" y="369"/>
                  </a:lnTo>
                  <a:lnTo>
                    <a:pt x="1071" y="374"/>
                  </a:lnTo>
                  <a:lnTo>
                    <a:pt x="1071" y="391"/>
                  </a:lnTo>
                  <a:lnTo>
                    <a:pt x="1074" y="391"/>
                  </a:lnTo>
                  <a:lnTo>
                    <a:pt x="1076" y="403"/>
                  </a:lnTo>
                  <a:lnTo>
                    <a:pt x="1078" y="414"/>
                  </a:lnTo>
                  <a:lnTo>
                    <a:pt x="1082" y="423"/>
                  </a:lnTo>
                  <a:lnTo>
                    <a:pt x="1085" y="420"/>
                  </a:lnTo>
                  <a:lnTo>
                    <a:pt x="1087" y="416"/>
                  </a:lnTo>
                  <a:lnTo>
                    <a:pt x="1087" y="414"/>
                  </a:lnTo>
                  <a:lnTo>
                    <a:pt x="1089" y="409"/>
                  </a:lnTo>
                  <a:lnTo>
                    <a:pt x="1091" y="403"/>
                  </a:lnTo>
                  <a:lnTo>
                    <a:pt x="1085" y="403"/>
                  </a:lnTo>
                  <a:lnTo>
                    <a:pt x="1082" y="383"/>
                  </a:lnTo>
                  <a:lnTo>
                    <a:pt x="1078" y="383"/>
                  </a:lnTo>
                  <a:lnTo>
                    <a:pt x="1078" y="367"/>
                  </a:lnTo>
                  <a:lnTo>
                    <a:pt x="1071" y="363"/>
                  </a:lnTo>
                  <a:lnTo>
                    <a:pt x="1071" y="356"/>
                  </a:lnTo>
                  <a:lnTo>
                    <a:pt x="1058" y="347"/>
                  </a:lnTo>
                  <a:close/>
                  <a:moveTo>
                    <a:pt x="5002" y="343"/>
                  </a:moveTo>
                  <a:lnTo>
                    <a:pt x="4998" y="356"/>
                  </a:lnTo>
                  <a:lnTo>
                    <a:pt x="4994" y="356"/>
                  </a:lnTo>
                  <a:lnTo>
                    <a:pt x="4998" y="411"/>
                  </a:lnTo>
                  <a:lnTo>
                    <a:pt x="5002" y="411"/>
                  </a:lnTo>
                  <a:lnTo>
                    <a:pt x="5002" y="440"/>
                  </a:lnTo>
                  <a:lnTo>
                    <a:pt x="5005" y="440"/>
                  </a:lnTo>
                  <a:lnTo>
                    <a:pt x="5007" y="425"/>
                  </a:lnTo>
                  <a:lnTo>
                    <a:pt x="5007" y="407"/>
                  </a:lnTo>
                  <a:lnTo>
                    <a:pt x="5007" y="387"/>
                  </a:lnTo>
                  <a:lnTo>
                    <a:pt x="5007" y="367"/>
                  </a:lnTo>
                  <a:lnTo>
                    <a:pt x="5005" y="352"/>
                  </a:lnTo>
                  <a:lnTo>
                    <a:pt x="5002" y="343"/>
                  </a:lnTo>
                  <a:close/>
                  <a:moveTo>
                    <a:pt x="4958" y="343"/>
                  </a:moveTo>
                  <a:lnTo>
                    <a:pt x="4958" y="351"/>
                  </a:lnTo>
                  <a:lnTo>
                    <a:pt x="4951" y="356"/>
                  </a:lnTo>
                  <a:lnTo>
                    <a:pt x="4954" y="400"/>
                  </a:lnTo>
                  <a:lnTo>
                    <a:pt x="4958" y="400"/>
                  </a:lnTo>
                  <a:lnTo>
                    <a:pt x="4960" y="411"/>
                  </a:lnTo>
                  <a:lnTo>
                    <a:pt x="4958" y="421"/>
                  </a:lnTo>
                  <a:lnTo>
                    <a:pt x="4958" y="431"/>
                  </a:lnTo>
                  <a:lnTo>
                    <a:pt x="4962" y="440"/>
                  </a:lnTo>
                  <a:lnTo>
                    <a:pt x="4962" y="425"/>
                  </a:lnTo>
                  <a:lnTo>
                    <a:pt x="4963" y="407"/>
                  </a:lnTo>
                  <a:lnTo>
                    <a:pt x="4963" y="387"/>
                  </a:lnTo>
                  <a:lnTo>
                    <a:pt x="4963" y="367"/>
                  </a:lnTo>
                  <a:lnTo>
                    <a:pt x="4962" y="352"/>
                  </a:lnTo>
                  <a:lnTo>
                    <a:pt x="4958" y="343"/>
                  </a:lnTo>
                  <a:close/>
                  <a:moveTo>
                    <a:pt x="3162" y="343"/>
                  </a:moveTo>
                  <a:lnTo>
                    <a:pt x="3154" y="380"/>
                  </a:lnTo>
                  <a:lnTo>
                    <a:pt x="3151" y="380"/>
                  </a:lnTo>
                  <a:lnTo>
                    <a:pt x="3151" y="391"/>
                  </a:lnTo>
                  <a:lnTo>
                    <a:pt x="3145" y="391"/>
                  </a:lnTo>
                  <a:lnTo>
                    <a:pt x="3145" y="396"/>
                  </a:lnTo>
                  <a:lnTo>
                    <a:pt x="3151" y="396"/>
                  </a:lnTo>
                  <a:lnTo>
                    <a:pt x="3151" y="420"/>
                  </a:lnTo>
                  <a:lnTo>
                    <a:pt x="3154" y="420"/>
                  </a:lnTo>
                  <a:lnTo>
                    <a:pt x="3154" y="463"/>
                  </a:lnTo>
                  <a:lnTo>
                    <a:pt x="3158" y="463"/>
                  </a:lnTo>
                  <a:lnTo>
                    <a:pt x="3158" y="460"/>
                  </a:lnTo>
                  <a:lnTo>
                    <a:pt x="3162" y="449"/>
                  </a:lnTo>
                  <a:lnTo>
                    <a:pt x="3163" y="436"/>
                  </a:lnTo>
                  <a:lnTo>
                    <a:pt x="3162" y="418"/>
                  </a:lnTo>
                  <a:lnTo>
                    <a:pt x="3162" y="401"/>
                  </a:lnTo>
                  <a:lnTo>
                    <a:pt x="3160" y="385"/>
                  </a:lnTo>
                  <a:lnTo>
                    <a:pt x="3162" y="371"/>
                  </a:lnTo>
                  <a:lnTo>
                    <a:pt x="3165" y="371"/>
                  </a:lnTo>
                  <a:lnTo>
                    <a:pt x="3165" y="343"/>
                  </a:lnTo>
                  <a:lnTo>
                    <a:pt x="3162" y="343"/>
                  </a:lnTo>
                  <a:close/>
                  <a:moveTo>
                    <a:pt x="1282" y="343"/>
                  </a:moveTo>
                  <a:lnTo>
                    <a:pt x="1278" y="356"/>
                  </a:lnTo>
                  <a:lnTo>
                    <a:pt x="1274" y="356"/>
                  </a:lnTo>
                  <a:lnTo>
                    <a:pt x="1278" y="411"/>
                  </a:lnTo>
                  <a:lnTo>
                    <a:pt x="1282" y="411"/>
                  </a:lnTo>
                  <a:lnTo>
                    <a:pt x="1282" y="440"/>
                  </a:lnTo>
                  <a:lnTo>
                    <a:pt x="1285" y="440"/>
                  </a:lnTo>
                  <a:lnTo>
                    <a:pt x="1287" y="425"/>
                  </a:lnTo>
                  <a:lnTo>
                    <a:pt x="1287" y="407"/>
                  </a:lnTo>
                  <a:lnTo>
                    <a:pt x="1287" y="387"/>
                  </a:lnTo>
                  <a:lnTo>
                    <a:pt x="1287" y="367"/>
                  </a:lnTo>
                  <a:lnTo>
                    <a:pt x="1285" y="352"/>
                  </a:lnTo>
                  <a:lnTo>
                    <a:pt x="1282" y="343"/>
                  </a:lnTo>
                  <a:close/>
                  <a:moveTo>
                    <a:pt x="1238" y="343"/>
                  </a:moveTo>
                  <a:lnTo>
                    <a:pt x="1238" y="351"/>
                  </a:lnTo>
                  <a:lnTo>
                    <a:pt x="1231" y="356"/>
                  </a:lnTo>
                  <a:lnTo>
                    <a:pt x="1234" y="400"/>
                  </a:lnTo>
                  <a:lnTo>
                    <a:pt x="1238" y="400"/>
                  </a:lnTo>
                  <a:lnTo>
                    <a:pt x="1240" y="411"/>
                  </a:lnTo>
                  <a:lnTo>
                    <a:pt x="1238" y="421"/>
                  </a:lnTo>
                  <a:lnTo>
                    <a:pt x="1238" y="431"/>
                  </a:lnTo>
                  <a:lnTo>
                    <a:pt x="1242" y="440"/>
                  </a:lnTo>
                  <a:lnTo>
                    <a:pt x="1242" y="425"/>
                  </a:lnTo>
                  <a:lnTo>
                    <a:pt x="1243" y="407"/>
                  </a:lnTo>
                  <a:lnTo>
                    <a:pt x="1243" y="387"/>
                  </a:lnTo>
                  <a:lnTo>
                    <a:pt x="1243" y="367"/>
                  </a:lnTo>
                  <a:lnTo>
                    <a:pt x="1242" y="352"/>
                  </a:lnTo>
                  <a:lnTo>
                    <a:pt x="1238" y="343"/>
                  </a:lnTo>
                  <a:close/>
                  <a:moveTo>
                    <a:pt x="3911" y="340"/>
                  </a:moveTo>
                  <a:lnTo>
                    <a:pt x="3909" y="351"/>
                  </a:lnTo>
                  <a:lnTo>
                    <a:pt x="3909" y="363"/>
                  </a:lnTo>
                  <a:lnTo>
                    <a:pt x="3911" y="374"/>
                  </a:lnTo>
                  <a:lnTo>
                    <a:pt x="3914" y="383"/>
                  </a:lnTo>
                  <a:lnTo>
                    <a:pt x="3914" y="367"/>
                  </a:lnTo>
                  <a:lnTo>
                    <a:pt x="3914" y="352"/>
                  </a:lnTo>
                  <a:lnTo>
                    <a:pt x="3918" y="340"/>
                  </a:lnTo>
                  <a:lnTo>
                    <a:pt x="3911" y="340"/>
                  </a:lnTo>
                  <a:close/>
                  <a:moveTo>
                    <a:pt x="3671" y="340"/>
                  </a:moveTo>
                  <a:lnTo>
                    <a:pt x="3671" y="343"/>
                  </a:lnTo>
                  <a:lnTo>
                    <a:pt x="3673" y="351"/>
                  </a:lnTo>
                  <a:lnTo>
                    <a:pt x="3673" y="361"/>
                  </a:lnTo>
                  <a:lnTo>
                    <a:pt x="3673" y="372"/>
                  </a:lnTo>
                  <a:lnTo>
                    <a:pt x="3674" y="383"/>
                  </a:lnTo>
                  <a:lnTo>
                    <a:pt x="3678" y="383"/>
                  </a:lnTo>
                  <a:lnTo>
                    <a:pt x="3678" y="451"/>
                  </a:lnTo>
                  <a:lnTo>
                    <a:pt x="3682" y="451"/>
                  </a:lnTo>
                  <a:lnTo>
                    <a:pt x="3678" y="463"/>
                  </a:lnTo>
                  <a:lnTo>
                    <a:pt x="3685" y="463"/>
                  </a:lnTo>
                  <a:lnTo>
                    <a:pt x="3694" y="340"/>
                  </a:lnTo>
                  <a:lnTo>
                    <a:pt x="3671" y="340"/>
                  </a:lnTo>
                  <a:close/>
                  <a:moveTo>
                    <a:pt x="2638" y="340"/>
                  </a:moveTo>
                  <a:lnTo>
                    <a:pt x="2642" y="380"/>
                  </a:lnTo>
                  <a:lnTo>
                    <a:pt x="2645" y="380"/>
                  </a:lnTo>
                  <a:lnTo>
                    <a:pt x="2645" y="360"/>
                  </a:lnTo>
                  <a:lnTo>
                    <a:pt x="2642" y="360"/>
                  </a:lnTo>
                  <a:lnTo>
                    <a:pt x="2643" y="354"/>
                  </a:lnTo>
                  <a:lnTo>
                    <a:pt x="2645" y="351"/>
                  </a:lnTo>
                  <a:lnTo>
                    <a:pt x="2645" y="349"/>
                  </a:lnTo>
                  <a:lnTo>
                    <a:pt x="2643" y="345"/>
                  </a:lnTo>
                  <a:lnTo>
                    <a:pt x="2642" y="343"/>
                  </a:lnTo>
                  <a:lnTo>
                    <a:pt x="2638" y="340"/>
                  </a:lnTo>
                  <a:close/>
                  <a:moveTo>
                    <a:pt x="2311" y="340"/>
                  </a:moveTo>
                  <a:lnTo>
                    <a:pt x="2311" y="356"/>
                  </a:lnTo>
                  <a:lnTo>
                    <a:pt x="2314" y="356"/>
                  </a:lnTo>
                  <a:lnTo>
                    <a:pt x="2314" y="340"/>
                  </a:lnTo>
                  <a:lnTo>
                    <a:pt x="2311" y="340"/>
                  </a:lnTo>
                  <a:close/>
                  <a:moveTo>
                    <a:pt x="191" y="340"/>
                  </a:moveTo>
                  <a:lnTo>
                    <a:pt x="189" y="351"/>
                  </a:lnTo>
                  <a:lnTo>
                    <a:pt x="189" y="363"/>
                  </a:lnTo>
                  <a:lnTo>
                    <a:pt x="191" y="374"/>
                  </a:lnTo>
                  <a:lnTo>
                    <a:pt x="194" y="383"/>
                  </a:lnTo>
                  <a:lnTo>
                    <a:pt x="194" y="367"/>
                  </a:lnTo>
                  <a:lnTo>
                    <a:pt x="194" y="352"/>
                  </a:lnTo>
                  <a:lnTo>
                    <a:pt x="198" y="340"/>
                  </a:lnTo>
                  <a:lnTo>
                    <a:pt x="191" y="340"/>
                  </a:lnTo>
                  <a:close/>
                  <a:moveTo>
                    <a:pt x="62" y="331"/>
                  </a:moveTo>
                  <a:lnTo>
                    <a:pt x="62" y="356"/>
                  </a:lnTo>
                  <a:lnTo>
                    <a:pt x="65" y="356"/>
                  </a:lnTo>
                  <a:lnTo>
                    <a:pt x="65" y="331"/>
                  </a:lnTo>
                  <a:lnTo>
                    <a:pt x="62" y="331"/>
                  </a:lnTo>
                  <a:close/>
                  <a:moveTo>
                    <a:pt x="4594" y="327"/>
                  </a:moveTo>
                  <a:lnTo>
                    <a:pt x="4594" y="351"/>
                  </a:lnTo>
                  <a:lnTo>
                    <a:pt x="4598" y="351"/>
                  </a:lnTo>
                  <a:lnTo>
                    <a:pt x="4598" y="327"/>
                  </a:lnTo>
                  <a:lnTo>
                    <a:pt x="4594" y="327"/>
                  </a:lnTo>
                  <a:close/>
                  <a:moveTo>
                    <a:pt x="4551" y="327"/>
                  </a:moveTo>
                  <a:lnTo>
                    <a:pt x="4551" y="338"/>
                  </a:lnTo>
                  <a:lnTo>
                    <a:pt x="4554" y="351"/>
                  </a:lnTo>
                  <a:lnTo>
                    <a:pt x="4558" y="360"/>
                  </a:lnTo>
                  <a:lnTo>
                    <a:pt x="4558" y="345"/>
                  </a:lnTo>
                  <a:lnTo>
                    <a:pt x="4556" y="334"/>
                  </a:lnTo>
                  <a:lnTo>
                    <a:pt x="4551" y="327"/>
                  </a:lnTo>
                  <a:close/>
                  <a:moveTo>
                    <a:pt x="3251" y="327"/>
                  </a:moveTo>
                  <a:lnTo>
                    <a:pt x="3249" y="340"/>
                  </a:lnTo>
                  <a:lnTo>
                    <a:pt x="3249" y="356"/>
                  </a:lnTo>
                  <a:lnTo>
                    <a:pt x="3251" y="369"/>
                  </a:lnTo>
                  <a:lnTo>
                    <a:pt x="3254" y="380"/>
                  </a:lnTo>
                  <a:lnTo>
                    <a:pt x="3254" y="365"/>
                  </a:lnTo>
                  <a:lnTo>
                    <a:pt x="3254" y="351"/>
                  </a:lnTo>
                  <a:lnTo>
                    <a:pt x="3254" y="336"/>
                  </a:lnTo>
                  <a:lnTo>
                    <a:pt x="3251" y="327"/>
                  </a:lnTo>
                  <a:close/>
                  <a:moveTo>
                    <a:pt x="874" y="327"/>
                  </a:moveTo>
                  <a:lnTo>
                    <a:pt x="874" y="351"/>
                  </a:lnTo>
                  <a:lnTo>
                    <a:pt x="878" y="351"/>
                  </a:lnTo>
                  <a:lnTo>
                    <a:pt x="878" y="327"/>
                  </a:lnTo>
                  <a:lnTo>
                    <a:pt x="874" y="327"/>
                  </a:lnTo>
                  <a:close/>
                  <a:moveTo>
                    <a:pt x="831" y="327"/>
                  </a:moveTo>
                  <a:lnTo>
                    <a:pt x="831" y="338"/>
                  </a:lnTo>
                  <a:lnTo>
                    <a:pt x="834" y="351"/>
                  </a:lnTo>
                  <a:lnTo>
                    <a:pt x="838" y="360"/>
                  </a:lnTo>
                  <a:lnTo>
                    <a:pt x="838" y="345"/>
                  </a:lnTo>
                  <a:lnTo>
                    <a:pt x="836" y="334"/>
                  </a:lnTo>
                  <a:lnTo>
                    <a:pt x="831" y="327"/>
                  </a:lnTo>
                  <a:close/>
                  <a:moveTo>
                    <a:pt x="5445" y="314"/>
                  </a:moveTo>
                  <a:lnTo>
                    <a:pt x="5445" y="327"/>
                  </a:lnTo>
                  <a:lnTo>
                    <a:pt x="5445" y="345"/>
                  </a:lnTo>
                  <a:lnTo>
                    <a:pt x="5445" y="363"/>
                  </a:lnTo>
                  <a:lnTo>
                    <a:pt x="5445" y="380"/>
                  </a:lnTo>
                  <a:lnTo>
                    <a:pt x="5447" y="394"/>
                  </a:lnTo>
                  <a:lnTo>
                    <a:pt x="5451" y="403"/>
                  </a:lnTo>
                  <a:lnTo>
                    <a:pt x="5451" y="391"/>
                  </a:lnTo>
                  <a:lnTo>
                    <a:pt x="5451" y="374"/>
                  </a:lnTo>
                  <a:lnTo>
                    <a:pt x="5451" y="356"/>
                  </a:lnTo>
                  <a:lnTo>
                    <a:pt x="5451" y="338"/>
                  </a:lnTo>
                  <a:lnTo>
                    <a:pt x="5449" y="323"/>
                  </a:lnTo>
                  <a:lnTo>
                    <a:pt x="5445" y="314"/>
                  </a:lnTo>
                  <a:close/>
                  <a:moveTo>
                    <a:pt x="3914" y="314"/>
                  </a:moveTo>
                  <a:lnTo>
                    <a:pt x="3914" y="334"/>
                  </a:lnTo>
                  <a:lnTo>
                    <a:pt x="3918" y="334"/>
                  </a:lnTo>
                  <a:lnTo>
                    <a:pt x="3918" y="314"/>
                  </a:lnTo>
                  <a:lnTo>
                    <a:pt x="3914" y="314"/>
                  </a:lnTo>
                  <a:close/>
                  <a:moveTo>
                    <a:pt x="1725" y="314"/>
                  </a:moveTo>
                  <a:lnTo>
                    <a:pt x="1725" y="327"/>
                  </a:lnTo>
                  <a:lnTo>
                    <a:pt x="1725" y="345"/>
                  </a:lnTo>
                  <a:lnTo>
                    <a:pt x="1725" y="363"/>
                  </a:lnTo>
                  <a:lnTo>
                    <a:pt x="1725" y="380"/>
                  </a:lnTo>
                  <a:lnTo>
                    <a:pt x="1727" y="394"/>
                  </a:lnTo>
                  <a:lnTo>
                    <a:pt x="1731" y="403"/>
                  </a:lnTo>
                  <a:lnTo>
                    <a:pt x="1731" y="391"/>
                  </a:lnTo>
                  <a:lnTo>
                    <a:pt x="1731" y="374"/>
                  </a:lnTo>
                  <a:lnTo>
                    <a:pt x="1731" y="356"/>
                  </a:lnTo>
                  <a:lnTo>
                    <a:pt x="1731" y="338"/>
                  </a:lnTo>
                  <a:lnTo>
                    <a:pt x="1729" y="323"/>
                  </a:lnTo>
                  <a:lnTo>
                    <a:pt x="1725" y="314"/>
                  </a:lnTo>
                  <a:close/>
                  <a:moveTo>
                    <a:pt x="194" y="314"/>
                  </a:moveTo>
                  <a:lnTo>
                    <a:pt x="194" y="334"/>
                  </a:lnTo>
                  <a:lnTo>
                    <a:pt x="198" y="334"/>
                  </a:lnTo>
                  <a:lnTo>
                    <a:pt x="198" y="314"/>
                  </a:lnTo>
                  <a:lnTo>
                    <a:pt x="194" y="314"/>
                  </a:lnTo>
                  <a:close/>
                  <a:moveTo>
                    <a:pt x="4598" y="311"/>
                  </a:moveTo>
                  <a:lnTo>
                    <a:pt x="4598" y="323"/>
                  </a:lnTo>
                  <a:lnTo>
                    <a:pt x="4602" y="323"/>
                  </a:lnTo>
                  <a:lnTo>
                    <a:pt x="4602" y="311"/>
                  </a:lnTo>
                  <a:lnTo>
                    <a:pt x="4598" y="311"/>
                  </a:lnTo>
                  <a:close/>
                  <a:moveTo>
                    <a:pt x="4142" y="311"/>
                  </a:moveTo>
                  <a:lnTo>
                    <a:pt x="4142" y="334"/>
                  </a:lnTo>
                  <a:lnTo>
                    <a:pt x="4145" y="334"/>
                  </a:lnTo>
                  <a:lnTo>
                    <a:pt x="4145" y="311"/>
                  </a:lnTo>
                  <a:lnTo>
                    <a:pt x="4142" y="311"/>
                  </a:lnTo>
                  <a:close/>
                  <a:moveTo>
                    <a:pt x="878" y="311"/>
                  </a:moveTo>
                  <a:lnTo>
                    <a:pt x="878" y="323"/>
                  </a:lnTo>
                  <a:lnTo>
                    <a:pt x="882" y="323"/>
                  </a:lnTo>
                  <a:lnTo>
                    <a:pt x="882" y="311"/>
                  </a:lnTo>
                  <a:lnTo>
                    <a:pt x="878" y="311"/>
                  </a:lnTo>
                  <a:close/>
                  <a:moveTo>
                    <a:pt x="422" y="311"/>
                  </a:moveTo>
                  <a:lnTo>
                    <a:pt x="422" y="334"/>
                  </a:lnTo>
                  <a:lnTo>
                    <a:pt x="425" y="334"/>
                  </a:lnTo>
                  <a:lnTo>
                    <a:pt x="425" y="311"/>
                  </a:lnTo>
                  <a:lnTo>
                    <a:pt x="422" y="311"/>
                  </a:lnTo>
                  <a:close/>
                  <a:moveTo>
                    <a:pt x="4891" y="307"/>
                  </a:moveTo>
                  <a:lnTo>
                    <a:pt x="4891" y="314"/>
                  </a:lnTo>
                  <a:lnTo>
                    <a:pt x="4894" y="314"/>
                  </a:lnTo>
                  <a:lnTo>
                    <a:pt x="4894" y="307"/>
                  </a:lnTo>
                  <a:lnTo>
                    <a:pt x="4891" y="307"/>
                  </a:lnTo>
                  <a:close/>
                  <a:moveTo>
                    <a:pt x="4374" y="307"/>
                  </a:moveTo>
                  <a:lnTo>
                    <a:pt x="4374" y="320"/>
                  </a:lnTo>
                  <a:lnTo>
                    <a:pt x="4373" y="332"/>
                  </a:lnTo>
                  <a:lnTo>
                    <a:pt x="4374" y="343"/>
                  </a:lnTo>
                  <a:lnTo>
                    <a:pt x="4378" y="351"/>
                  </a:lnTo>
                  <a:lnTo>
                    <a:pt x="4378" y="340"/>
                  </a:lnTo>
                  <a:lnTo>
                    <a:pt x="4378" y="327"/>
                  </a:lnTo>
                  <a:lnTo>
                    <a:pt x="4378" y="316"/>
                  </a:lnTo>
                  <a:lnTo>
                    <a:pt x="4374" y="307"/>
                  </a:lnTo>
                  <a:close/>
                  <a:moveTo>
                    <a:pt x="3491" y="307"/>
                  </a:moveTo>
                  <a:lnTo>
                    <a:pt x="3489" y="320"/>
                  </a:lnTo>
                  <a:lnTo>
                    <a:pt x="3491" y="334"/>
                  </a:lnTo>
                  <a:lnTo>
                    <a:pt x="3494" y="343"/>
                  </a:lnTo>
                  <a:lnTo>
                    <a:pt x="3494" y="331"/>
                  </a:lnTo>
                  <a:lnTo>
                    <a:pt x="3494" y="316"/>
                  </a:lnTo>
                  <a:lnTo>
                    <a:pt x="3491" y="307"/>
                  </a:lnTo>
                  <a:close/>
                  <a:moveTo>
                    <a:pt x="3334" y="307"/>
                  </a:moveTo>
                  <a:lnTo>
                    <a:pt x="3333" y="334"/>
                  </a:lnTo>
                  <a:lnTo>
                    <a:pt x="3331" y="363"/>
                  </a:lnTo>
                  <a:lnTo>
                    <a:pt x="3331" y="392"/>
                  </a:lnTo>
                  <a:lnTo>
                    <a:pt x="3334" y="420"/>
                  </a:lnTo>
                  <a:lnTo>
                    <a:pt x="3334" y="432"/>
                  </a:lnTo>
                  <a:lnTo>
                    <a:pt x="3334" y="445"/>
                  </a:lnTo>
                  <a:lnTo>
                    <a:pt x="3338" y="456"/>
                  </a:lnTo>
                  <a:lnTo>
                    <a:pt x="3338" y="431"/>
                  </a:lnTo>
                  <a:lnTo>
                    <a:pt x="3342" y="431"/>
                  </a:lnTo>
                  <a:lnTo>
                    <a:pt x="3342" y="427"/>
                  </a:lnTo>
                  <a:lnTo>
                    <a:pt x="3338" y="427"/>
                  </a:lnTo>
                  <a:lnTo>
                    <a:pt x="3342" y="411"/>
                  </a:lnTo>
                  <a:lnTo>
                    <a:pt x="3338" y="411"/>
                  </a:lnTo>
                  <a:lnTo>
                    <a:pt x="3338" y="343"/>
                  </a:lnTo>
                  <a:lnTo>
                    <a:pt x="3338" y="329"/>
                  </a:lnTo>
                  <a:lnTo>
                    <a:pt x="3338" y="316"/>
                  </a:lnTo>
                  <a:lnTo>
                    <a:pt x="3334" y="307"/>
                  </a:lnTo>
                  <a:close/>
                  <a:moveTo>
                    <a:pt x="2454" y="307"/>
                  </a:moveTo>
                  <a:lnTo>
                    <a:pt x="2454" y="334"/>
                  </a:lnTo>
                  <a:lnTo>
                    <a:pt x="2458" y="334"/>
                  </a:lnTo>
                  <a:lnTo>
                    <a:pt x="2458" y="307"/>
                  </a:lnTo>
                  <a:lnTo>
                    <a:pt x="2454" y="307"/>
                  </a:lnTo>
                  <a:close/>
                  <a:moveTo>
                    <a:pt x="1171" y="307"/>
                  </a:moveTo>
                  <a:lnTo>
                    <a:pt x="1171" y="314"/>
                  </a:lnTo>
                  <a:lnTo>
                    <a:pt x="1174" y="314"/>
                  </a:lnTo>
                  <a:lnTo>
                    <a:pt x="1174" y="307"/>
                  </a:lnTo>
                  <a:lnTo>
                    <a:pt x="1171" y="307"/>
                  </a:lnTo>
                  <a:close/>
                  <a:moveTo>
                    <a:pt x="654" y="307"/>
                  </a:moveTo>
                  <a:lnTo>
                    <a:pt x="654" y="320"/>
                  </a:lnTo>
                  <a:lnTo>
                    <a:pt x="653" y="332"/>
                  </a:lnTo>
                  <a:lnTo>
                    <a:pt x="654" y="343"/>
                  </a:lnTo>
                  <a:lnTo>
                    <a:pt x="658" y="351"/>
                  </a:lnTo>
                  <a:lnTo>
                    <a:pt x="658" y="340"/>
                  </a:lnTo>
                  <a:lnTo>
                    <a:pt x="658" y="327"/>
                  </a:lnTo>
                  <a:lnTo>
                    <a:pt x="658" y="316"/>
                  </a:lnTo>
                  <a:lnTo>
                    <a:pt x="654" y="307"/>
                  </a:lnTo>
                  <a:close/>
                  <a:moveTo>
                    <a:pt x="5245" y="303"/>
                  </a:moveTo>
                  <a:lnTo>
                    <a:pt x="5245" y="363"/>
                  </a:lnTo>
                  <a:lnTo>
                    <a:pt x="5251" y="363"/>
                  </a:lnTo>
                  <a:lnTo>
                    <a:pt x="5251" y="367"/>
                  </a:lnTo>
                  <a:lnTo>
                    <a:pt x="5245" y="367"/>
                  </a:lnTo>
                  <a:lnTo>
                    <a:pt x="5245" y="380"/>
                  </a:lnTo>
                  <a:lnTo>
                    <a:pt x="5247" y="394"/>
                  </a:lnTo>
                  <a:lnTo>
                    <a:pt x="5251" y="403"/>
                  </a:lnTo>
                  <a:lnTo>
                    <a:pt x="5251" y="416"/>
                  </a:lnTo>
                  <a:lnTo>
                    <a:pt x="5251" y="429"/>
                  </a:lnTo>
                  <a:lnTo>
                    <a:pt x="5254" y="440"/>
                  </a:lnTo>
                  <a:lnTo>
                    <a:pt x="5254" y="414"/>
                  </a:lnTo>
                  <a:lnTo>
                    <a:pt x="5254" y="387"/>
                  </a:lnTo>
                  <a:lnTo>
                    <a:pt x="5254" y="361"/>
                  </a:lnTo>
                  <a:lnTo>
                    <a:pt x="5251" y="340"/>
                  </a:lnTo>
                  <a:lnTo>
                    <a:pt x="5249" y="325"/>
                  </a:lnTo>
                  <a:lnTo>
                    <a:pt x="5249" y="312"/>
                  </a:lnTo>
                  <a:lnTo>
                    <a:pt x="5245" y="303"/>
                  </a:lnTo>
                  <a:close/>
                  <a:moveTo>
                    <a:pt x="1525" y="303"/>
                  </a:moveTo>
                  <a:lnTo>
                    <a:pt x="1525" y="363"/>
                  </a:lnTo>
                  <a:lnTo>
                    <a:pt x="1531" y="363"/>
                  </a:lnTo>
                  <a:lnTo>
                    <a:pt x="1531" y="367"/>
                  </a:lnTo>
                  <a:lnTo>
                    <a:pt x="1525" y="367"/>
                  </a:lnTo>
                  <a:lnTo>
                    <a:pt x="1525" y="380"/>
                  </a:lnTo>
                  <a:lnTo>
                    <a:pt x="1527" y="394"/>
                  </a:lnTo>
                  <a:lnTo>
                    <a:pt x="1531" y="403"/>
                  </a:lnTo>
                  <a:lnTo>
                    <a:pt x="1531" y="416"/>
                  </a:lnTo>
                  <a:lnTo>
                    <a:pt x="1531" y="429"/>
                  </a:lnTo>
                  <a:lnTo>
                    <a:pt x="1534" y="440"/>
                  </a:lnTo>
                  <a:lnTo>
                    <a:pt x="1534" y="414"/>
                  </a:lnTo>
                  <a:lnTo>
                    <a:pt x="1534" y="387"/>
                  </a:lnTo>
                  <a:lnTo>
                    <a:pt x="1534" y="361"/>
                  </a:lnTo>
                  <a:lnTo>
                    <a:pt x="1531" y="340"/>
                  </a:lnTo>
                  <a:lnTo>
                    <a:pt x="1529" y="325"/>
                  </a:lnTo>
                  <a:lnTo>
                    <a:pt x="1529" y="312"/>
                  </a:lnTo>
                  <a:lnTo>
                    <a:pt x="1525" y="303"/>
                  </a:lnTo>
                  <a:close/>
                  <a:moveTo>
                    <a:pt x="5791" y="300"/>
                  </a:moveTo>
                  <a:lnTo>
                    <a:pt x="5791" y="307"/>
                  </a:lnTo>
                  <a:lnTo>
                    <a:pt x="5794" y="307"/>
                  </a:lnTo>
                  <a:lnTo>
                    <a:pt x="5794" y="300"/>
                  </a:lnTo>
                  <a:lnTo>
                    <a:pt x="5791" y="300"/>
                  </a:lnTo>
                  <a:close/>
                  <a:moveTo>
                    <a:pt x="4682" y="300"/>
                  </a:moveTo>
                  <a:lnTo>
                    <a:pt x="4694" y="374"/>
                  </a:lnTo>
                  <a:lnTo>
                    <a:pt x="4694" y="389"/>
                  </a:lnTo>
                  <a:lnTo>
                    <a:pt x="4694" y="401"/>
                  </a:lnTo>
                  <a:lnTo>
                    <a:pt x="4698" y="411"/>
                  </a:lnTo>
                  <a:lnTo>
                    <a:pt x="4698" y="340"/>
                  </a:lnTo>
                  <a:lnTo>
                    <a:pt x="4691" y="334"/>
                  </a:lnTo>
                  <a:lnTo>
                    <a:pt x="4691" y="327"/>
                  </a:lnTo>
                  <a:lnTo>
                    <a:pt x="4698" y="327"/>
                  </a:lnTo>
                  <a:lnTo>
                    <a:pt x="4698" y="311"/>
                  </a:lnTo>
                  <a:lnTo>
                    <a:pt x="4694" y="311"/>
                  </a:lnTo>
                  <a:lnTo>
                    <a:pt x="4694" y="307"/>
                  </a:lnTo>
                  <a:lnTo>
                    <a:pt x="4698" y="307"/>
                  </a:lnTo>
                  <a:lnTo>
                    <a:pt x="4698" y="300"/>
                  </a:lnTo>
                  <a:lnTo>
                    <a:pt x="4682" y="300"/>
                  </a:lnTo>
                  <a:close/>
                  <a:moveTo>
                    <a:pt x="2071" y="300"/>
                  </a:moveTo>
                  <a:lnTo>
                    <a:pt x="2071" y="307"/>
                  </a:lnTo>
                  <a:lnTo>
                    <a:pt x="2074" y="307"/>
                  </a:lnTo>
                  <a:lnTo>
                    <a:pt x="2074" y="300"/>
                  </a:lnTo>
                  <a:lnTo>
                    <a:pt x="2071" y="300"/>
                  </a:lnTo>
                  <a:close/>
                  <a:moveTo>
                    <a:pt x="962" y="300"/>
                  </a:moveTo>
                  <a:lnTo>
                    <a:pt x="974" y="374"/>
                  </a:lnTo>
                  <a:lnTo>
                    <a:pt x="974" y="389"/>
                  </a:lnTo>
                  <a:lnTo>
                    <a:pt x="974" y="401"/>
                  </a:lnTo>
                  <a:lnTo>
                    <a:pt x="978" y="411"/>
                  </a:lnTo>
                  <a:lnTo>
                    <a:pt x="978" y="340"/>
                  </a:lnTo>
                  <a:lnTo>
                    <a:pt x="971" y="334"/>
                  </a:lnTo>
                  <a:lnTo>
                    <a:pt x="971" y="327"/>
                  </a:lnTo>
                  <a:lnTo>
                    <a:pt x="978" y="327"/>
                  </a:lnTo>
                  <a:lnTo>
                    <a:pt x="978" y="311"/>
                  </a:lnTo>
                  <a:lnTo>
                    <a:pt x="974" y="311"/>
                  </a:lnTo>
                  <a:lnTo>
                    <a:pt x="974" y="307"/>
                  </a:lnTo>
                  <a:lnTo>
                    <a:pt x="978" y="307"/>
                  </a:lnTo>
                  <a:lnTo>
                    <a:pt x="978" y="300"/>
                  </a:lnTo>
                  <a:lnTo>
                    <a:pt x="962" y="300"/>
                  </a:lnTo>
                  <a:close/>
                  <a:moveTo>
                    <a:pt x="5378" y="296"/>
                  </a:moveTo>
                  <a:lnTo>
                    <a:pt x="5378" y="311"/>
                  </a:lnTo>
                  <a:lnTo>
                    <a:pt x="5378" y="325"/>
                  </a:lnTo>
                  <a:lnTo>
                    <a:pt x="5382" y="334"/>
                  </a:lnTo>
                  <a:lnTo>
                    <a:pt x="5383" y="320"/>
                  </a:lnTo>
                  <a:lnTo>
                    <a:pt x="5382" y="305"/>
                  </a:lnTo>
                  <a:lnTo>
                    <a:pt x="5378" y="296"/>
                  </a:lnTo>
                  <a:close/>
                  <a:moveTo>
                    <a:pt x="3038" y="296"/>
                  </a:moveTo>
                  <a:lnTo>
                    <a:pt x="3022" y="298"/>
                  </a:lnTo>
                  <a:lnTo>
                    <a:pt x="3002" y="300"/>
                  </a:lnTo>
                  <a:lnTo>
                    <a:pt x="2998" y="316"/>
                  </a:lnTo>
                  <a:lnTo>
                    <a:pt x="2996" y="336"/>
                  </a:lnTo>
                  <a:lnTo>
                    <a:pt x="2996" y="358"/>
                  </a:lnTo>
                  <a:lnTo>
                    <a:pt x="2998" y="380"/>
                  </a:lnTo>
                  <a:lnTo>
                    <a:pt x="3002" y="380"/>
                  </a:lnTo>
                  <a:lnTo>
                    <a:pt x="3002" y="391"/>
                  </a:lnTo>
                  <a:lnTo>
                    <a:pt x="3005" y="391"/>
                  </a:lnTo>
                  <a:lnTo>
                    <a:pt x="3014" y="331"/>
                  </a:lnTo>
                  <a:lnTo>
                    <a:pt x="3025" y="331"/>
                  </a:lnTo>
                  <a:lnTo>
                    <a:pt x="3023" y="343"/>
                  </a:lnTo>
                  <a:lnTo>
                    <a:pt x="3022" y="358"/>
                  </a:lnTo>
                  <a:lnTo>
                    <a:pt x="3022" y="372"/>
                  </a:lnTo>
                  <a:lnTo>
                    <a:pt x="3025" y="383"/>
                  </a:lnTo>
                  <a:lnTo>
                    <a:pt x="3027" y="351"/>
                  </a:lnTo>
                  <a:lnTo>
                    <a:pt x="3033" y="321"/>
                  </a:lnTo>
                  <a:lnTo>
                    <a:pt x="3038" y="296"/>
                  </a:lnTo>
                  <a:close/>
                  <a:moveTo>
                    <a:pt x="1658" y="296"/>
                  </a:moveTo>
                  <a:lnTo>
                    <a:pt x="1658" y="311"/>
                  </a:lnTo>
                  <a:lnTo>
                    <a:pt x="1658" y="325"/>
                  </a:lnTo>
                  <a:lnTo>
                    <a:pt x="1662" y="334"/>
                  </a:lnTo>
                  <a:lnTo>
                    <a:pt x="1663" y="320"/>
                  </a:lnTo>
                  <a:lnTo>
                    <a:pt x="1662" y="305"/>
                  </a:lnTo>
                  <a:lnTo>
                    <a:pt x="1658" y="296"/>
                  </a:lnTo>
                  <a:close/>
                  <a:moveTo>
                    <a:pt x="2902" y="283"/>
                  </a:moveTo>
                  <a:lnTo>
                    <a:pt x="2894" y="360"/>
                  </a:lnTo>
                  <a:lnTo>
                    <a:pt x="2898" y="360"/>
                  </a:lnTo>
                  <a:lnTo>
                    <a:pt x="2898" y="356"/>
                  </a:lnTo>
                  <a:lnTo>
                    <a:pt x="2902" y="349"/>
                  </a:lnTo>
                  <a:lnTo>
                    <a:pt x="2903" y="336"/>
                  </a:lnTo>
                  <a:lnTo>
                    <a:pt x="2905" y="320"/>
                  </a:lnTo>
                  <a:lnTo>
                    <a:pt x="2905" y="303"/>
                  </a:lnTo>
                  <a:lnTo>
                    <a:pt x="2905" y="291"/>
                  </a:lnTo>
                  <a:lnTo>
                    <a:pt x="2902" y="283"/>
                  </a:lnTo>
                  <a:close/>
                  <a:moveTo>
                    <a:pt x="5785" y="280"/>
                  </a:moveTo>
                  <a:lnTo>
                    <a:pt x="5785" y="287"/>
                  </a:lnTo>
                  <a:lnTo>
                    <a:pt x="5791" y="287"/>
                  </a:lnTo>
                  <a:lnTo>
                    <a:pt x="5791" y="280"/>
                  </a:lnTo>
                  <a:lnTo>
                    <a:pt x="5785" y="280"/>
                  </a:lnTo>
                  <a:close/>
                  <a:moveTo>
                    <a:pt x="2065" y="280"/>
                  </a:moveTo>
                  <a:lnTo>
                    <a:pt x="2065" y="287"/>
                  </a:lnTo>
                  <a:lnTo>
                    <a:pt x="2071" y="287"/>
                  </a:lnTo>
                  <a:lnTo>
                    <a:pt x="2071" y="280"/>
                  </a:lnTo>
                  <a:lnTo>
                    <a:pt x="2065" y="280"/>
                  </a:lnTo>
                  <a:close/>
                  <a:moveTo>
                    <a:pt x="3831" y="274"/>
                  </a:moveTo>
                  <a:lnTo>
                    <a:pt x="3831" y="343"/>
                  </a:lnTo>
                  <a:lnTo>
                    <a:pt x="3834" y="343"/>
                  </a:lnTo>
                  <a:lnTo>
                    <a:pt x="3834" y="356"/>
                  </a:lnTo>
                  <a:lnTo>
                    <a:pt x="3838" y="356"/>
                  </a:lnTo>
                  <a:lnTo>
                    <a:pt x="3838" y="374"/>
                  </a:lnTo>
                  <a:lnTo>
                    <a:pt x="3842" y="374"/>
                  </a:lnTo>
                  <a:lnTo>
                    <a:pt x="3842" y="400"/>
                  </a:lnTo>
                  <a:lnTo>
                    <a:pt x="3845" y="400"/>
                  </a:lnTo>
                  <a:lnTo>
                    <a:pt x="3847" y="378"/>
                  </a:lnTo>
                  <a:lnTo>
                    <a:pt x="3845" y="354"/>
                  </a:lnTo>
                  <a:lnTo>
                    <a:pt x="3845" y="329"/>
                  </a:lnTo>
                  <a:lnTo>
                    <a:pt x="3842" y="307"/>
                  </a:lnTo>
                  <a:lnTo>
                    <a:pt x="3838" y="287"/>
                  </a:lnTo>
                  <a:lnTo>
                    <a:pt x="3831" y="274"/>
                  </a:lnTo>
                  <a:close/>
                  <a:moveTo>
                    <a:pt x="3342" y="274"/>
                  </a:moveTo>
                  <a:lnTo>
                    <a:pt x="3343" y="283"/>
                  </a:lnTo>
                  <a:lnTo>
                    <a:pt x="3345" y="298"/>
                  </a:lnTo>
                  <a:lnTo>
                    <a:pt x="3349" y="312"/>
                  </a:lnTo>
                  <a:lnTo>
                    <a:pt x="3351" y="325"/>
                  </a:lnTo>
                  <a:lnTo>
                    <a:pt x="3354" y="331"/>
                  </a:lnTo>
                  <a:lnTo>
                    <a:pt x="3351" y="274"/>
                  </a:lnTo>
                  <a:lnTo>
                    <a:pt x="3342" y="274"/>
                  </a:lnTo>
                  <a:close/>
                  <a:moveTo>
                    <a:pt x="2905" y="271"/>
                  </a:moveTo>
                  <a:lnTo>
                    <a:pt x="2905" y="280"/>
                  </a:lnTo>
                  <a:lnTo>
                    <a:pt x="2911" y="280"/>
                  </a:lnTo>
                  <a:lnTo>
                    <a:pt x="2911" y="271"/>
                  </a:lnTo>
                  <a:lnTo>
                    <a:pt x="2905" y="271"/>
                  </a:lnTo>
                  <a:close/>
                  <a:moveTo>
                    <a:pt x="5782" y="267"/>
                  </a:moveTo>
                  <a:lnTo>
                    <a:pt x="5782" y="274"/>
                  </a:lnTo>
                  <a:lnTo>
                    <a:pt x="5785" y="274"/>
                  </a:lnTo>
                  <a:lnTo>
                    <a:pt x="5785" y="267"/>
                  </a:lnTo>
                  <a:lnTo>
                    <a:pt x="5782" y="267"/>
                  </a:lnTo>
                  <a:close/>
                  <a:moveTo>
                    <a:pt x="2062" y="267"/>
                  </a:moveTo>
                  <a:lnTo>
                    <a:pt x="2062" y="274"/>
                  </a:lnTo>
                  <a:lnTo>
                    <a:pt x="2065" y="274"/>
                  </a:lnTo>
                  <a:lnTo>
                    <a:pt x="2065" y="267"/>
                  </a:lnTo>
                  <a:lnTo>
                    <a:pt x="2062" y="267"/>
                  </a:lnTo>
                  <a:close/>
                  <a:moveTo>
                    <a:pt x="5754" y="263"/>
                  </a:moveTo>
                  <a:lnTo>
                    <a:pt x="5754" y="271"/>
                  </a:lnTo>
                  <a:lnTo>
                    <a:pt x="5758" y="271"/>
                  </a:lnTo>
                  <a:lnTo>
                    <a:pt x="5758" y="263"/>
                  </a:lnTo>
                  <a:lnTo>
                    <a:pt x="5754" y="263"/>
                  </a:lnTo>
                  <a:close/>
                  <a:moveTo>
                    <a:pt x="2334" y="263"/>
                  </a:moveTo>
                  <a:lnTo>
                    <a:pt x="2333" y="280"/>
                  </a:lnTo>
                  <a:lnTo>
                    <a:pt x="2333" y="294"/>
                  </a:lnTo>
                  <a:lnTo>
                    <a:pt x="2338" y="311"/>
                  </a:lnTo>
                  <a:lnTo>
                    <a:pt x="2338" y="327"/>
                  </a:lnTo>
                  <a:lnTo>
                    <a:pt x="2342" y="327"/>
                  </a:lnTo>
                  <a:lnTo>
                    <a:pt x="2342" y="311"/>
                  </a:lnTo>
                  <a:lnTo>
                    <a:pt x="2340" y="292"/>
                  </a:lnTo>
                  <a:lnTo>
                    <a:pt x="2338" y="274"/>
                  </a:lnTo>
                  <a:lnTo>
                    <a:pt x="2334" y="263"/>
                  </a:lnTo>
                  <a:close/>
                  <a:moveTo>
                    <a:pt x="2034" y="263"/>
                  </a:moveTo>
                  <a:lnTo>
                    <a:pt x="2034" y="271"/>
                  </a:lnTo>
                  <a:lnTo>
                    <a:pt x="2038" y="271"/>
                  </a:lnTo>
                  <a:lnTo>
                    <a:pt x="2038" y="263"/>
                  </a:lnTo>
                  <a:lnTo>
                    <a:pt x="2034" y="263"/>
                  </a:lnTo>
                  <a:close/>
                  <a:moveTo>
                    <a:pt x="3431" y="247"/>
                  </a:moveTo>
                  <a:lnTo>
                    <a:pt x="3429" y="280"/>
                  </a:lnTo>
                  <a:lnTo>
                    <a:pt x="3425" y="312"/>
                  </a:lnTo>
                  <a:lnTo>
                    <a:pt x="3425" y="345"/>
                  </a:lnTo>
                  <a:lnTo>
                    <a:pt x="3431" y="374"/>
                  </a:lnTo>
                  <a:lnTo>
                    <a:pt x="3431" y="407"/>
                  </a:lnTo>
                  <a:lnTo>
                    <a:pt x="3434" y="407"/>
                  </a:lnTo>
                  <a:lnTo>
                    <a:pt x="3436" y="381"/>
                  </a:lnTo>
                  <a:lnTo>
                    <a:pt x="3438" y="352"/>
                  </a:lnTo>
                  <a:lnTo>
                    <a:pt x="3440" y="323"/>
                  </a:lnTo>
                  <a:lnTo>
                    <a:pt x="3438" y="296"/>
                  </a:lnTo>
                  <a:lnTo>
                    <a:pt x="3434" y="271"/>
                  </a:lnTo>
                  <a:lnTo>
                    <a:pt x="3434" y="247"/>
                  </a:lnTo>
                  <a:lnTo>
                    <a:pt x="3431" y="247"/>
                  </a:lnTo>
                  <a:close/>
                  <a:moveTo>
                    <a:pt x="4234" y="243"/>
                  </a:moveTo>
                  <a:lnTo>
                    <a:pt x="4234" y="251"/>
                  </a:lnTo>
                  <a:lnTo>
                    <a:pt x="4238" y="251"/>
                  </a:lnTo>
                  <a:lnTo>
                    <a:pt x="4238" y="243"/>
                  </a:lnTo>
                  <a:lnTo>
                    <a:pt x="4234" y="243"/>
                  </a:lnTo>
                  <a:close/>
                  <a:moveTo>
                    <a:pt x="4022" y="243"/>
                  </a:moveTo>
                  <a:lnTo>
                    <a:pt x="4022" y="256"/>
                  </a:lnTo>
                  <a:lnTo>
                    <a:pt x="4020" y="271"/>
                  </a:lnTo>
                  <a:lnTo>
                    <a:pt x="4020" y="285"/>
                  </a:lnTo>
                  <a:lnTo>
                    <a:pt x="4022" y="298"/>
                  </a:lnTo>
                  <a:lnTo>
                    <a:pt x="4025" y="307"/>
                  </a:lnTo>
                  <a:lnTo>
                    <a:pt x="4027" y="294"/>
                  </a:lnTo>
                  <a:lnTo>
                    <a:pt x="4027" y="280"/>
                  </a:lnTo>
                  <a:lnTo>
                    <a:pt x="4027" y="265"/>
                  </a:lnTo>
                  <a:lnTo>
                    <a:pt x="4025" y="252"/>
                  </a:lnTo>
                  <a:lnTo>
                    <a:pt x="4022" y="243"/>
                  </a:lnTo>
                  <a:close/>
                  <a:moveTo>
                    <a:pt x="514" y="243"/>
                  </a:moveTo>
                  <a:lnTo>
                    <a:pt x="514" y="251"/>
                  </a:lnTo>
                  <a:lnTo>
                    <a:pt x="518" y="251"/>
                  </a:lnTo>
                  <a:lnTo>
                    <a:pt x="518" y="243"/>
                  </a:lnTo>
                  <a:lnTo>
                    <a:pt x="514" y="243"/>
                  </a:lnTo>
                  <a:close/>
                  <a:moveTo>
                    <a:pt x="302" y="243"/>
                  </a:moveTo>
                  <a:lnTo>
                    <a:pt x="302" y="256"/>
                  </a:lnTo>
                  <a:lnTo>
                    <a:pt x="300" y="271"/>
                  </a:lnTo>
                  <a:lnTo>
                    <a:pt x="300" y="285"/>
                  </a:lnTo>
                  <a:lnTo>
                    <a:pt x="302" y="298"/>
                  </a:lnTo>
                  <a:lnTo>
                    <a:pt x="305" y="307"/>
                  </a:lnTo>
                  <a:lnTo>
                    <a:pt x="307" y="294"/>
                  </a:lnTo>
                  <a:lnTo>
                    <a:pt x="307" y="280"/>
                  </a:lnTo>
                  <a:lnTo>
                    <a:pt x="307" y="265"/>
                  </a:lnTo>
                  <a:lnTo>
                    <a:pt x="305" y="252"/>
                  </a:lnTo>
                  <a:lnTo>
                    <a:pt x="302" y="243"/>
                  </a:lnTo>
                  <a:close/>
                  <a:moveTo>
                    <a:pt x="4618" y="240"/>
                  </a:moveTo>
                  <a:lnTo>
                    <a:pt x="4618" y="254"/>
                  </a:lnTo>
                  <a:lnTo>
                    <a:pt x="4616" y="274"/>
                  </a:lnTo>
                  <a:lnTo>
                    <a:pt x="4616" y="294"/>
                  </a:lnTo>
                  <a:lnTo>
                    <a:pt x="4618" y="312"/>
                  </a:lnTo>
                  <a:lnTo>
                    <a:pt x="4622" y="323"/>
                  </a:lnTo>
                  <a:lnTo>
                    <a:pt x="4622" y="309"/>
                  </a:lnTo>
                  <a:lnTo>
                    <a:pt x="4623" y="289"/>
                  </a:lnTo>
                  <a:lnTo>
                    <a:pt x="4623" y="267"/>
                  </a:lnTo>
                  <a:lnTo>
                    <a:pt x="4622" y="249"/>
                  </a:lnTo>
                  <a:lnTo>
                    <a:pt x="4618" y="240"/>
                  </a:lnTo>
                  <a:close/>
                  <a:moveTo>
                    <a:pt x="898" y="240"/>
                  </a:moveTo>
                  <a:lnTo>
                    <a:pt x="898" y="254"/>
                  </a:lnTo>
                  <a:lnTo>
                    <a:pt x="896" y="274"/>
                  </a:lnTo>
                  <a:lnTo>
                    <a:pt x="896" y="294"/>
                  </a:lnTo>
                  <a:lnTo>
                    <a:pt x="898" y="312"/>
                  </a:lnTo>
                  <a:lnTo>
                    <a:pt x="902" y="323"/>
                  </a:lnTo>
                  <a:lnTo>
                    <a:pt x="902" y="309"/>
                  </a:lnTo>
                  <a:lnTo>
                    <a:pt x="903" y="289"/>
                  </a:lnTo>
                  <a:lnTo>
                    <a:pt x="903" y="267"/>
                  </a:lnTo>
                  <a:lnTo>
                    <a:pt x="902" y="249"/>
                  </a:lnTo>
                  <a:lnTo>
                    <a:pt x="898" y="240"/>
                  </a:lnTo>
                  <a:close/>
                  <a:moveTo>
                    <a:pt x="3065" y="231"/>
                  </a:moveTo>
                  <a:lnTo>
                    <a:pt x="3062" y="258"/>
                  </a:lnTo>
                  <a:lnTo>
                    <a:pt x="3054" y="283"/>
                  </a:lnTo>
                  <a:lnTo>
                    <a:pt x="3054" y="314"/>
                  </a:lnTo>
                  <a:lnTo>
                    <a:pt x="3051" y="314"/>
                  </a:lnTo>
                  <a:lnTo>
                    <a:pt x="3049" y="329"/>
                  </a:lnTo>
                  <a:lnTo>
                    <a:pt x="3047" y="349"/>
                  </a:lnTo>
                  <a:lnTo>
                    <a:pt x="3049" y="371"/>
                  </a:lnTo>
                  <a:lnTo>
                    <a:pt x="3051" y="392"/>
                  </a:lnTo>
                  <a:lnTo>
                    <a:pt x="3053" y="412"/>
                  </a:lnTo>
                  <a:lnTo>
                    <a:pt x="3054" y="423"/>
                  </a:lnTo>
                  <a:lnTo>
                    <a:pt x="3054" y="434"/>
                  </a:lnTo>
                  <a:lnTo>
                    <a:pt x="3054" y="445"/>
                  </a:lnTo>
                  <a:lnTo>
                    <a:pt x="3054" y="454"/>
                  </a:lnTo>
                  <a:lnTo>
                    <a:pt x="3058" y="463"/>
                  </a:lnTo>
                  <a:lnTo>
                    <a:pt x="3062" y="380"/>
                  </a:lnTo>
                  <a:lnTo>
                    <a:pt x="3065" y="380"/>
                  </a:lnTo>
                  <a:lnTo>
                    <a:pt x="3065" y="291"/>
                  </a:lnTo>
                  <a:lnTo>
                    <a:pt x="3067" y="278"/>
                  </a:lnTo>
                  <a:lnTo>
                    <a:pt x="3067" y="263"/>
                  </a:lnTo>
                  <a:lnTo>
                    <a:pt x="3069" y="251"/>
                  </a:lnTo>
                  <a:lnTo>
                    <a:pt x="3069" y="238"/>
                  </a:lnTo>
                  <a:lnTo>
                    <a:pt x="3065" y="231"/>
                  </a:lnTo>
                  <a:close/>
                  <a:moveTo>
                    <a:pt x="4205" y="223"/>
                  </a:moveTo>
                  <a:lnTo>
                    <a:pt x="4203" y="234"/>
                  </a:lnTo>
                  <a:lnTo>
                    <a:pt x="4200" y="252"/>
                  </a:lnTo>
                  <a:lnTo>
                    <a:pt x="4198" y="272"/>
                  </a:lnTo>
                  <a:lnTo>
                    <a:pt x="4196" y="294"/>
                  </a:lnTo>
                  <a:lnTo>
                    <a:pt x="4196" y="311"/>
                  </a:lnTo>
                  <a:lnTo>
                    <a:pt x="4198" y="320"/>
                  </a:lnTo>
                  <a:lnTo>
                    <a:pt x="4202" y="298"/>
                  </a:lnTo>
                  <a:lnTo>
                    <a:pt x="4205" y="278"/>
                  </a:lnTo>
                  <a:lnTo>
                    <a:pt x="4209" y="260"/>
                  </a:lnTo>
                  <a:lnTo>
                    <a:pt x="4205" y="240"/>
                  </a:lnTo>
                  <a:lnTo>
                    <a:pt x="4205" y="234"/>
                  </a:lnTo>
                  <a:lnTo>
                    <a:pt x="4205" y="231"/>
                  </a:lnTo>
                  <a:lnTo>
                    <a:pt x="4207" y="229"/>
                  </a:lnTo>
                  <a:lnTo>
                    <a:pt x="4209" y="225"/>
                  </a:lnTo>
                  <a:lnTo>
                    <a:pt x="4211" y="223"/>
                  </a:lnTo>
                  <a:lnTo>
                    <a:pt x="4205" y="223"/>
                  </a:lnTo>
                  <a:close/>
                  <a:moveTo>
                    <a:pt x="485" y="223"/>
                  </a:moveTo>
                  <a:lnTo>
                    <a:pt x="483" y="234"/>
                  </a:lnTo>
                  <a:lnTo>
                    <a:pt x="480" y="252"/>
                  </a:lnTo>
                  <a:lnTo>
                    <a:pt x="478" y="272"/>
                  </a:lnTo>
                  <a:lnTo>
                    <a:pt x="476" y="294"/>
                  </a:lnTo>
                  <a:lnTo>
                    <a:pt x="476" y="311"/>
                  </a:lnTo>
                  <a:lnTo>
                    <a:pt x="478" y="320"/>
                  </a:lnTo>
                  <a:lnTo>
                    <a:pt x="482" y="298"/>
                  </a:lnTo>
                  <a:lnTo>
                    <a:pt x="485" y="278"/>
                  </a:lnTo>
                  <a:lnTo>
                    <a:pt x="489" y="260"/>
                  </a:lnTo>
                  <a:lnTo>
                    <a:pt x="485" y="240"/>
                  </a:lnTo>
                  <a:lnTo>
                    <a:pt x="485" y="234"/>
                  </a:lnTo>
                  <a:lnTo>
                    <a:pt x="485" y="231"/>
                  </a:lnTo>
                  <a:lnTo>
                    <a:pt x="487" y="229"/>
                  </a:lnTo>
                  <a:lnTo>
                    <a:pt x="489" y="225"/>
                  </a:lnTo>
                  <a:lnTo>
                    <a:pt x="491" y="223"/>
                  </a:lnTo>
                  <a:lnTo>
                    <a:pt x="485" y="223"/>
                  </a:lnTo>
                  <a:close/>
                  <a:moveTo>
                    <a:pt x="5758" y="220"/>
                  </a:moveTo>
                  <a:lnTo>
                    <a:pt x="5758" y="231"/>
                  </a:lnTo>
                  <a:lnTo>
                    <a:pt x="5762" y="231"/>
                  </a:lnTo>
                  <a:lnTo>
                    <a:pt x="5762" y="220"/>
                  </a:lnTo>
                  <a:lnTo>
                    <a:pt x="5758" y="220"/>
                  </a:lnTo>
                  <a:close/>
                  <a:moveTo>
                    <a:pt x="2038" y="220"/>
                  </a:moveTo>
                  <a:lnTo>
                    <a:pt x="2038" y="231"/>
                  </a:lnTo>
                  <a:lnTo>
                    <a:pt x="2042" y="231"/>
                  </a:lnTo>
                  <a:lnTo>
                    <a:pt x="2042" y="220"/>
                  </a:lnTo>
                  <a:lnTo>
                    <a:pt x="2038" y="220"/>
                  </a:lnTo>
                  <a:close/>
                  <a:moveTo>
                    <a:pt x="3438" y="214"/>
                  </a:moveTo>
                  <a:lnTo>
                    <a:pt x="3438" y="221"/>
                  </a:lnTo>
                  <a:lnTo>
                    <a:pt x="3438" y="229"/>
                  </a:lnTo>
                  <a:lnTo>
                    <a:pt x="3436" y="232"/>
                  </a:lnTo>
                  <a:lnTo>
                    <a:pt x="3434" y="238"/>
                  </a:lnTo>
                  <a:lnTo>
                    <a:pt x="3434" y="243"/>
                  </a:lnTo>
                  <a:lnTo>
                    <a:pt x="3442" y="243"/>
                  </a:lnTo>
                  <a:lnTo>
                    <a:pt x="3442" y="214"/>
                  </a:lnTo>
                  <a:lnTo>
                    <a:pt x="3438" y="214"/>
                  </a:lnTo>
                  <a:close/>
                  <a:moveTo>
                    <a:pt x="2302" y="214"/>
                  </a:moveTo>
                  <a:lnTo>
                    <a:pt x="2302" y="231"/>
                  </a:lnTo>
                  <a:lnTo>
                    <a:pt x="2302" y="251"/>
                  </a:lnTo>
                  <a:lnTo>
                    <a:pt x="2300" y="276"/>
                  </a:lnTo>
                  <a:lnTo>
                    <a:pt x="2302" y="298"/>
                  </a:lnTo>
                  <a:lnTo>
                    <a:pt x="2303" y="316"/>
                  </a:lnTo>
                  <a:lnTo>
                    <a:pt x="2305" y="327"/>
                  </a:lnTo>
                  <a:lnTo>
                    <a:pt x="2311" y="300"/>
                  </a:lnTo>
                  <a:lnTo>
                    <a:pt x="2314" y="300"/>
                  </a:lnTo>
                  <a:lnTo>
                    <a:pt x="2316" y="283"/>
                  </a:lnTo>
                  <a:lnTo>
                    <a:pt x="2314" y="261"/>
                  </a:lnTo>
                  <a:lnTo>
                    <a:pt x="2313" y="241"/>
                  </a:lnTo>
                  <a:lnTo>
                    <a:pt x="2307" y="225"/>
                  </a:lnTo>
                  <a:lnTo>
                    <a:pt x="2302" y="214"/>
                  </a:lnTo>
                  <a:close/>
                  <a:moveTo>
                    <a:pt x="4434" y="211"/>
                  </a:moveTo>
                  <a:lnTo>
                    <a:pt x="4431" y="236"/>
                  </a:lnTo>
                  <a:lnTo>
                    <a:pt x="4431" y="265"/>
                  </a:lnTo>
                  <a:lnTo>
                    <a:pt x="4431" y="296"/>
                  </a:lnTo>
                  <a:lnTo>
                    <a:pt x="4433" y="327"/>
                  </a:lnTo>
                  <a:lnTo>
                    <a:pt x="4433" y="354"/>
                  </a:lnTo>
                  <a:lnTo>
                    <a:pt x="4431" y="374"/>
                  </a:lnTo>
                  <a:lnTo>
                    <a:pt x="4431" y="385"/>
                  </a:lnTo>
                  <a:lnTo>
                    <a:pt x="4433" y="398"/>
                  </a:lnTo>
                  <a:lnTo>
                    <a:pt x="4436" y="412"/>
                  </a:lnTo>
                  <a:lnTo>
                    <a:pt x="4438" y="420"/>
                  </a:lnTo>
                  <a:lnTo>
                    <a:pt x="4440" y="383"/>
                  </a:lnTo>
                  <a:lnTo>
                    <a:pt x="4443" y="347"/>
                  </a:lnTo>
                  <a:lnTo>
                    <a:pt x="4445" y="312"/>
                  </a:lnTo>
                  <a:lnTo>
                    <a:pt x="4443" y="276"/>
                  </a:lnTo>
                  <a:lnTo>
                    <a:pt x="4438" y="243"/>
                  </a:lnTo>
                  <a:lnTo>
                    <a:pt x="4438" y="211"/>
                  </a:lnTo>
                  <a:lnTo>
                    <a:pt x="4434" y="211"/>
                  </a:lnTo>
                  <a:close/>
                  <a:moveTo>
                    <a:pt x="714" y="211"/>
                  </a:moveTo>
                  <a:lnTo>
                    <a:pt x="711" y="236"/>
                  </a:lnTo>
                  <a:lnTo>
                    <a:pt x="711" y="265"/>
                  </a:lnTo>
                  <a:lnTo>
                    <a:pt x="711" y="296"/>
                  </a:lnTo>
                  <a:lnTo>
                    <a:pt x="713" y="327"/>
                  </a:lnTo>
                  <a:lnTo>
                    <a:pt x="713" y="354"/>
                  </a:lnTo>
                  <a:lnTo>
                    <a:pt x="711" y="374"/>
                  </a:lnTo>
                  <a:lnTo>
                    <a:pt x="711" y="385"/>
                  </a:lnTo>
                  <a:lnTo>
                    <a:pt x="713" y="398"/>
                  </a:lnTo>
                  <a:lnTo>
                    <a:pt x="716" y="412"/>
                  </a:lnTo>
                  <a:lnTo>
                    <a:pt x="718" y="420"/>
                  </a:lnTo>
                  <a:lnTo>
                    <a:pt x="720" y="383"/>
                  </a:lnTo>
                  <a:lnTo>
                    <a:pt x="723" y="347"/>
                  </a:lnTo>
                  <a:lnTo>
                    <a:pt x="725" y="312"/>
                  </a:lnTo>
                  <a:lnTo>
                    <a:pt x="723" y="276"/>
                  </a:lnTo>
                  <a:lnTo>
                    <a:pt x="718" y="243"/>
                  </a:lnTo>
                  <a:lnTo>
                    <a:pt x="718" y="211"/>
                  </a:lnTo>
                  <a:lnTo>
                    <a:pt x="714" y="211"/>
                  </a:lnTo>
                  <a:close/>
                  <a:moveTo>
                    <a:pt x="5491" y="207"/>
                  </a:moveTo>
                  <a:lnTo>
                    <a:pt x="5494" y="278"/>
                  </a:lnTo>
                  <a:lnTo>
                    <a:pt x="5498" y="351"/>
                  </a:lnTo>
                  <a:lnTo>
                    <a:pt x="5505" y="351"/>
                  </a:lnTo>
                  <a:lnTo>
                    <a:pt x="5511" y="334"/>
                  </a:lnTo>
                  <a:lnTo>
                    <a:pt x="5514" y="334"/>
                  </a:lnTo>
                  <a:lnTo>
                    <a:pt x="5505" y="240"/>
                  </a:lnTo>
                  <a:lnTo>
                    <a:pt x="5502" y="240"/>
                  </a:lnTo>
                  <a:lnTo>
                    <a:pt x="5502" y="231"/>
                  </a:lnTo>
                  <a:lnTo>
                    <a:pt x="5498" y="231"/>
                  </a:lnTo>
                  <a:lnTo>
                    <a:pt x="5494" y="207"/>
                  </a:lnTo>
                  <a:lnTo>
                    <a:pt x="5491" y="207"/>
                  </a:lnTo>
                  <a:close/>
                  <a:moveTo>
                    <a:pt x="1771" y="207"/>
                  </a:moveTo>
                  <a:lnTo>
                    <a:pt x="1774" y="278"/>
                  </a:lnTo>
                  <a:lnTo>
                    <a:pt x="1778" y="351"/>
                  </a:lnTo>
                  <a:lnTo>
                    <a:pt x="1785" y="351"/>
                  </a:lnTo>
                  <a:lnTo>
                    <a:pt x="1791" y="334"/>
                  </a:lnTo>
                  <a:lnTo>
                    <a:pt x="1794" y="334"/>
                  </a:lnTo>
                  <a:lnTo>
                    <a:pt x="1785" y="240"/>
                  </a:lnTo>
                  <a:lnTo>
                    <a:pt x="1782" y="240"/>
                  </a:lnTo>
                  <a:lnTo>
                    <a:pt x="1782" y="231"/>
                  </a:lnTo>
                  <a:lnTo>
                    <a:pt x="1778" y="231"/>
                  </a:lnTo>
                  <a:lnTo>
                    <a:pt x="1774" y="207"/>
                  </a:lnTo>
                  <a:lnTo>
                    <a:pt x="1771" y="207"/>
                  </a:lnTo>
                  <a:close/>
                  <a:moveTo>
                    <a:pt x="5938" y="203"/>
                  </a:moveTo>
                  <a:lnTo>
                    <a:pt x="5938" y="214"/>
                  </a:lnTo>
                  <a:lnTo>
                    <a:pt x="5942" y="214"/>
                  </a:lnTo>
                  <a:lnTo>
                    <a:pt x="5942" y="203"/>
                  </a:lnTo>
                  <a:lnTo>
                    <a:pt x="5938" y="203"/>
                  </a:lnTo>
                  <a:close/>
                  <a:moveTo>
                    <a:pt x="2218" y="203"/>
                  </a:moveTo>
                  <a:lnTo>
                    <a:pt x="2218" y="214"/>
                  </a:lnTo>
                  <a:lnTo>
                    <a:pt x="2222" y="214"/>
                  </a:lnTo>
                  <a:lnTo>
                    <a:pt x="2222" y="203"/>
                  </a:lnTo>
                  <a:lnTo>
                    <a:pt x="2218" y="203"/>
                  </a:lnTo>
                  <a:close/>
                  <a:moveTo>
                    <a:pt x="2405" y="196"/>
                  </a:moveTo>
                  <a:lnTo>
                    <a:pt x="2400" y="232"/>
                  </a:lnTo>
                  <a:lnTo>
                    <a:pt x="2391" y="267"/>
                  </a:lnTo>
                  <a:lnTo>
                    <a:pt x="2387" y="285"/>
                  </a:lnTo>
                  <a:lnTo>
                    <a:pt x="2387" y="309"/>
                  </a:lnTo>
                  <a:lnTo>
                    <a:pt x="2391" y="332"/>
                  </a:lnTo>
                  <a:lnTo>
                    <a:pt x="2393" y="354"/>
                  </a:lnTo>
                  <a:lnTo>
                    <a:pt x="2394" y="371"/>
                  </a:lnTo>
                  <a:lnTo>
                    <a:pt x="2394" y="387"/>
                  </a:lnTo>
                  <a:lnTo>
                    <a:pt x="2394" y="405"/>
                  </a:lnTo>
                  <a:lnTo>
                    <a:pt x="2396" y="425"/>
                  </a:lnTo>
                  <a:lnTo>
                    <a:pt x="2398" y="441"/>
                  </a:lnTo>
                  <a:lnTo>
                    <a:pt x="2402" y="451"/>
                  </a:lnTo>
                  <a:lnTo>
                    <a:pt x="2403" y="405"/>
                  </a:lnTo>
                  <a:lnTo>
                    <a:pt x="2409" y="363"/>
                  </a:lnTo>
                  <a:lnTo>
                    <a:pt x="2413" y="318"/>
                  </a:lnTo>
                  <a:lnTo>
                    <a:pt x="2414" y="271"/>
                  </a:lnTo>
                  <a:lnTo>
                    <a:pt x="2414" y="254"/>
                  </a:lnTo>
                  <a:lnTo>
                    <a:pt x="2414" y="238"/>
                  </a:lnTo>
                  <a:lnTo>
                    <a:pt x="2414" y="220"/>
                  </a:lnTo>
                  <a:lnTo>
                    <a:pt x="2413" y="205"/>
                  </a:lnTo>
                  <a:lnTo>
                    <a:pt x="2405" y="196"/>
                  </a:lnTo>
                  <a:close/>
                  <a:moveTo>
                    <a:pt x="5725" y="180"/>
                  </a:moveTo>
                  <a:lnTo>
                    <a:pt x="5718" y="271"/>
                  </a:lnTo>
                  <a:lnTo>
                    <a:pt x="5722" y="271"/>
                  </a:lnTo>
                  <a:lnTo>
                    <a:pt x="5722" y="269"/>
                  </a:lnTo>
                  <a:lnTo>
                    <a:pt x="5723" y="265"/>
                  </a:lnTo>
                  <a:lnTo>
                    <a:pt x="5723" y="263"/>
                  </a:lnTo>
                  <a:lnTo>
                    <a:pt x="5725" y="260"/>
                  </a:lnTo>
                  <a:lnTo>
                    <a:pt x="5727" y="258"/>
                  </a:lnTo>
                  <a:lnTo>
                    <a:pt x="5731" y="260"/>
                  </a:lnTo>
                  <a:lnTo>
                    <a:pt x="5731" y="263"/>
                  </a:lnTo>
                  <a:lnTo>
                    <a:pt x="5734" y="263"/>
                  </a:lnTo>
                  <a:lnTo>
                    <a:pt x="5725" y="296"/>
                  </a:lnTo>
                  <a:lnTo>
                    <a:pt x="5720" y="334"/>
                  </a:lnTo>
                  <a:lnTo>
                    <a:pt x="5718" y="374"/>
                  </a:lnTo>
                  <a:lnTo>
                    <a:pt x="5718" y="387"/>
                  </a:lnTo>
                  <a:lnTo>
                    <a:pt x="5718" y="400"/>
                  </a:lnTo>
                  <a:lnTo>
                    <a:pt x="5718" y="411"/>
                  </a:lnTo>
                  <a:lnTo>
                    <a:pt x="5722" y="420"/>
                  </a:lnTo>
                  <a:lnTo>
                    <a:pt x="5722" y="387"/>
                  </a:lnTo>
                  <a:lnTo>
                    <a:pt x="5725" y="387"/>
                  </a:lnTo>
                  <a:lnTo>
                    <a:pt x="5734" y="334"/>
                  </a:lnTo>
                  <a:lnTo>
                    <a:pt x="5742" y="331"/>
                  </a:lnTo>
                  <a:lnTo>
                    <a:pt x="5742" y="274"/>
                  </a:lnTo>
                  <a:lnTo>
                    <a:pt x="5745" y="274"/>
                  </a:lnTo>
                  <a:lnTo>
                    <a:pt x="5745" y="240"/>
                  </a:lnTo>
                  <a:lnTo>
                    <a:pt x="5747" y="238"/>
                  </a:lnTo>
                  <a:lnTo>
                    <a:pt x="5747" y="238"/>
                  </a:lnTo>
                  <a:lnTo>
                    <a:pt x="5749" y="236"/>
                  </a:lnTo>
                  <a:lnTo>
                    <a:pt x="5751" y="234"/>
                  </a:lnTo>
                  <a:lnTo>
                    <a:pt x="5751" y="231"/>
                  </a:lnTo>
                  <a:lnTo>
                    <a:pt x="5745" y="231"/>
                  </a:lnTo>
                  <a:lnTo>
                    <a:pt x="5742" y="212"/>
                  </a:lnTo>
                  <a:lnTo>
                    <a:pt x="5736" y="194"/>
                  </a:lnTo>
                  <a:lnTo>
                    <a:pt x="5725" y="180"/>
                  </a:lnTo>
                  <a:close/>
                  <a:moveTo>
                    <a:pt x="2005" y="180"/>
                  </a:moveTo>
                  <a:lnTo>
                    <a:pt x="1998" y="271"/>
                  </a:lnTo>
                  <a:lnTo>
                    <a:pt x="2002" y="271"/>
                  </a:lnTo>
                  <a:lnTo>
                    <a:pt x="2002" y="269"/>
                  </a:lnTo>
                  <a:lnTo>
                    <a:pt x="2003" y="265"/>
                  </a:lnTo>
                  <a:lnTo>
                    <a:pt x="2003" y="263"/>
                  </a:lnTo>
                  <a:lnTo>
                    <a:pt x="2005" y="260"/>
                  </a:lnTo>
                  <a:lnTo>
                    <a:pt x="2007" y="258"/>
                  </a:lnTo>
                  <a:lnTo>
                    <a:pt x="2011" y="260"/>
                  </a:lnTo>
                  <a:lnTo>
                    <a:pt x="2011" y="263"/>
                  </a:lnTo>
                  <a:lnTo>
                    <a:pt x="2014" y="263"/>
                  </a:lnTo>
                  <a:lnTo>
                    <a:pt x="2005" y="296"/>
                  </a:lnTo>
                  <a:lnTo>
                    <a:pt x="2000" y="334"/>
                  </a:lnTo>
                  <a:lnTo>
                    <a:pt x="1998" y="374"/>
                  </a:lnTo>
                  <a:lnTo>
                    <a:pt x="1998" y="387"/>
                  </a:lnTo>
                  <a:lnTo>
                    <a:pt x="1998" y="400"/>
                  </a:lnTo>
                  <a:lnTo>
                    <a:pt x="1998" y="411"/>
                  </a:lnTo>
                  <a:lnTo>
                    <a:pt x="2002" y="420"/>
                  </a:lnTo>
                  <a:lnTo>
                    <a:pt x="2002" y="387"/>
                  </a:lnTo>
                  <a:lnTo>
                    <a:pt x="2005" y="387"/>
                  </a:lnTo>
                  <a:lnTo>
                    <a:pt x="2014" y="334"/>
                  </a:lnTo>
                  <a:lnTo>
                    <a:pt x="2022" y="331"/>
                  </a:lnTo>
                  <a:lnTo>
                    <a:pt x="2022" y="274"/>
                  </a:lnTo>
                  <a:lnTo>
                    <a:pt x="2025" y="274"/>
                  </a:lnTo>
                  <a:lnTo>
                    <a:pt x="2025" y="240"/>
                  </a:lnTo>
                  <a:lnTo>
                    <a:pt x="2027" y="238"/>
                  </a:lnTo>
                  <a:lnTo>
                    <a:pt x="2027" y="238"/>
                  </a:lnTo>
                  <a:lnTo>
                    <a:pt x="2029" y="236"/>
                  </a:lnTo>
                  <a:lnTo>
                    <a:pt x="2031" y="234"/>
                  </a:lnTo>
                  <a:lnTo>
                    <a:pt x="2031" y="231"/>
                  </a:lnTo>
                  <a:lnTo>
                    <a:pt x="2025" y="231"/>
                  </a:lnTo>
                  <a:lnTo>
                    <a:pt x="2022" y="212"/>
                  </a:lnTo>
                  <a:lnTo>
                    <a:pt x="2016" y="194"/>
                  </a:lnTo>
                  <a:lnTo>
                    <a:pt x="2005" y="180"/>
                  </a:lnTo>
                  <a:close/>
                  <a:moveTo>
                    <a:pt x="5322" y="167"/>
                  </a:moveTo>
                  <a:lnTo>
                    <a:pt x="5322" y="220"/>
                  </a:lnTo>
                  <a:lnTo>
                    <a:pt x="5325" y="220"/>
                  </a:lnTo>
                  <a:lnTo>
                    <a:pt x="5322" y="231"/>
                  </a:lnTo>
                  <a:lnTo>
                    <a:pt x="5325" y="231"/>
                  </a:lnTo>
                  <a:lnTo>
                    <a:pt x="5325" y="300"/>
                  </a:lnTo>
                  <a:lnTo>
                    <a:pt x="5331" y="300"/>
                  </a:lnTo>
                  <a:lnTo>
                    <a:pt x="5331" y="314"/>
                  </a:lnTo>
                  <a:lnTo>
                    <a:pt x="5334" y="314"/>
                  </a:lnTo>
                  <a:lnTo>
                    <a:pt x="5334" y="331"/>
                  </a:lnTo>
                  <a:lnTo>
                    <a:pt x="5338" y="331"/>
                  </a:lnTo>
                  <a:lnTo>
                    <a:pt x="5338" y="360"/>
                  </a:lnTo>
                  <a:lnTo>
                    <a:pt x="5342" y="360"/>
                  </a:lnTo>
                  <a:lnTo>
                    <a:pt x="5342" y="334"/>
                  </a:lnTo>
                  <a:lnTo>
                    <a:pt x="5345" y="334"/>
                  </a:lnTo>
                  <a:lnTo>
                    <a:pt x="5347" y="334"/>
                  </a:lnTo>
                  <a:lnTo>
                    <a:pt x="5349" y="332"/>
                  </a:lnTo>
                  <a:lnTo>
                    <a:pt x="5349" y="332"/>
                  </a:lnTo>
                  <a:lnTo>
                    <a:pt x="5349" y="332"/>
                  </a:lnTo>
                  <a:lnTo>
                    <a:pt x="5351" y="332"/>
                  </a:lnTo>
                  <a:lnTo>
                    <a:pt x="5354" y="331"/>
                  </a:lnTo>
                  <a:lnTo>
                    <a:pt x="5351" y="354"/>
                  </a:lnTo>
                  <a:lnTo>
                    <a:pt x="5347" y="376"/>
                  </a:lnTo>
                  <a:lnTo>
                    <a:pt x="5345" y="403"/>
                  </a:lnTo>
                  <a:lnTo>
                    <a:pt x="5351" y="403"/>
                  </a:lnTo>
                  <a:lnTo>
                    <a:pt x="5351" y="372"/>
                  </a:lnTo>
                  <a:lnTo>
                    <a:pt x="5356" y="347"/>
                  </a:lnTo>
                  <a:lnTo>
                    <a:pt x="5362" y="323"/>
                  </a:lnTo>
                  <a:lnTo>
                    <a:pt x="5363" y="300"/>
                  </a:lnTo>
                  <a:lnTo>
                    <a:pt x="5358" y="278"/>
                  </a:lnTo>
                  <a:lnTo>
                    <a:pt x="5354" y="260"/>
                  </a:lnTo>
                  <a:lnTo>
                    <a:pt x="5362" y="260"/>
                  </a:lnTo>
                  <a:lnTo>
                    <a:pt x="5365" y="271"/>
                  </a:lnTo>
                  <a:lnTo>
                    <a:pt x="5371" y="271"/>
                  </a:lnTo>
                  <a:lnTo>
                    <a:pt x="5371" y="243"/>
                  </a:lnTo>
                  <a:lnTo>
                    <a:pt x="5373" y="241"/>
                  </a:lnTo>
                  <a:lnTo>
                    <a:pt x="5373" y="241"/>
                  </a:lnTo>
                  <a:lnTo>
                    <a:pt x="5373" y="240"/>
                  </a:lnTo>
                  <a:lnTo>
                    <a:pt x="5373" y="240"/>
                  </a:lnTo>
                  <a:lnTo>
                    <a:pt x="5373" y="238"/>
                  </a:lnTo>
                  <a:lnTo>
                    <a:pt x="5374" y="236"/>
                  </a:lnTo>
                  <a:lnTo>
                    <a:pt x="5365" y="225"/>
                  </a:lnTo>
                  <a:lnTo>
                    <a:pt x="5360" y="214"/>
                  </a:lnTo>
                  <a:lnTo>
                    <a:pt x="5354" y="203"/>
                  </a:lnTo>
                  <a:lnTo>
                    <a:pt x="5345" y="200"/>
                  </a:lnTo>
                  <a:lnTo>
                    <a:pt x="5345" y="191"/>
                  </a:lnTo>
                  <a:lnTo>
                    <a:pt x="5338" y="187"/>
                  </a:lnTo>
                  <a:lnTo>
                    <a:pt x="5325" y="167"/>
                  </a:lnTo>
                  <a:lnTo>
                    <a:pt x="5322" y="167"/>
                  </a:lnTo>
                  <a:close/>
                  <a:moveTo>
                    <a:pt x="3725" y="167"/>
                  </a:moveTo>
                  <a:lnTo>
                    <a:pt x="3725" y="271"/>
                  </a:lnTo>
                  <a:lnTo>
                    <a:pt x="3731" y="271"/>
                  </a:lnTo>
                  <a:lnTo>
                    <a:pt x="3734" y="307"/>
                  </a:lnTo>
                  <a:lnTo>
                    <a:pt x="3742" y="307"/>
                  </a:lnTo>
                  <a:lnTo>
                    <a:pt x="3742" y="278"/>
                  </a:lnTo>
                  <a:lnTo>
                    <a:pt x="3740" y="249"/>
                  </a:lnTo>
                  <a:lnTo>
                    <a:pt x="3734" y="223"/>
                  </a:lnTo>
                  <a:lnTo>
                    <a:pt x="3733" y="209"/>
                  </a:lnTo>
                  <a:lnTo>
                    <a:pt x="3733" y="192"/>
                  </a:lnTo>
                  <a:lnTo>
                    <a:pt x="3731" y="178"/>
                  </a:lnTo>
                  <a:lnTo>
                    <a:pt x="3725" y="167"/>
                  </a:lnTo>
                  <a:close/>
                  <a:moveTo>
                    <a:pt x="1602" y="167"/>
                  </a:moveTo>
                  <a:lnTo>
                    <a:pt x="1602" y="220"/>
                  </a:lnTo>
                  <a:lnTo>
                    <a:pt x="1605" y="220"/>
                  </a:lnTo>
                  <a:lnTo>
                    <a:pt x="1602" y="231"/>
                  </a:lnTo>
                  <a:lnTo>
                    <a:pt x="1605" y="231"/>
                  </a:lnTo>
                  <a:lnTo>
                    <a:pt x="1605" y="300"/>
                  </a:lnTo>
                  <a:lnTo>
                    <a:pt x="1611" y="300"/>
                  </a:lnTo>
                  <a:lnTo>
                    <a:pt x="1611" y="314"/>
                  </a:lnTo>
                  <a:lnTo>
                    <a:pt x="1614" y="314"/>
                  </a:lnTo>
                  <a:lnTo>
                    <a:pt x="1614" y="331"/>
                  </a:lnTo>
                  <a:lnTo>
                    <a:pt x="1618" y="331"/>
                  </a:lnTo>
                  <a:lnTo>
                    <a:pt x="1618" y="360"/>
                  </a:lnTo>
                  <a:lnTo>
                    <a:pt x="1622" y="360"/>
                  </a:lnTo>
                  <a:lnTo>
                    <a:pt x="1622" y="334"/>
                  </a:lnTo>
                  <a:lnTo>
                    <a:pt x="1625" y="334"/>
                  </a:lnTo>
                  <a:lnTo>
                    <a:pt x="1627" y="334"/>
                  </a:lnTo>
                  <a:lnTo>
                    <a:pt x="1629" y="332"/>
                  </a:lnTo>
                  <a:lnTo>
                    <a:pt x="1629" y="332"/>
                  </a:lnTo>
                  <a:lnTo>
                    <a:pt x="1629" y="332"/>
                  </a:lnTo>
                  <a:lnTo>
                    <a:pt x="1631" y="332"/>
                  </a:lnTo>
                  <a:lnTo>
                    <a:pt x="1634" y="331"/>
                  </a:lnTo>
                  <a:lnTo>
                    <a:pt x="1631" y="354"/>
                  </a:lnTo>
                  <a:lnTo>
                    <a:pt x="1627" y="376"/>
                  </a:lnTo>
                  <a:lnTo>
                    <a:pt x="1625" y="403"/>
                  </a:lnTo>
                  <a:lnTo>
                    <a:pt x="1631" y="403"/>
                  </a:lnTo>
                  <a:lnTo>
                    <a:pt x="1631" y="372"/>
                  </a:lnTo>
                  <a:lnTo>
                    <a:pt x="1636" y="347"/>
                  </a:lnTo>
                  <a:lnTo>
                    <a:pt x="1642" y="323"/>
                  </a:lnTo>
                  <a:lnTo>
                    <a:pt x="1643" y="300"/>
                  </a:lnTo>
                  <a:lnTo>
                    <a:pt x="1638" y="278"/>
                  </a:lnTo>
                  <a:lnTo>
                    <a:pt x="1634" y="260"/>
                  </a:lnTo>
                  <a:lnTo>
                    <a:pt x="1642" y="260"/>
                  </a:lnTo>
                  <a:lnTo>
                    <a:pt x="1645" y="271"/>
                  </a:lnTo>
                  <a:lnTo>
                    <a:pt x="1651" y="271"/>
                  </a:lnTo>
                  <a:lnTo>
                    <a:pt x="1651" y="243"/>
                  </a:lnTo>
                  <a:lnTo>
                    <a:pt x="1653" y="241"/>
                  </a:lnTo>
                  <a:lnTo>
                    <a:pt x="1653" y="241"/>
                  </a:lnTo>
                  <a:lnTo>
                    <a:pt x="1653" y="240"/>
                  </a:lnTo>
                  <a:lnTo>
                    <a:pt x="1653" y="240"/>
                  </a:lnTo>
                  <a:lnTo>
                    <a:pt x="1653" y="238"/>
                  </a:lnTo>
                  <a:lnTo>
                    <a:pt x="1654" y="236"/>
                  </a:lnTo>
                  <a:lnTo>
                    <a:pt x="1645" y="225"/>
                  </a:lnTo>
                  <a:lnTo>
                    <a:pt x="1640" y="214"/>
                  </a:lnTo>
                  <a:lnTo>
                    <a:pt x="1634" y="203"/>
                  </a:lnTo>
                  <a:lnTo>
                    <a:pt x="1625" y="200"/>
                  </a:lnTo>
                  <a:lnTo>
                    <a:pt x="1625" y="191"/>
                  </a:lnTo>
                  <a:lnTo>
                    <a:pt x="1618" y="187"/>
                  </a:lnTo>
                  <a:lnTo>
                    <a:pt x="1605" y="167"/>
                  </a:lnTo>
                  <a:lnTo>
                    <a:pt x="1602" y="167"/>
                  </a:lnTo>
                  <a:close/>
                  <a:moveTo>
                    <a:pt x="2398" y="154"/>
                  </a:moveTo>
                  <a:lnTo>
                    <a:pt x="2398" y="160"/>
                  </a:lnTo>
                  <a:lnTo>
                    <a:pt x="2385" y="171"/>
                  </a:lnTo>
                  <a:lnTo>
                    <a:pt x="2373" y="189"/>
                  </a:lnTo>
                  <a:lnTo>
                    <a:pt x="2360" y="211"/>
                  </a:lnTo>
                  <a:lnTo>
                    <a:pt x="2351" y="234"/>
                  </a:lnTo>
                  <a:lnTo>
                    <a:pt x="2345" y="254"/>
                  </a:lnTo>
                  <a:lnTo>
                    <a:pt x="2351" y="254"/>
                  </a:lnTo>
                  <a:lnTo>
                    <a:pt x="2351" y="267"/>
                  </a:lnTo>
                  <a:lnTo>
                    <a:pt x="2354" y="267"/>
                  </a:lnTo>
                  <a:lnTo>
                    <a:pt x="2354" y="263"/>
                  </a:lnTo>
                  <a:lnTo>
                    <a:pt x="2356" y="260"/>
                  </a:lnTo>
                  <a:lnTo>
                    <a:pt x="2356" y="258"/>
                  </a:lnTo>
                  <a:lnTo>
                    <a:pt x="2358" y="258"/>
                  </a:lnTo>
                  <a:lnTo>
                    <a:pt x="2362" y="256"/>
                  </a:lnTo>
                  <a:lnTo>
                    <a:pt x="2365" y="254"/>
                  </a:lnTo>
                  <a:lnTo>
                    <a:pt x="2362" y="274"/>
                  </a:lnTo>
                  <a:lnTo>
                    <a:pt x="2358" y="274"/>
                  </a:lnTo>
                  <a:lnTo>
                    <a:pt x="2358" y="285"/>
                  </a:lnTo>
                  <a:lnTo>
                    <a:pt x="2360" y="296"/>
                  </a:lnTo>
                  <a:lnTo>
                    <a:pt x="2363" y="311"/>
                  </a:lnTo>
                  <a:lnTo>
                    <a:pt x="2367" y="321"/>
                  </a:lnTo>
                  <a:lnTo>
                    <a:pt x="2371" y="327"/>
                  </a:lnTo>
                  <a:lnTo>
                    <a:pt x="2373" y="291"/>
                  </a:lnTo>
                  <a:lnTo>
                    <a:pt x="2380" y="256"/>
                  </a:lnTo>
                  <a:lnTo>
                    <a:pt x="2389" y="223"/>
                  </a:lnTo>
                  <a:lnTo>
                    <a:pt x="2398" y="191"/>
                  </a:lnTo>
                  <a:lnTo>
                    <a:pt x="2411" y="187"/>
                  </a:lnTo>
                  <a:lnTo>
                    <a:pt x="2407" y="171"/>
                  </a:lnTo>
                  <a:lnTo>
                    <a:pt x="2402" y="154"/>
                  </a:lnTo>
                  <a:lnTo>
                    <a:pt x="2398" y="154"/>
                  </a:lnTo>
                  <a:close/>
                  <a:moveTo>
                    <a:pt x="5705" y="151"/>
                  </a:moveTo>
                  <a:lnTo>
                    <a:pt x="5702" y="176"/>
                  </a:lnTo>
                  <a:lnTo>
                    <a:pt x="5698" y="176"/>
                  </a:lnTo>
                  <a:lnTo>
                    <a:pt x="5694" y="267"/>
                  </a:lnTo>
                  <a:lnTo>
                    <a:pt x="5698" y="267"/>
                  </a:lnTo>
                  <a:lnTo>
                    <a:pt x="5700" y="278"/>
                  </a:lnTo>
                  <a:lnTo>
                    <a:pt x="5698" y="289"/>
                  </a:lnTo>
                  <a:lnTo>
                    <a:pt x="5698" y="300"/>
                  </a:lnTo>
                  <a:lnTo>
                    <a:pt x="5702" y="307"/>
                  </a:lnTo>
                  <a:lnTo>
                    <a:pt x="5703" y="283"/>
                  </a:lnTo>
                  <a:lnTo>
                    <a:pt x="5705" y="261"/>
                  </a:lnTo>
                  <a:lnTo>
                    <a:pt x="5711" y="243"/>
                  </a:lnTo>
                  <a:lnTo>
                    <a:pt x="5711" y="207"/>
                  </a:lnTo>
                  <a:lnTo>
                    <a:pt x="5714" y="207"/>
                  </a:lnTo>
                  <a:lnTo>
                    <a:pt x="5714" y="176"/>
                  </a:lnTo>
                  <a:lnTo>
                    <a:pt x="5718" y="176"/>
                  </a:lnTo>
                  <a:lnTo>
                    <a:pt x="5718" y="171"/>
                  </a:lnTo>
                  <a:lnTo>
                    <a:pt x="5714" y="171"/>
                  </a:lnTo>
                  <a:lnTo>
                    <a:pt x="5714" y="169"/>
                  </a:lnTo>
                  <a:lnTo>
                    <a:pt x="5714" y="167"/>
                  </a:lnTo>
                  <a:lnTo>
                    <a:pt x="5714" y="165"/>
                  </a:lnTo>
                  <a:lnTo>
                    <a:pt x="5716" y="165"/>
                  </a:lnTo>
                  <a:lnTo>
                    <a:pt x="5716" y="163"/>
                  </a:lnTo>
                  <a:lnTo>
                    <a:pt x="5718" y="163"/>
                  </a:lnTo>
                  <a:lnTo>
                    <a:pt x="5714" y="151"/>
                  </a:lnTo>
                  <a:lnTo>
                    <a:pt x="5705" y="151"/>
                  </a:lnTo>
                  <a:close/>
                  <a:moveTo>
                    <a:pt x="1985" y="151"/>
                  </a:moveTo>
                  <a:lnTo>
                    <a:pt x="1982" y="176"/>
                  </a:lnTo>
                  <a:lnTo>
                    <a:pt x="1978" y="176"/>
                  </a:lnTo>
                  <a:lnTo>
                    <a:pt x="1974" y="267"/>
                  </a:lnTo>
                  <a:lnTo>
                    <a:pt x="1978" y="267"/>
                  </a:lnTo>
                  <a:lnTo>
                    <a:pt x="1980" y="278"/>
                  </a:lnTo>
                  <a:lnTo>
                    <a:pt x="1978" y="289"/>
                  </a:lnTo>
                  <a:lnTo>
                    <a:pt x="1978" y="300"/>
                  </a:lnTo>
                  <a:lnTo>
                    <a:pt x="1982" y="307"/>
                  </a:lnTo>
                  <a:lnTo>
                    <a:pt x="1983" y="283"/>
                  </a:lnTo>
                  <a:lnTo>
                    <a:pt x="1985" y="261"/>
                  </a:lnTo>
                  <a:lnTo>
                    <a:pt x="1991" y="243"/>
                  </a:lnTo>
                  <a:lnTo>
                    <a:pt x="1991" y="207"/>
                  </a:lnTo>
                  <a:lnTo>
                    <a:pt x="1994" y="207"/>
                  </a:lnTo>
                  <a:lnTo>
                    <a:pt x="1994" y="176"/>
                  </a:lnTo>
                  <a:lnTo>
                    <a:pt x="1998" y="176"/>
                  </a:lnTo>
                  <a:lnTo>
                    <a:pt x="1998" y="171"/>
                  </a:lnTo>
                  <a:lnTo>
                    <a:pt x="1994" y="171"/>
                  </a:lnTo>
                  <a:lnTo>
                    <a:pt x="1994" y="169"/>
                  </a:lnTo>
                  <a:lnTo>
                    <a:pt x="1994" y="167"/>
                  </a:lnTo>
                  <a:lnTo>
                    <a:pt x="1994" y="165"/>
                  </a:lnTo>
                  <a:lnTo>
                    <a:pt x="1996" y="165"/>
                  </a:lnTo>
                  <a:lnTo>
                    <a:pt x="1996" y="163"/>
                  </a:lnTo>
                  <a:lnTo>
                    <a:pt x="1998" y="163"/>
                  </a:lnTo>
                  <a:lnTo>
                    <a:pt x="1994" y="151"/>
                  </a:lnTo>
                  <a:lnTo>
                    <a:pt x="1985" y="151"/>
                  </a:lnTo>
                  <a:close/>
                  <a:moveTo>
                    <a:pt x="5774" y="127"/>
                  </a:moveTo>
                  <a:lnTo>
                    <a:pt x="5773" y="140"/>
                  </a:lnTo>
                  <a:lnTo>
                    <a:pt x="5769" y="156"/>
                  </a:lnTo>
                  <a:lnTo>
                    <a:pt x="5765" y="174"/>
                  </a:lnTo>
                  <a:lnTo>
                    <a:pt x="5763" y="191"/>
                  </a:lnTo>
                  <a:lnTo>
                    <a:pt x="5763" y="205"/>
                  </a:lnTo>
                  <a:lnTo>
                    <a:pt x="5765" y="214"/>
                  </a:lnTo>
                  <a:lnTo>
                    <a:pt x="5767" y="201"/>
                  </a:lnTo>
                  <a:lnTo>
                    <a:pt x="5769" y="183"/>
                  </a:lnTo>
                  <a:lnTo>
                    <a:pt x="5773" y="165"/>
                  </a:lnTo>
                  <a:lnTo>
                    <a:pt x="5774" y="149"/>
                  </a:lnTo>
                  <a:lnTo>
                    <a:pt x="5776" y="134"/>
                  </a:lnTo>
                  <a:lnTo>
                    <a:pt x="5774" y="127"/>
                  </a:lnTo>
                  <a:close/>
                  <a:moveTo>
                    <a:pt x="2054" y="127"/>
                  </a:moveTo>
                  <a:lnTo>
                    <a:pt x="2053" y="140"/>
                  </a:lnTo>
                  <a:lnTo>
                    <a:pt x="2049" y="156"/>
                  </a:lnTo>
                  <a:lnTo>
                    <a:pt x="2045" y="174"/>
                  </a:lnTo>
                  <a:lnTo>
                    <a:pt x="2043" y="191"/>
                  </a:lnTo>
                  <a:lnTo>
                    <a:pt x="2043" y="205"/>
                  </a:lnTo>
                  <a:lnTo>
                    <a:pt x="2045" y="214"/>
                  </a:lnTo>
                  <a:lnTo>
                    <a:pt x="2047" y="201"/>
                  </a:lnTo>
                  <a:lnTo>
                    <a:pt x="2049" y="183"/>
                  </a:lnTo>
                  <a:lnTo>
                    <a:pt x="2053" y="165"/>
                  </a:lnTo>
                  <a:lnTo>
                    <a:pt x="2054" y="149"/>
                  </a:lnTo>
                  <a:lnTo>
                    <a:pt x="2056" y="134"/>
                  </a:lnTo>
                  <a:lnTo>
                    <a:pt x="2054" y="127"/>
                  </a:lnTo>
                  <a:close/>
                  <a:moveTo>
                    <a:pt x="5722" y="123"/>
                  </a:moveTo>
                  <a:lnTo>
                    <a:pt x="5718" y="131"/>
                  </a:lnTo>
                  <a:lnTo>
                    <a:pt x="5720" y="131"/>
                  </a:lnTo>
                  <a:lnTo>
                    <a:pt x="5722" y="129"/>
                  </a:lnTo>
                  <a:lnTo>
                    <a:pt x="5723" y="127"/>
                  </a:lnTo>
                  <a:lnTo>
                    <a:pt x="5725" y="125"/>
                  </a:lnTo>
                  <a:lnTo>
                    <a:pt x="5727" y="125"/>
                  </a:lnTo>
                  <a:lnTo>
                    <a:pt x="5725" y="123"/>
                  </a:lnTo>
                  <a:lnTo>
                    <a:pt x="5722" y="123"/>
                  </a:lnTo>
                  <a:close/>
                  <a:moveTo>
                    <a:pt x="2002" y="123"/>
                  </a:moveTo>
                  <a:lnTo>
                    <a:pt x="1998" y="131"/>
                  </a:lnTo>
                  <a:lnTo>
                    <a:pt x="2000" y="131"/>
                  </a:lnTo>
                  <a:lnTo>
                    <a:pt x="2002" y="129"/>
                  </a:lnTo>
                  <a:lnTo>
                    <a:pt x="2003" y="127"/>
                  </a:lnTo>
                  <a:lnTo>
                    <a:pt x="2005" y="125"/>
                  </a:lnTo>
                  <a:lnTo>
                    <a:pt x="2007" y="125"/>
                  </a:lnTo>
                  <a:lnTo>
                    <a:pt x="2005" y="123"/>
                  </a:lnTo>
                  <a:lnTo>
                    <a:pt x="2002" y="123"/>
                  </a:lnTo>
                  <a:close/>
                  <a:moveTo>
                    <a:pt x="5682" y="120"/>
                  </a:moveTo>
                  <a:lnTo>
                    <a:pt x="5682" y="131"/>
                  </a:lnTo>
                  <a:lnTo>
                    <a:pt x="5683" y="145"/>
                  </a:lnTo>
                  <a:lnTo>
                    <a:pt x="5685" y="160"/>
                  </a:lnTo>
                  <a:lnTo>
                    <a:pt x="5691" y="167"/>
                  </a:lnTo>
                  <a:lnTo>
                    <a:pt x="5698" y="131"/>
                  </a:lnTo>
                  <a:lnTo>
                    <a:pt x="5691" y="127"/>
                  </a:lnTo>
                  <a:lnTo>
                    <a:pt x="5691" y="120"/>
                  </a:lnTo>
                  <a:lnTo>
                    <a:pt x="5682" y="120"/>
                  </a:lnTo>
                  <a:close/>
                  <a:moveTo>
                    <a:pt x="1962" y="120"/>
                  </a:moveTo>
                  <a:lnTo>
                    <a:pt x="1962" y="131"/>
                  </a:lnTo>
                  <a:lnTo>
                    <a:pt x="1963" y="145"/>
                  </a:lnTo>
                  <a:lnTo>
                    <a:pt x="1965" y="160"/>
                  </a:lnTo>
                  <a:lnTo>
                    <a:pt x="1971" y="167"/>
                  </a:lnTo>
                  <a:lnTo>
                    <a:pt x="1978" y="131"/>
                  </a:lnTo>
                  <a:lnTo>
                    <a:pt x="1971" y="127"/>
                  </a:lnTo>
                  <a:lnTo>
                    <a:pt x="1971" y="120"/>
                  </a:lnTo>
                  <a:lnTo>
                    <a:pt x="1962" y="120"/>
                  </a:lnTo>
                  <a:close/>
                  <a:moveTo>
                    <a:pt x="2551" y="76"/>
                  </a:moveTo>
                  <a:lnTo>
                    <a:pt x="2551" y="80"/>
                  </a:lnTo>
                  <a:lnTo>
                    <a:pt x="2545" y="89"/>
                  </a:lnTo>
                  <a:lnTo>
                    <a:pt x="2543" y="100"/>
                  </a:lnTo>
                  <a:lnTo>
                    <a:pt x="2543" y="111"/>
                  </a:lnTo>
                  <a:lnTo>
                    <a:pt x="2542" y="123"/>
                  </a:lnTo>
                  <a:lnTo>
                    <a:pt x="2538" y="123"/>
                  </a:lnTo>
                  <a:lnTo>
                    <a:pt x="2534" y="171"/>
                  </a:lnTo>
                  <a:lnTo>
                    <a:pt x="2531" y="171"/>
                  </a:lnTo>
                  <a:lnTo>
                    <a:pt x="2531" y="207"/>
                  </a:lnTo>
                  <a:lnTo>
                    <a:pt x="2525" y="207"/>
                  </a:lnTo>
                  <a:lnTo>
                    <a:pt x="2525" y="251"/>
                  </a:lnTo>
                  <a:lnTo>
                    <a:pt x="2522" y="251"/>
                  </a:lnTo>
                  <a:lnTo>
                    <a:pt x="2520" y="265"/>
                  </a:lnTo>
                  <a:lnTo>
                    <a:pt x="2520" y="283"/>
                  </a:lnTo>
                  <a:lnTo>
                    <a:pt x="2522" y="301"/>
                  </a:lnTo>
                  <a:lnTo>
                    <a:pt x="2525" y="311"/>
                  </a:lnTo>
                  <a:lnTo>
                    <a:pt x="2527" y="292"/>
                  </a:lnTo>
                  <a:lnTo>
                    <a:pt x="2533" y="276"/>
                  </a:lnTo>
                  <a:lnTo>
                    <a:pt x="2538" y="263"/>
                  </a:lnTo>
                  <a:lnTo>
                    <a:pt x="2542" y="247"/>
                  </a:lnTo>
                  <a:lnTo>
                    <a:pt x="2551" y="247"/>
                  </a:lnTo>
                  <a:lnTo>
                    <a:pt x="2547" y="261"/>
                  </a:lnTo>
                  <a:lnTo>
                    <a:pt x="2543" y="272"/>
                  </a:lnTo>
                  <a:lnTo>
                    <a:pt x="2538" y="283"/>
                  </a:lnTo>
                  <a:lnTo>
                    <a:pt x="2538" y="296"/>
                  </a:lnTo>
                  <a:lnTo>
                    <a:pt x="2534" y="296"/>
                  </a:lnTo>
                  <a:lnTo>
                    <a:pt x="2538" y="303"/>
                  </a:lnTo>
                  <a:lnTo>
                    <a:pt x="2534" y="303"/>
                  </a:lnTo>
                  <a:lnTo>
                    <a:pt x="2531" y="334"/>
                  </a:lnTo>
                  <a:lnTo>
                    <a:pt x="2525" y="334"/>
                  </a:lnTo>
                  <a:lnTo>
                    <a:pt x="2525" y="347"/>
                  </a:lnTo>
                  <a:lnTo>
                    <a:pt x="2525" y="360"/>
                  </a:lnTo>
                  <a:lnTo>
                    <a:pt x="2527" y="372"/>
                  </a:lnTo>
                  <a:lnTo>
                    <a:pt x="2531" y="380"/>
                  </a:lnTo>
                  <a:lnTo>
                    <a:pt x="2533" y="343"/>
                  </a:lnTo>
                  <a:lnTo>
                    <a:pt x="2540" y="309"/>
                  </a:lnTo>
                  <a:lnTo>
                    <a:pt x="2551" y="280"/>
                  </a:lnTo>
                  <a:lnTo>
                    <a:pt x="2554" y="251"/>
                  </a:lnTo>
                  <a:lnTo>
                    <a:pt x="2558" y="251"/>
                  </a:lnTo>
                  <a:lnTo>
                    <a:pt x="2560" y="249"/>
                  </a:lnTo>
                  <a:lnTo>
                    <a:pt x="2560" y="249"/>
                  </a:lnTo>
                  <a:lnTo>
                    <a:pt x="2560" y="249"/>
                  </a:lnTo>
                  <a:lnTo>
                    <a:pt x="2562" y="249"/>
                  </a:lnTo>
                  <a:lnTo>
                    <a:pt x="2563" y="249"/>
                  </a:lnTo>
                  <a:lnTo>
                    <a:pt x="2565" y="247"/>
                  </a:lnTo>
                  <a:lnTo>
                    <a:pt x="2562" y="269"/>
                  </a:lnTo>
                  <a:lnTo>
                    <a:pt x="2554" y="287"/>
                  </a:lnTo>
                  <a:lnTo>
                    <a:pt x="2554" y="307"/>
                  </a:lnTo>
                  <a:lnTo>
                    <a:pt x="2551" y="307"/>
                  </a:lnTo>
                  <a:lnTo>
                    <a:pt x="2551" y="407"/>
                  </a:lnTo>
                  <a:lnTo>
                    <a:pt x="2554" y="407"/>
                  </a:lnTo>
                  <a:lnTo>
                    <a:pt x="2554" y="403"/>
                  </a:lnTo>
                  <a:lnTo>
                    <a:pt x="2558" y="392"/>
                  </a:lnTo>
                  <a:lnTo>
                    <a:pt x="2560" y="380"/>
                  </a:lnTo>
                  <a:lnTo>
                    <a:pt x="2560" y="365"/>
                  </a:lnTo>
                  <a:lnTo>
                    <a:pt x="2562" y="351"/>
                  </a:lnTo>
                  <a:lnTo>
                    <a:pt x="2565" y="351"/>
                  </a:lnTo>
                  <a:lnTo>
                    <a:pt x="2565" y="334"/>
                  </a:lnTo>
                  <a:lnTo>
                    <a:pt x="2571" y="334"/>
                  </a:lnTo>
                  <a:lnTo>
                    <a:pt x="2574" y="300"/>
                  </a:lnTo>
                  <a:lnTo>
                    <a:pt x="2578" y="300"/>
                  </a:lnTo>
                  <a:lnTo>
                    <a:pt x="2578" y="247"/>
                  </a:lnTo>
                  <a:lnTo>
                    <a:pt x="2578" y="212"/>
                  </a:lnTo>
                  <a:lnTo>
                    <a:pt x="2576" y="180"/>
                  </a:lnTo>
                  <a:lnTo>
                    <a:pt x="2571" y="151"/>
                  </a:lnTo>
                  <a:lnTo>
                    <a:pt x="2571" y="131"/>
                  </a:lnTo>
                  <a:lnTo>
                    <a:pt x="2565" y="131"/>
                  </a:lnTo>
                  <a:lnTo>
                    <a:pt x="2565" y="120"/>
                  </a:lnTo>
                  <a:lnTo>
                    <a:pt x="2562" y="120"/>
                  </a:lnTo>
                  <a:lnTo>
                    <a:pt x="2562" y="103"/>
                  </a:lnTo>
                  <a:lnTo>
                    <a:pt x="2558" y="103"/>
                  </a:lnTo>
                  <a:lnTo>
                    <a:pt x="2554" y="76"/>
                  </a:lnTo>
                  <a:lnTo>
                    <a:pt x="2551" y="76"/>
                  </a:lnTo>
                  <a:close/>
                  <a:moveTo>
                    <a:pt x="3725" y="0"/>
                  </a:moveTo>
                  <a:lnTo>
                    <a:pt x="3738" y="0"/>
                  </a:lnTo>
                  <a:lnTo>
                    <a:pt x="3738" y="3"/>
                  </a:lnTo>
                  <a:lnTo>
                    <a:pt x="3734" y="12"/>
                  </a:lnTo>
                  <a:lnTo>
                    <a:pt x="3734" y="25"/>
                  </a:lnTo>
                  <a:lnTo>
                    <a:pt x="3734" y="40"/>
                  </a:lnTo>
                  <a:lnTo>
                    <a:pt x="3731" y="40"/>
                  </a:lnTo>
                  <a:lnTo>
                    <a:pt x="3731" y="123"/>
                  </a:lnTo>
                  <a:lnTo>
                    <a:pt x="3725" y="123"/>
                  </a:lnTo>
                  <a:lnTo>
                    <a:pt x="3725" y="127"/>
                  </a:lnTo>
                  <a:lnTo>
                    <a:pt x="3731" y="127"/>
                  </a:lnTo>
                  <a:lnTo>
                    <a:pt x="3731" y="140"/>
                  </a:lnTo>
                  <a:lnTo>
                    <a:pt x="3725" y="140"/>
                  </a:lnTo>
                  <a:lnTo>
                    <a:pt x="3725" y="143"/>
                  </a:lnTo>
                  <a:lnTo>
                    <a:pt x="3734" y="147"/>
                  </a:lnTo>
                  <a:lnTo>
                    <a:pt x="3734" y="167"/>
                  </a:lnTo>
                  <a:lnTo>
                    <a:pt x="3738" y="167"/>
                  </a:lnTo>
                  <a:lnTo>
                    <a:pt x="3738" y="183"/>
                  </a:lnTo>
                  <a:lnTo>
                    <a:pt x="3742" y="183"/>
                  </a:lnTo>
                  <a:lnTo>
                    <a:pt x="3742" y="203"/>
                  </a:lnTo>
                  <a:lnTo>
                    <a:pt x="3745" y="203"/>
                  </a:lnTo>
                  <a:lnTo>
                    <a:pt x="3751" y="247"/>
                  </a:lnTo>
                  <a:lnTo>
                    <a:pt x="3754" y="247"/>
                  </a:lnTo>
                  <a:lnTo>
                    <a:pt x="3754" y="254"/>
                  </a:lnTo>
                  <a:lnTo>
                    <a:pt x="3762" y="260"/>
                  </a:lnTo>
                  <a:lnTo>
                    <a:pt x="3762" y="274"/>
                  </a:lnTo>
                  <a:lnTo>
                    <a:pt x="3765" y="274"/>
                  </a:lnTo>
                  <a:lnTo>
                    <a:pt x="3758" y="180"/>
                  </a:lnTo>
                  <a:lnTo>
                    <a:pt x="3753" y="165"/>
                  </a:lnTo>
                  <a:lnTo>
                    <a:pt x="3751" y="147"/>
                  </a:lnTo>
                  <a:lnTo>
                    <a:pt x="3754" y="147"/>
                  </a:lnTo>
                  <a:lnTo>
                    <a:pt x="3754" y="151"/>
                  </a:lnTo>
                  <a:lnTo>
                    <a:pt x="3765" y="147"/>
                  </a:lnTo>
                  <a:lnTo>
                    <a:pt x="3765" y="151"/>
                  </a:lnTo>
                  <a:lnTo>
                    <a:pt x="3771" y="151"/>
                  </a:lnTo>
                  <a:lnTo>
                    <a:pt x="3771" y="163"/>
                  </a:lnTo>
                  <a:lnTo>
                    <a:pt x="3774" y="163"/>
                  </a:lnTo>
                  <a:lnTo>
                    <a:pt x="3771" y="123"/>
                  </a:lnTo>
                  <a:lnTo>
                    <a:pt x="3782" y="123"/>
                  </a:lnTo>
                  <a:lnTo>
                    <a:pt x="3785" y="147"/>
                  </a:lnTo>
                  <a:lnTo>
                    <a:pt x="3791" y="167"/>
                  </a:lnTo>
                  <a:lnTo>
                    <a:pt x="3791" y="203"/>
                  </a:lnTo>
                  <a:lnTo>
                    <a:pt x="3794" y="203"/>
                  </a:lnTo>
                  <a:lnTo>
                    <a:pt x="3794" y="231"/>
                  </a:lnTo>
                  <a:lnTo>
                    <a:pt x="3798" y="231"/>
                  </a:lnTo>
                  <a:lnTo>
                    <a:pt x="3798" y="240"/>
                  </a:lnTo>
                  <a:lnTo>
                    <a:pt x="3802" y="240"/>
                  </a:lnTo>
                  <a:lnTo>
                    <a:pt x="3805" y="263"/>
                  </a:lnTo>
                  <a:lnTo>
                    <a:pt x="3811" y="263"/>
                  </a:lnTo>
                  <a:lnTo>
                    <a:pt x="3811" y="231"/>
                  </a:lnTo>
                  <a:lnTo>
                    <a:pt x="3813" y="201"/>
                  </a:lnTo>
                  <a:lnTo>
                    <a:pt x="3818" y="176"/>
                  </a:lnTo>
                  <a:lnTo>
                    <a:pt x="3822" y="176"/>
                  </a:lnTo>
                  <a:lnTo>
                    <a:pt x="3822" y="180"/>
                  </a:lnTo>
                  <a:lnTo>
                    <a:pt x="3825" y="180"/>
                  </a:lnTo>
                  <a:lnTo>
                    <a:pt x="3825" y="183"/>
                  </a:lnTo>
                  <a:lnTo>
                    <a:pt x="3822" y="191"/>
                  </a:lnTo>
                  <a:lnTo>
                    <a:pt x="3831" y="187"/>
                  </a:lnTo>
                  <a:lnTo>
                    <a:pt x="3831" y="254"/>
                  </a:lnTo>
                  <a:lnTo>
                    <a:pt x="3838" y="265"/>
                  </a:lnTo>
                  <a:lnTo>
                    <a:pt x="3845" y="281"/>
                  </a:lnTo>
                  <a:lnTo>
                    <a:pt x="3851" y="300"/>
                  </a:lnTo>
                  <a:lnTo>
                    <a:pt x="3854" y="320"/>
                  </a:lnTo>
                  <a:lnTo>
                    <a:pt x="3858" y="334"/>
                  </a:lnTo>
                  <a:lnTo>
                    <a:pt x="3860" y="334"/>
                  </a:lnTo>
                  <a:lnTo>
                    <a:pt x="3860" y="334"/>
                  </a:lnTo>
                  <a:lnTo>
                    <a:pt x="3860" y="334"/>
                  </a:lnTo>
                  <a:lnTo>
                    <a:pt x="3860" y="334"/>
                  </a:lnTo>
                  <a:lnTo>
                    <a:pt x="3862" y="332"/>
                  </a:lnTo>
                  <a:lnTo>
                    <a:pt x="3862" y="331"/>
                  </a:lnTo>
                  <a:lnTo>
                    <a:pt x="3865" y="331"/>
                  </a:lnTo>
                  <a:lnTo>
                    <a:pt x="3862" y="314"/>
                  </a:lnTo>
                  <a:lnTo>
                    <a:pt x="3863" y="294"/>
                  </a:lnTo>
                  <a:lnTo>
                    <a:pt x="3863" y="269"/>
                  </a:lnTo>
                  <a:lnTo>
                    <a:pt x="3863" y="245"/>
                  </a:lnTo>
                  <a:lnTo>
                    <a:pt x="3865" y="223"/>
                  </a:lnTo>
                  <a:lnTo>
                    <a:pt x="3871" y="223"/>
                  </a:lnTo>
                  <a:lnTo>
                    <a:pt x="3865" y="214"/>
                  </a:lnTo>
                  <a:lnTo>
                    <a:pt x="3871" y="214"/>
                  </a:lnTo>
                  <a:lnTo>
                    <a:pt x="3871" y="180"/>
                  </a:lnTo>
                  <a:lnTo>
                    <a:pt x="3874" y="180"/>
                  </a:lnTo>
                  <a:lnTo>
                    <a:pt x="3874" y="154"/>
                  </a:lnTo>
                  <a:lnTo>
                    <a:pt x="3882" y="132"/>
                  </a:lnTo>
                  <a:lnTo>
                    <a:pt x="3885" y="107"/>
                  </a:lnTo>
                  <a:lnTo>
                    <a:pt x="3894" y="107"/>
                  </a:lnTo>
                  <a:lnTo>
                    <a:pt x="3885" y="167"/>
                  </a:lnTo>
                  <a:lnTo>
                    <a:pt x="3882" y="167"/>
                  </a:lnTo>
                  <a:lnTo>
                    <a:pt x="3882" y="203"/>
                  </a:lnTo>
                  <a:lnTo>
                    <a:pt x="3878" y="203"/>
                  </a:lnTo>
                  <a:lnTo>
                    <a:pt x="3882" y="211"/>
                  </a:lnTo>
                  <a:lnTo>
                    <a:pt x="3882" y="214"/>
                  </a:lnTo>
                  <a:lnTo>
                    <a:pt x="3880" y="218"/>
                  </a:lnTo>
                  <a:lnTo>
                    <a:pt x="3878" y="218"/>
                  </a:lnTo>
                  <a:lnTo>
                    <a:pt x="3878" y="220"/>
                  </a:lnTo>
                  <a:lnTo>
                    <a:pt x="3882" y="260"/>
                  </a:lnTo>
                  <a:lnTo>
                    <a:pt x="3882" y="323"/>
                  </a:lnTo>
                  <a:lnTo>
                    <a:pt x="3885" y="323"/>
                  </a:lnTo>
                  <a:lnTo>
                    <a:pt x="3887" y="336"/>
                  </a:lnTo>
                  <a:lnTo>
                    <a:pt x="3887" y="349"/>
                  </a:lnTo>
                  <a:lnTo>
                    <a:pt x="3891" y="360"/>
                  </a:lnTo>
                  <a:lnTo>
                    <a:pt x="3894" y="327"/>
                  </a:lnTo>
                  <a:lnTo>
                    <a:pt x="3898" y="327"/>
                  </a:lnTo>
                  <a:lnTo>
                    <a:pt x="3898" y="320"/>
                  </a:lnTo>
                  <a:lnTo>
                    <a:pt x="3902" y="320"/>
                  </a:lnTo>
                  <a:lnTo>
                    <a:pt x="3905" y="300"/>
                  </a:lnTo>
                  <a:lnTo>
                    <a:pt x="3922" y="287"/>
                  </a:lnTo>
                  <a:lnTo>
                    <a:pt x="3923" y="256"/>
                  </a:lnTo>
                  <a:lnTo>
                    <a:pt x="3925" y="221"/>
                  </a:lnTo>
                  <a:lnTo>
                    <a:pt x="3931" y="185"/>
                  </a:lnTo>
                  <a:lnTo>
                    <a:pt x="3938" y="154"/>
                  </a:lnTo>
                  <a:lnTo>
                    <a:pt x="3940" y="143"/>
                  </a:lnTo>
                  <a:lnTo>
                    <a:pt x="3940" y="132"/>
                  </a:lnTo>
                  <a:lnTo>
                    <a:pt x="3943" y="123"/>
                  </a:lnTo>
                  <a:lnTo>
                    <a:pt x="3951" y="114"/>
                  </a:lnTo>
                  <a:lnTo>
                    <a:pt x="3951" y="111"/>
                  </a:lnTo>
                  <a:lnTo>
                    <a:pt x="3954" y="111"/>
                  </a:lnTo>
                  <a:lnTo>
                    <a:pt x="3954" y="131"/>
                  </a:lnTo>
                  <a:lnTo>
                    <a:pt x="3951" y="131"/>
                  </a:lnTo>
                  <a:lnTo>
                    <a:pt x="3942" y="191"/>
                  </a:lnTo>
                  <a:lnTo>
                    <a:pt x="3938" y="211"/>
                  </a:lnTo>
                  <a:lnTo>
                    <a:pt x="3936" y="238"/>
                  </a:lnTo>
                  <a:lnTo>
                    <a:pt x="3936" y="271"/>
                  </a:lnTo>
                  <a:lnTo>
                    <a:pt x="3936" y="305"/>
                  </a:lnTo>
                  <a:lnTo>
                    <a:pt x="3936" y="338"/>
                  </a:lnTo>
                  <a:lnTo>
                    <a:pt x="3938" y="365"/>
                  </a:lnTo>
                  <a:lnTo>
                    <a:pt x="3942" y="383"/>
                  </a:lnTo>
                  <a:lnTo>
                    <a:pt x="3943" y="394"/>
                  </a:lnTo>
                  <a:lnTo>
                    <a:pt x="3942" y="407"/>
                  </a:lnTo>
                  <a:lnTo>
                    <a:pt x="3942" y="418"/>
                  </a:lnTo>
                  <a:lnTo>
                    <a:pt x="3945" y="427"/>
                  </a:lnTo>
                  <a:lnTo>
                    <a:pt x="3945" y="283"/>
                  </a:lnTo>
                  <a:lnTo>
                    <a:pt x="3942" y="283"/>
                  </a:lnTo>
                  <a:lnTo>
                    <a:pt x="3942" y="251"/>
                  </a:lnTo>
                  <a:lnTo>
                    <a:pt x="3954" y="254"/>
                  </a:lnTo>
                  <a:lnTo>
                    <a:pt x="3958" y="283"/>
                  </a:lnTo>
                  <a:lnTo>
                    <a:pt x="3962" y="283"/>
                  </a:lnTo>
                  <a:lnTo>
                    <a:pt x="3971" y="207"/>
                  </a:lnTo>
                  <a:lnTo>
                    <a:pt x="3974" y="207"/>
                  </a:lnTo>
                  <a:lnTo>
                    <a:pt x="3974" y="196"/>
                  </a:lnTo>
                  <a:lnTo>
                    <a:pt x="3978" y="196"/>
                  </a:lnTo>
                  <a:lnTo>
                    <a:pt x="3978" y="180"/>
                  </a:lnTo>
                  <a:lnTo>
                    <a:pt x="3982" y="180"/>
                  </a:lnTo>
                  <a:lnTo>
                    <a:pt x="3982" y="169"/>
                  </a:lnTo>
                  <a:lnTo>
                    <a:pt x="3978" y="156"/>
                  </a:lnTo>
                  <a:lnTo>
                    <a:pt x="3973" y="143"/>
                  </a:lnTo>
                  <a:lnTo>
                    <a:pt x="3971" y="131"/>
                  </a:lnTo>
                  <a:lnTo>
                    <a:pt x="3974" y="132"/>
                  </a:lnTo>
                  <a:lnTo>
                    <a:pt x="3978" y="132"/>
                  </a:lnTo>
                  <a:lnTo>
                    <a:pt x="3980" y="134"/>
                  </a:lnTo>
                  <a:lnTo>
                    <a:pt x="3980" y="136"/>
                  </a:lnTo>
                  <a:lnTo>
                    <a:pt x="3982" y="138"/>
                  </a:lnTo>
                  <a:lnTo>
                    <a:pt x="3982" y="143"/>
                  </a:lnTo>
                  <a:lnTo>
                    <a:pt x="3989" y="154"/>
                  </a:lnTo>
                  <a:lnTo>
                    <a:pt x="3993" y="171"/>
                  </a:lnTo>
                  <a:lnTo>
                    <a:pt x="3994" y="185"/>
                  </a:lnTo>
                  <a:lnTo>
                    <a:pt x="3996" y="200"/>
                  </a:lnTo>
                  <a:lnTo>
                    <a:pt x="4002" y="211"/>
                  </a:lnTo>
                  <a:lnTo>
                    <a:pt x="4002" y="203"/>
                  </a:lnTo>
                  <a:lnTo>
                    <a:pt x="4005" y="192"/>
                  </a:lnTo>
                  <a:lnTo>
                    <a:pt x="4005" y="180"/>
                  </a:lnTo>
                  <a:lnTo>
                    <a:pt x="4002" y="167"/>
                  </a:lnTo>
                  <a:lnTo>
                    <a:pt x="4014" y="167"/>
                  </a:lnTo>
                  <a:lnTo>
                    <a:pt x="4014" y="151"/>
                  </a:lnTo>
                  <a:lnTo>
                    <a:pt x="4025" y="151"/>
                  </a:lnTo>
                  <a:lnTo>
                    <a:pt x="4022" y="200"/>
                  </a:lnTo>
                  <a:lnTo>
                    <a:pt x="4031" y="203"/>
                  </a:lnTo>
                  <a:lnTo>
                    <a:pt x="4031" y="220"/>
                  </a:lnTo>
                  <a:lnTo>
                    <a:pt x="4034" y="220"/>
                  </a:lnTo>
                  <a:lnTo>
                    <a:pt x="4038" y="236"/>
                  </a:lnTo>
                  <a:lnTo>
                    <a:pt x="4042" y="236"/>
                  </a:lnTo>
                  <a:lnTo>
                    <a:pt x="4051" y="271"/>
                  </a:lnTo>
                  <a:lnTo>
                    <a:pt x="4058" y="271"/>
                  </a:lnTo>
                  <a:lnTo>
                    <a:pt x="4062" y="307"/>
                  </a:lnTo>
                  <a:lnTo>
                    <a:pt x="4065" y="307"/>
                  </a:lnTo>
                  <a:lnTo>
                    <a:pt x="4065" y="303"/>
                  </a:lnTo>
                  <a:lnTo>
                    <a:pt x="4074" y="289"/>
                  </a:lnTo>
                  <a:lnTo>
                    <a:pt x="4076" y="269"/>
                  </a:lnTo>
                  <a:lnTo>
                    <a:pt x="4076" y="245"/>
                  </a:lnTo>
                  <a:lnTo>
                    <a:pt x="4074" y="221"/>
                  </a:lnTo>
                  <a:lnTo>
                    <a:pt x="4073" y="198"/>
                  </a:lnTo>
                  <a:lnTo>
                    <a:pt x="4071" y="180"/>
                  </a:lnTo>
                  <a:lnTo>
                    <a:pt x="4074" y="180"/>
                  </a:lnTo>
                  <a:lnTo>
                    <a:pt x="4074" y="183"/>
                  </a:lnTo>
                  <a:lnTo>
                    <a:pt x="4076" y="185"/>
                  </a:lnTo>
                  <a:lnTo>
                    <a:pt x="4076" y="185"/>
                  </a:lnTo>
                  <a:lnTo>
                    <a:pt x="4076" y="183"/>
                  </a:lnTo>
                  <a:lnTo>
                    <a:pt x="4078" y="181"/>
                  </a:lnTo>
                  <a:lnTo>
                    <a:pt x="4078" y="178"/>
                  </a:lnTo>
                  <a:lnTo>
                    <a:pt x="4078" y="176"/>
                  </a:lnTo>
                  <a:lnTo>
                    <a:pt x="4078" y="176"/>
                  </a:lnTo>
                  <a:lnTo>
                    <a:pt x="4074" y="176"/>
                  </a:lnTo>
                  <a:lnTo>
                    <a:pt x="4065" y="123"/>
                  </a:lnTo>
                  <a:lnTo>
                    <a:pt x="4062" y="123"/>
                  </a:lnTo>
                  <a:lnTo>
                    <a:pt x="4062" y="100"/>
                  </a:lnTo>
                  <a:lnTo>
                    <a:pt x="4058" y="100"/>
                  </a:lnTo>
                  <a:lnTo>
                    <a:pt x="4054" y="80"/>
                  </a:lnTo>
                  <a:lnTo>
                    <a:pt x="4065" y="80"/>
                  </a:lnTo>
                  <a:lnTo>
                    <a:pt x="4071" y="112"/>
                  </a:lnTo>
                  <a:lnTo>
                    <a:pt x="4080" y="145"/>
                  </a:lnTo>
                  <a:lnTo>
                    <a:pt x="4091" y="176"/>
                  </a:lnTo>
                  <a:lnTo>
                    <a:pt x="4098" y="240"/>
                  </a:lnTo>
                  <a:lnTo>
                    <a:pt x="4100" y="238"/>
                  </a:lnTo>
                  <a:lnTo>
                    <a:pt x="4100" y="238"/>
                  </a:lnTo>
                  <a:lnTo>
                    <a:pt x="4100" y="238"/>
                  </a:lnTo>
                  <a:lnTo>
                    <a:pt x="4100" y="238"/>
                  </a:lnTo>
                  <a:lnTo>
                    <a:pt x="4102" y="236"/>
                  </a:lnTo>
                  <a:lnTo>
                    <a:pt x="4102" y="236"/>
                  </a:lnTo>
                  <a:lnTo>
                    <a:pt x="4109" y="227"/>
                  </a:lnTo>
                  <a:lnTo>
                    <a:pt x="4111" y="218"/>
                  </a:lnTo>
                  <a:lnTo>
                    <a:pt x="4111" y="207"/>
                  </a:lnTo>
                  <a:lnTo>
                    <a:pt x="4114" y="196"/>
                  </a:lnTo>
                  <a:lnTo>
                    <a:pt x="4125" y="156"/>
                  </a:lnTo>
                  <a:lnTo>
                    <a:pt x="4134" y="114"/>
                  </a:lnTo>
                  <a:lnTo>
                    <a:pt x="4142" y="114"/>
                  </a:lnTo>
                  <a:lnTo>
                    <a:pt x="4140" y="143"/>
                  </a:lnTo>
                  <a:lnTo>
                    <a:pt x="4133" y="169"/>
                  </a:lnTo>
                  <a:lnTo>
                    <a:pt x="4127" y="194"/>
                  </a:lnTo>
                  <a:lnTo>
                    <a:pt x="4122" y="220"/>
                  </a:lnTo>
                  <a:lnTo>
                    <a:pt x="4125" y="220"/>
                  </a:lnTo>
                  <a:lnTo>
                    <a:pt x="4125" y="211"/>
                  </a:lnTo>
                  <a:lnTo>
                    <a:pt x="4133" y="198"/>
                  </a:lnTo>
                  <a:lnTo>
                    <a:pt x="4140" y="178"/>
                  </a:lnTo>
                  <a:lnTo>
                    <a:pt x="4143" y="154"/>
                  </a:lnTo>
                  <a:lnTo>
                    <a:pt x="4149" y="132"/>
                  </a:lnTo>
                  <a:lnTo>
                    <a:pt x="4154" y="114"/>
                  </a:lnTo>
                  <a:lnTo>
                    <a:pt x="4158" y="114"/>
                  </a:lnTo>
                  <a:lnTo>
                    <a:pt x="4158" y="140"/>
                  </a:lnTo>
                  <a:lnTo>
                    <a:pt x="4154" y="140"/>
                  </a:lnTo>
                  <a:lnTo>
                    <a:pt x="4154" y="160"/>
                  </a:lnTo>
                  <a:lnTo>
                    <a:pt x="4151" y="160"/>
                  </a:lnTo>
                  <a:lnTo>
                    <a:pt x="4143" y="189"/>
                  </a:lnTo>
                  <a:lnTo>
                    <a:pt x="4143" y="220"/>
                  </a:lnTo>
                  <a:lnTo>
                    <a:pt x="4145" y="252"/>
                  </a:lnTo>
                  <a:lnTo>
                    <a:pt x="4145" y="287"/>
                  </a:lnTo>
                  <a:lnTo>
                    <a:pt x="4154" y="287"/>
                  </a:lnTo>
                  <a:lnTo>
                    <a:pt x="4154" y="311"/>
                  </a:lnTo>
                  <a:lnTo>
                    <a:pt x="4158" y="311"/>
                  </a:lnTo>
                  <a:lnTo>
                    <a:pt x="4158" y="307"/>
                  </a:lnTo>
                  <a:lnTo>
                    <a:pt x="4162" y="307"/>
                  </a:lnTo>
                  <a:lnTo>
                    <a:pt x="4171" y="260"/>
                  </a:lnTo>
                  <a:lnTo>
                    <a:pt x="4174" y="260"/>
                  </a:lnTo>
                  <a:lnTo>
                    <a:pt x="4174" y="243"/>
                  </a:lnTo>
                  <a:lnTo>
                    <a:pt x="4178" y="243"/>
                  </a:lnTo>
                  <a:lnTo>
                    <a:pt x="4178" y="223"/>
                  </a:lnTo>
                  <a:lnTo>
                    <a:pt x="4182" y="223"/>
                  </a:lnTo>
                  <a:lnTo>
                    <a:pt x="4182" y="211"/>
                  </a:lnTo>
                  <a:lnTo>
                    <a:pt x="4185" y="211"/>
                  </a:lnTo>
                  <a:lnTo>
                    <a:pt x="4185" y="196"/>
                  </a:lnTo>
                  <a:lnTo>
                    <a:pt x="4191" y="196"/>
                  </a:lnTo>
                  <a:lnTo>
                    <a:pt x="4191" y="176"/>
                  </a:lnTo>
                  <a:lnTo>
                    <a:pt x="4196" y="156"/>
                  </a:lnTo>
                  <a:lnTo>
                    <a:pt x="4200" y="138"/>
                  </a:lnTo>
                  <a:lnTo>
                    <a:pt x="4202" y="114"/>
                  </a:lnTo>
                  <a:lnTo>
                    <a:pt x="4214" y="114"/>
                  </a:lnTo>
                  <a:lnTo>
                    <a:pt x="4214" y="120"/>
                  </a:lnTo>
                  <a:lnTo>
                    <a:pt x="4211" y="120"/>
                  </a:lnTo>
                  <a:lnTo>
                    <a:pt x="4211" y="143"/>
                  </a:lnTo>
                  <a:lnTo>
                    <a:pt x="4205" y="143"/>
                  </a:lnTo>
                  <a:lnTo>
                    <a:pt x="4194" y="211"/>
                  </a:lnTo>
                  <a:lnTo>
                    <a:pt x="4198" y="211"/>
                  </a:lnTo>
                  <a:lnTo>
                    <a:pt x="4214" y="154"/>
                  </a:lnTo>
                  <a:lnTo>
                    <a:pt x="4222" y="154"/>
                  </a:lnTo>
                  <a:lnTo>
                    <a:pt x="4218" y="176"/>
                  </a:lnTo>
                  <a:lnTo>
                    <a:pt x="4211" y="194"/>
                  </a:lnTo>
                  <a:lnTo>
                    <a:pt x="4205" y="214"/>
                  </a:lnTo>
                  <a:lnTo>
                    <a:pt x="4214" y="214"/>
                  </a:lnTo>
                  <a:lnTo>
                    <a:pt x="4214" y="231"/>
                  </a:lnTo>
                  <a:lnTo>
                    <a:pt x="4218" y="231"/>
                  </a:lnTo>
                  <a:lnTo>
                    <a:pt x="4220" y="216"/>
                  </a:lnTo>
                  <a:lnTo>
                    <a:pt x="4225" y="203"/>
                  </a:lnTo>
                  <a:lnTo>
                    <a:pt x="4231" y="191"/>
                  </a:lnTo>
                  <a:lnTo>
                    <a:pt x="4231" y="171"/>
                  </a:lnTo>
                  <a:lnTo>
                    <a:pt x="4234" y="171"/>
                  </a:lnTo>
                  <a:lnTo>
                    <a:pt x="4236" y="169"/>
                  </a:lnTo>
                  <a:lnTo>
                    <a:pt x="4236" y="169"/>
                  </a:lnTo>
                  <a:lnTo>
                    <a:pt x="4236" y="169"/>
                  </a:lnTo>
                  <a:lnTo>
                    <a:pt x="4238" y="169"/>
                  </a:lnTo>
                  <a:lnTo>
                    <a:pt x="4240" y="169"/>
                  </a:lnTo>
                  <a:lnTo>
                    <a:pt x="4242" y="167"/>
                  </a:lnTo>
                  <a:lnTo>
                    <a:pt x="4242" y="180"/>
                  </a:lnTo>
                  <a:lnTo>
                    <a:pt x="4238" y="196"/>
                  </a:lnTo>
                  <a:lnTo>
                    <a:pt x="4238" y="211"/>
                  </a:lnTo>
                  <a:lnTo>
                    <a:pt x="4238" y="225"/>
                  </a:lnTo>
                  <a:lnTo>
                    <a:pt x="4242" y="236"/>
                  </a:lnTo>
                  <a:lnTo>
                    <a:pt x="4243" y="212"/>
                  </a:lnTo>
                  <a:lnTo>
                    <a:pt x="4249" y="192"/>
                  </a:lnTo>
                  <a:lnTo>
                    <a:pt x="4254" y="172"/>
                  </a:lnTo>
                  <a:lnTo>
                    <a:pt x="4258" y="151"/>
                  </a:lnTo>
                  <a:lnTo>
                    <a:pt x="4271" y="151"/>
                  </a:lnTo>
                  <a:lnTo>
                    <a:pt x="4265" y="189"/>
                  </a:lnTo>
                  <a:lnTo>
                    <a:pt x="4262" y="229"/>
                  </a:lnTo>
                  <a:lnTo>
                    <a:pt x="4258" y="271"/>
                  </a:lnTo>
                  <a:lnTo>
                    <a:pt x="4260" y="311"/>
                  </a:lnTo>
                  <a:lnTo>
                    <a:pt x="4265" y="347"/>
                  </a:lnTo>
                  <a:lnTo>
                    <a:pt x="4267" y="360"/>
                  </a:lnTo>
                  <a:lnTo>
                    <a:pt x="4269" y="374"/>
                  </a:lnTo>
                  <a:lnTo>
                    <a:pt x="4269" y="389"/>
                  </a:lnTo>
                  <a:lnTo>
                    <a:pt x="4269" y="401"/>
                  </a:lnTo>
                  <a:lnTo>
                    <a:pt x="4274" y="411"/>
                  </a:lnTo>
                  <a:lnTo>
                    <a:pt x="4274" y="311"/>
                  </a:lnTo>
                  <a:lnTo>
                    <a:pt x="4278" y="311"/>
                  </a:lnTo>
                  <a:lnTo>
                    <a:pt x="4280" y="294"/>
                  </a:lnTo>
                  <a:lnTo>
                    <a:pt x="4280" y="276"/>
                  </a:lnTo>
                  <a:lnTo>
                    <a:pt x="4278" y="263"/>
                  </a:lnTo>
                  <a:lnTo>
                    <a:pt x="4285" y="263"/>
                  </a:lnTo>
                  <a:lnTo>
                    <a:pt x="4285" y="247"/>
                  </a:lnTo>
                  <a:lnTo>
                    <a:pt x="4298" y="247"/>
                  </a:lnTo>
                  <a:lnTo>
                    <a:pt x="4294" y="271"/>
                  </a:lnTo>
                  <a:lnTo>
                    <a:pt x="4291" y="271"/>
                  </a:lnTo>
                  <a:lnTo>
                    <a:pt x="4291" y="281"/>
                  </a:lnTo>
                  <a:lnTo>
                    <a:pt x="4293" y="296"/>
                  </a:lnTo>
                  <a:lnTo>
                    <a:pt x="4296" y="314"/>
                  </a:lnTo>
                  <a:lnTo>
                    <a:pt x="4300" y="331"/>
                  </a:lnTo>
                  <a:lnTo>
                    <a:pt x="4303" y="345"/>
                  </a:lnTo>
                  <a:lnTo>
                    <a:pt x="4305" y="351"/>
                  </a:lnTo>
                  <a:lnTo>
                    <a:pt x="4309" y="311"/>
                  </a:lnTo>
                  <a:lnTo>
                    <a:pt x="4313" y="271"/>
                  </a:lnTo>
                  <a:lnTo>
                    <a:pt x="4314" y="227"/>
                  </a:lnTo>
                  <a:lnTo>
                    <a:pt x="4314" y="191"/>
                  </a:lnTo>
                  <a:lnTo>
                    <a:pt x="4311" y="191"/>
                  </a:lnTo>
                  <a:lnTo>
                    <a:pt x="4311" y="163"/>
                  </a:lnTo>
                  <a:lnTo>
                    <a:pt x="4305" y="163"/>
                  </a:lnTo>
                  <a:lnTo>
                    <a:pt x="4305" y="136"/>
                  </a:lnTo>
                  <a:lnTo>
                    <a:pt x="4298" y="103"/>
                  </a:lnTo>
                  <a:lnTo>
                    <a:pt x="4291" y="71"/>
                  </a:lnTo>
                  <a:lnTo>
                    <a:pt x="4302" y="76"/>
                  </a:lnTo>
                  <a:lnTo>
                    <a:pt x="4325" y="207"/>
                  </a:lnTo>
                  <a:lnTo>
                    <a:pt x="4327" y="221"/>
                  </a:lnTo>
                  <a:lnTo>
                    <a:pt x="4325" y="238"/>
                  </a:lnTo>
                  <a:lnTo>
                    <a:pt x="4325" y="252"/>
                  </a:lnTo>
                  <a:lnTo>
                    <a:pt x="4331" y="263"/>
                  </a:lnTo>
                  <a:lnTo>
                    <a:pt x="4358" y="103"/>
                  </a:lnTo>
                  <a:lnTo>
                    <a:pt x="4365" y="103"/>
                  </a:lnTo>
                  <a:lnTo>
                    <a:pt x="4351" y="211"/>
                  </a:lnTo>
                  <a:lnTo>
                    <a:pt x="4354" y="211"/>
                  </a:lnTo>
                  <a:lnTo>
                    <a:pt x="4358" y="183"/>
                  </a:lnTo>
                  <a:lnTo>
                    <a:pt x="4371" y="183"/>
                  </a:lnTo>
                  <a:lnTo>
                    <a:pt x="4371" y="214"/>
                  </a:lnTo>
                  <a:lnTo>
                    <a:pt x="4373" y="245"/>
                  </a:lnTo>
                  <a:lnTo>
                    <a:pt x="4378" y="271"/>
                  </a:lnTo>
                  <a:lnTo>
                    <a:pt x="4374" y="283"/>
                  </a:lnTo>
                  <a:lnTo>
                    <a:pt x="4382" y="283"/>
                  </a:lnTo>
                  <a:lnTo>
                    <a:pt x="4385" y="311"/>
                  </a:lnTo>
                  <a:lnTo>
                    <a:pt x="4391" y="311"/>
                  </a:lnTo>
                  <a:lnTo>
                    <a:pt x="4391" y="307"/>
                  </a:lnTo>
                  <a:lnTo>
                    <a:pt x="4425" y="200"/>
                  </a:lnTo>
                  <a:lnTo>
                    <a:pt x="4425" y="183"/>
                  </a:lnTo>
                  <a:lnTo>
                    <a:pt x="4431" y="183"/>
                  </a:lnTo>
                  <a:lnTo>
                    <a:pt x="4434" y="154"/>
                  </a:lnTo>
                  <a:lnTo>
                    <a:pt x="4438" y="154"/>
                  </a:lnTo>
                  <a:lnTo>
                    <a:pt x="4440" y="154"/>
                  </a:lnTo>
                  <a:lnTo>
                    <a:pt x="4440" y="152"/>
                  </a:lnTo>
                  <a:lnTo>
                    <a:pt x="4440" y="152"/>
                  </a:lnTo>
                  <a:lnTo>
                    <a:pt x="4442" y="152"/>
                  </a:lnTo>
                  <a:lnTo>
                    <a:pt x="4443" y="152"/>
                  </a:lnTo>
                  <a:lnTo>
                    <a:pt x="4445" y="151"/>
                  </a:lnTo>
                  <a:lnTo>
                    <a:pt x="4434" y="207"/>
                  </a:lnTo>
                  <a:lnTo>
                    <a:pt x="4442" y="207"/>
                  </a:lnTo>
                  <a:lnTo>
                    <a:pt x="4443" y="223"/>
                  </a:lnTo>
                  <a:lnTo>
                    <a:pt x="4449" y="236"/>
                  </a:lnTo>
                  <a:lnTo>
                    <a:pt x="4454" y="247"/>
                  </a:lnTo>
                  <a:lnTo>
                    <a:pt x="4454" y="267"/>
                  </a:lnTo>
                  <a:lnTo>
                    <a:pt x="4458" y="267"/>
                  </a:lnTo>
                  <a:lnTo>
                    <a:pt x="4458" y="280"/>
                  </a:lnTo>
                  <a:lnTo>
                    <a:pt x="4462" y="280"/>
                  </a:lnTo>
                  <a:lnTo>
                    <a:pt x="4465" y="323"/>
                  </a:lnTo>
                  <a:lnTo>
                    <a:pt x="4471" y="323"/>
                  </a:lnTo>
                  <a:lnTo>
                    <a:pt x="4473" y="338"/>
                  </a:lnTo>
                  <a:lnTo>
                    <a:pt x="4473" y="352"/>
                  </a:lnTo>
                  <a:lnTo>
                    <a:pt x="4473" y="365"/>
                  </a:lnTo>
                  <a:lnTo>
                    <a:pt x="4478" y="374"/>
                  </a:lnTo>
                  <a:lnTo>
                    <a:pt x="4478" y="367"/>
                  </a:lnTo>
                  <a:lnTo>
                    <a:pt x="4485" y="358"/>
                  </a:lnTo>
                  <a:lnTo>
                    <a:pt x="4487" y="343"/>
                  </a:lnTo>
                  <a:lnTo>
                    <a:pt x="4485" y="327"/>
                  </a:lnTo>
                  <a:lnTo>
                    <a:pt x="4482" y="327"/>
                  </a:lnTo>
                  <a:lnTo>
                    <a:pt x="4482" y="300"/>
                  </a:lnTo>
                  <a:lnTo>
                    <a:pt x="4478" y="300"/>
                  </a:lnTo>
                  <a:lnTo>
                    <a:pt x="4478" y="280"/>
                  </a:lnTo>
                  <a:lnTo>
                    <a:pt x="4474" y="280"/>
                  </a:lnTo>
                  <a:lnTo>
                    <a:pt x="4474" y="271"/>
                  </a:lnTo>
                  <a:lnTo>
                    <a:pt x="4471" y="271"/>
                  </a:lnTo>
                  <a:lnTo>
                    <a:pt x="4471" y="267"/>
                  </a:lnTo>
                  <a:lnTo>
                    <a:pt x="4474" y="267"/>
                  </a:lnTo>
                  <a:lnTo>
                    <a:pt x="4476" y="265"/>
                  </a:lnTo>
                  <a:lnTo>
                    <a:pt x="4476" y="265"/>
                  </a:lnTo>
                  <a:lnTo>
                    <a:pt x="4476" y="265"/>
                  </a:lnTo>
                  <a:lnTo>
                    <a:pt x="4478" y="265"/>
                  </a:lnTo>
                  <a:lnTo>
                    <a:pt x="4480" y="263"/>
                  </a:lnTo>
                  <a:lnTo>
                    <a:pt x="4482" y="263"/>
                  </a:lnTo>
                  <a:lnTo>
                    <a:pt x="4482" y="274"/>
                  </a:lnTo>
                  <a:lnTo>
                    <a:pt x="4485" y="274"/>
                  </a:lnTo>
                  <a:lnTo>
                    <a:pt x="4485" y="260"/>
                  </a:lnTo>
                  <a:lnTo>
                    <a:pt x="4498" y="260"/>
                  </a:lnTo>
                  <a:lnTo>
                    <a:pt x="4500" y="280"/>
                  </a:lnTo>
                  <a:lnTo>
                    <a:pt x="4505" y="298"/>
                  </a:lnTo>
                  <a:lnTo>
                    <a:pt x="4511" y="314"/>
                  </a:lnTo>
                  <a:lnTo>
                    <a:pt x="4511" y="347"/>
                  </a:lnTo>
                  <a:lnTo>
                    <a:pt x="4516" y="385"/>
                  </a:lnTo>
                  <a:lnTo>
                    <a:pt x="4518" y="431"/>
                  </a:lnTo>
                  <a:lnTo>
                    <a:pt x="4518" y="441"/>
                  </a:lnTo>
                  <a:lnTo>
                    <a:pt x="4520" y="449"/>
                  </a:lnTo>
                  <a:lnTo>
                    <a:pt x="4520" y="454"/>
                  </a:lnTo>
                  <a:lnTo>
                    <a:pt x="4518" y="463"/>
                  </a:lnTo>
                  <a:lnTo>
                    <a:pt x="4531" y="463"/>
                  </a:lnTo>
                  <a:lnTo>
                    <a:pt x="4534" y="314"/>
                  </a:lnTo>
                  <a:lnTo>
                    <a:pt x="4529" y="300"/>
                  </a:lnTo>
                  <a:lnTo>
                    <a:pt x="4523" y="283"/>
                  </a:lnTo>
                  <a:lnTo>
                    <a:pt x="4522" y="263"/>
                  </a:lnTo>
                  <a:lnTo>
                    <a:pt x="4525" y="263"/>
                  </a:lnTo>
                  <a:lnTo>
                    <a:pt x="4527" y="267"/>
                  </a:lnTo>
                  <a:lnTo>
                    <a:pt x="4527" y="267"/>
                  </a:lnTo>
                  <a:lnTo>
                    <a:pt x="4527" y="269"/>
                  </a:lnTo>
                  <a:lnTo>
                    <a:pt x="4527" y="269"/>
                  </a:lnTo>
                  <a:lnTo>
                    <a:pt x="4529" y="269"/>
                  </a:lnTo>
                  <a:lnTo>
                    <a:pt x="4531" y="271"/>
                  </a:lnTo>
                  <a:lnTo>
                    <a:pt x="4531" y="260"/>
                  </a:lnTo>
                  <a:lnTo>
                    <a:pt x="4525" y="247"/>
                  </a:lnTo>
                  <a:lnTo>
                    <a:pt x="4523" y="232"/>
                  </a:lnTo>
                  <a:lnTo>
                    <a:pt x="4522" y="220"/>
                  </a:lnTo>
                  <a:lnTo>
                    <a:pt x="4502" y="163"/>
                  </a:lnTo>
                  <a:lnTo>
                    <a:pt x="4503" y="161"/>
                  </a:lnTo>
                  <a:lnTo>
                    <a:pt x="4503" y="161"/>
                  </a:lnTo>
                  <a:lnTo>
                    <a:pt x="4505" y="161"/>
                  </a:lnTo>
                  <a:lnTo>
                    <a:pt x="4505" y="161"/>
                  </a:lnTo>
                  <a:lnTo>
                    <a:pt x="4505" y="161"/>
                  </a:lnTo>
                  <a:lnTo>
                    <a:pt x="4505" y="160"/>
                  </a:lnTo>
                  <a:lnTo>
                    <a:pt x="4507" y="160"/>
                  </a:lnTo>
                  <a:lnTo>
                    <a:pt x="4509" y="161"/>
                  </a:lnTo>
                  <a:lnTo>
                    <a:pt x="4509" y="161"/>
                  </a:lnTo>
                  <a:lnTo>
                    <a:pt x="4509" y="161"/>
                  </a:lnTo>
                  <a:lnTo>
                    <a:pt x="4509" y="161"/>
                  </a:lnTo>
                  <a:lnTo>
                    <a:pt x="4511" y="163"/>
                  </a:lnTo>
                  <a:lnTo>
                    <a:pt x="4516" y="174"/>
                  </a:lnTo>
                  <a:lnTo>
                    <a:pt x="4520" y="185"/>
                  </a:lnTo>
                  <a:lnTo>
                    <a:pt x="4522" y="200"/>
                  </a:lnTo>
                  <a:lnTo>
                    <a:pt x="4525" y="200"/>
                  </a:lnTo>
                  <a:lnTo>
                    <a:pt x="4525" y="220"/>
                  </a:lnTo>
                  <a:lnTo>
                    <a:pt x="4531" y="220"/>
                  </a:lnTo>
                  <a:lnTo>
                    <a:pt x="4531" y="231"/>
                  </a:lnTo>
                  <a:lnTo>
                    <a:pt x="4534" y="231"/>
                  </a:lnTo>
                  <a:lnTo>
                    <a:pt x="4534" y="254"/>
                  </a:lnTo>
                  <a:lnTo>
                    <a:pt x="4538" y="254"/>
                  </a:lnTo>
                  <a:lnTo>
                    <a:pt x="4538" y="271"/>
                  </a:lnTo>
                  <a:lnTo>
                    <a:pt x="4543" y="291"/>
                  </a:lnTo>
                  <a:lnTo>
                    <a:pt x="4551" y="311"/>
                  </a:lnTo>
                  <a:lnTo>
                    <a:pt x="4554" y="311"/>
                  </a:lnTo>
                  <a:lnTo>
                    <a:pt x="4554" y="267"/>
                  </a:lnTo>
                  <a:lnTo>
                    <a:pt x="4551" y="267"/>
                  </a:lnTo>
                  <a:lnTo>
                    <a:pt x="4551" y="243"/>
                  </a:lnTo>
                  <a:lnTo>
                    <a:pt x="4545" y="243"/>
                  </a:lnTo>
                  <a:lnTo>
                    <a:pt x="4542" y="220"/>
                  </a:lnTo>
                  <a:lnTo>
                    <a:pt x="4534" y="214"/>
                  </a:lnTo>
                  <a:lnTo>
                    <a:pt x="4531" y="200"/>
                  </a:lnTo>
                  <a:lnTo>
                    <a:pt x="4538" y="203"/>
                  </a:lnTo>
                  <a:lnTo>
                    <a:pt x="4525" y="163"/>
                  </a:lnTo>
                  <a:lnTo>
                    <a:pt x="4534" y="163"/>
                  </a:lnTo>
                  <a:lnTo>
                    <a:pt x="4585" y="314"/>
                  </a:lnTo>
                  <a:lnTo>
                    <a:pt x="4585" y="311"/>
                  </a:lnTo>
                  <a:lnTo>
                    <a:pt x="4589" y="309"/>
                  </a:lnTo>
                  <a:lnTo>
                    <a:pt x="4589" y="307"/>
                  </a:lnTo>
                  <a:lnTo>
                    <a:pt x="4589" y="305"/>
                  </a:lnTo>
                  <a:lnTo>
                    <a:pt x="4589" y="305"/>
                  </a:lnTo>
                  <a:lnTo>
                    <a:pt x="4589" y="303"/>
                  </a:lnTo>
                  <a:lnTo>
                    <a:pt x="4589" y="301"/>
                  </a:lnTo>
                  <a:lnTo>
                    <a:pt x="4591" y="300"/>
                  </a:lnTo>
                  <a:lnTo>
                    <a:pt x="4594" y="300"/>
                  </a:lnTo>
                  <a:lnTo>
                    <a:pt x="4594" y="303"/>
                  </a:lnTo>
                  <a:lnTo>
                    <a:pt x="4596" y="301"/>
                  </a:lnTo>
                  <a:lnTo>
                    <a:pt x="4596" y="301"/>
                  </a:lnTo>
                  <a:lnTo>
                    <a:pt x="4596" y="300"/>
                  </a:lnTo>
                  <a:lnTo>
                    <a:pt x="4596" y="300"/>
                  </a:lnTo>
                  <a:lnTo>
                    <a:pt x="4598" y="298"/>
                  </a:lnTo>
                  <a:lnTo>
                    <a:pt x="4598" y="296"/>
                  </a:lnTo>
                  <a:lnTo>
                    <a:pt x="4591" y="296"/>
                  </a:lnTo>
                  <a:lnTo>
                    <a:pt x="4585" y="263"/>
                  </a:lnTo>
                  <a:lnTo>
                    <a:pt x="4594" y="263"/>
                  </a:lnTo>
                  <a:lnTo>
                    <a:pt x="4594" y="254"/>
                  </a:lnTo>
                  <a:lnTo>
                    <a:pt x="4602" y="254"/>
                  </a:lnTo>
                  <a:lnTo>
                    <a:pt x="4602" y="271"/>
                  </a:lnTo>
                  <a:lnTo>
                    <a:pt x="4600" y="281"/>
                  </a:lnTo>
                  <a:lnTo>
                    <a:pt x="4602" y="291"/>
                  </a:lnTo>
                  <a:lnTo>
                    <a:pt x="4605" y="291"/>
                  </a:lnTo>
                  <a:lnTo>
                    <a:pt x="4611" y="236"/>
                  </a:lnTo>
                  <a:lnTo>
                    <a:pt x="4618" y="231"/>
                  </a:lnTo>
                  <a:lnTo>
                    <a:pt x="4618" y="220"/>
                  </a:lnTo>
                  <a:lnTo>
                    <a:pt x="4622" y="220"/>
                  </a:lnTo>
                  <a:lnTo>
                    <a:pt x="4622" y="214"/>
                  </a:lnTo>
                  <a:lnTo>
                    <a:pt x="4618" y="214"/>
                  </a:lnTo>
                  <a:lnTo>
                    <a:pt x="4618" y="163"/>
                  </a:lnTo>
                  <a:lnTo>
                    <a:pt x="4614" y="163"/>
                  </a:lnTo>
                  <a:lnTo>
                    <a:pt x="4614" y="160"/>
                  </a:lnTo>
                  <a:lnTo>
                    <a:pt x="4618" y="160"/>
                  </a:lnTo>
                  <a:lnTo>
                    <a:pt x="4618" y="154"/>
                  </a:lnTo>
                  <a:lnTo>
                    <a:pt x="4614" y="154"/>
                  </a:lnTo>
                  <a:lnTo>
                    <a:pt x="4614" y="152"/>
                  </a:lnTo>
                  <a:lnTo>
                    <a:pt x="4616" y="149"/>
                  </a:lnTo>
                  <a:lnTo>
                    <a:pt x="4618" y="147"/>
                  </a:lnTo>
                  <a:lnTo>
                    <a:pt x="4618" y="147"/>
                  </a:lnTo>
                  <a:lnTo>
                    <a:pt x="4614" y="140"/>
                  </a:lnTo>
                  <a:lnTo>
                    <a:pt x="4614" y="136"/>
                  </a:lnTo>
                  <a:lnTo>
                    <a:pt x="4618" y="136"/>
                  </a:lnTo>
                  <a:lnTo>
                    <a:pt x="4618" y="131"/>
                  </a:lnTo>
                  <a:lnTo>
                    <a:pt x="4614" y="131"/>
                  </a:lnTo>
                  <a:lnTo>
                    <a:pt x="4618" y="107"/>
                  </a:lnTo>
                  <a:lnTo>
                    <a:pt x="4625" y="107"/>
                  </a:lnTo>
                  <a:lnTo>
                    <a:pt x="4625" y="167"/>
                  </a:lnTo>
                  <a:lnTo>
                    <a:pt x="4634" y="167"/>
                  </a:lnTo>
                  <a:lnTo>
                    <a:pt x="4642" y="311"/>
                  </a:lnTo>
                  <a:lnTo>
                    <a:pt x="4645" y="311"/>
                  </a:lnTo>
                  <a:lnTo>
                    <a:pt x="4647" y="325"/>
                  </a:lnTo>
                  <a:lnTo>
                    <a:pt x="4647" y="341"/>
                  </a:lnTo>
                  <a:lnTo>
                    <a:pt x="4649" y="356"/>
                  </a:lnTo>
                  <a:lnTo>
                    <a:pt x="4654" y="367"/>
                  </a:lnTo>
                  <a:lnTo>
                    <a:pt x="4651" y="323"/>
                  </a:lnTo>
                  <a:lnTo>
                    <a:pt x="4654" y="323"/>
                  </a:lnTo>
                  <a:lnTo>
                    <a:pt x="4658" y="329"/>
                  </a:lnTo>
                  <a:lnTo>
                    <a:pt x="4662" y="332"/>
                  </a:lnTo>
                  <a:lnTo>
                    <a:pt x="4665" y="334"/>
                  </a:lnTo>
                  <a:lnTo>
                    <a:pt x="4665" y="296"/>
                  </a:lnTo>
                  <a:lnTo>
                    <a:pt x="4658" y="296"/>
                  </a:lnTo>
                  <a:lnTo>
                    <a:pt x="4658" y="287"/>
                  </a:lnTo>
                  <a:lnTo>
                    <a:pt x="4665" y="287"/>
                  </a:lnTo>
                  <a:lnTo>
                    <a:pt x="4662" y="107"/>
                  </a:lnTo>
                  <a:lnTo>
                    <a:pt x="4674" y="107"/>
                  </a:lnTo>
                  <a:lnTo>
                    <a:pt x="4674" y="111"/>
                  </a:lnTo>
                  <a:lnTo>
                    <a:pt x="4671" y="121"/>
                  </a:lnTo>
                  <a:lnTo>
                    <a:pt x="4669" y="138"/>
                  </a:lnTo>
                  <a:lnTo>
                    <a:pt x="4669" y="156"/>
                  </a:lnTo>
                  <a:lnTo>
                    <a:pt x="4671" y="171"/>
                  </a:lnTo>
                  <a:lnTo>
                    <a:pt x="4682" y="287"/>
                  </a:lnTo>
                  <a:lnTo>
                    <a:pt x="4687" y="287"/>
                  </a:lnTo>
                  <a:lnTo>
                    <a:pt x="4691" y="289"/>
                  </a:lnTo>
                  <a:lnTo>
                    <a:pt x="4694" y="289"/>
                  </a:lnTo>
                  <a:lnTo>
                    <a:pt x="4698" y="291"/>
                  </a:lnTo>
                  <a:lnTo>
                    <a:pt x="4698" y="236"/>
                  </a:lnTo>
                  <a:lnTo>
                    <a:pt x="4711" y="236"/>
                  </a:lnTo>
                  <a:lnTo>
                    <a:pt x="4713" y="269"/>
                  </a:lnTo>
                  <a:lnTo>
                    <a:pt x="4722" y="300"/>
                  </a:lnTo>
                  <a:lnTo>
                    <a:pt x="4725" y="300"/>
                  </a:lnTo>
                  <a:lnTo>
                    <a:pt x="4725" y="143"/>
                  </a:lnTo>
                  <a:lnTo>
                    <a:pt x="4738" y="147"/>
                  </a:lnTo>
                  <a:lnTo>
                    <a:pt x="4742" y="189"/>
                  </a:lnTo>
                  <a:lnTo>
                    <a:pt x="4751" y="223"/>
                  </a:lnTo>
                  <a:lnTo>
                    <a:pt x="4751" y="254"/>
                  </a:lnTo>
                  <a:lnTo>
                    <a:pt x="4754" y="254"/>
                  </a:lnTo>
                  <a:lnTo>
                    <a:pt x="4758" y="300"/>
                  </a:lnTo>
                  <a:lnTo>
                    <a:pt x="4765" y="303"/>
                  </a:lnTo>
                  <a:lnTo>
                    <a:pt x="4765" y="314"/>
                  </a:lnTo>
                  <a:lnTo>
                    <a:pt x="4769" y="323"/>
                  </a:lnTo>
                  <a:lnTo>
                    <a:pt x="4774" y="329"/>
                  </a:lnTo>
                  <a:lnTo>
                    <a:pt x="4780" y="336"/>
                  </a:lnTo>
                  <a:lnTo>
                    <a:pt x="4785" y="340"/>
                  </a:lnTo>
                  <a:lnTo>
                    <a:pt x="4794" y="343"/>
                  </a:lnTo>
                  <a:lnTo>
                    <a:pt x="4794" y="347"/>
                  </a:lnTo>
                  <a:lnTo>
                    <a:pt x="4796" y="349"/>
                  </a:lnTo>
                  <a:lnTo>
                    <a:pt x="4796" y="351"/>
                  </a:lnTo>
                  <a:lnTo>
                    <a:pt x="4798" y="352"/>
                  </a:lnTo>
                  <a:lnTo>
                    <a:pt x="4800" y="354"/>
                  </a:lnTo>
                  <a:lnTo>
                    <a:pt x="4802" y="356"/>
                  </a:lnTo>
                  <a:lnTo>
                    <a:pt x="4803" y="356"/>
                  </a:lnTo>
                  <a:lnTo>
                    <a:pt x="4803" y="358"/>
                  </a:lnTo>
                  <a:lnTo>
                    <a:pt x="4803" y="358"/>
                  </a:lnTo>
                  <a:lnTo>
                    <a:pt x="4803" y="358"/>
                  </a:lnTo>
                  <a:lnTo>
                    <a:pt x="4805" y="358"/>
                  </a:lnTo>
                  <a:lnTo>
                    <a:pt x="4805" y="360"/>
                  </a:lnTo>
                  <a:lnTo>
                    <a:pt x="4805" y="351"/>
                  </a:lnTo>
                  <a:lnTo>
                    <a:pt x="4802" y="351"/>
                  </a:lnTo>
                  <a:lnTo>
                    <a:pt x="4802" y="323"/>
                  </a:lnTo>
                  <a:lnTo>
                    <a:pt x="4798" y="323"/>
                  </a:lnTo>
                  <a:lnTo>
                    <a:pt x="4791" y="287"/>
                  </a:lnTo>
                  <a:lnTo>
                    <a:pt x="4785" y="287"/>
                  </a:lnTo>
                  <a:lnTo>
                    <a:pt x="4785" y="274"/>
                  </a:lnTo>
                  <a:lnTo>
                    <a:pt x="4782" y="274"/>
                  </a:lnTo>
                  <a:lnTo>
                    <a:pt x="4780" y="272"/>
                  </a:lnTo>
                  <a:lnTo>
                    <a:pt x="4780" y="269"/>
                  </a:lnTo>
                  <a:lnTo>
                    <a:pt x="4780" y="267"/>
                  </a:lnTo>
                  <a:lnTo>
                    <a:pt x="4778" y="263"/>
                  </a:lnTo>
                  <a:lnTo>
                    <a:pt x="4778" y="260"/>
                  </a:lnTo>
                  <a:lnTo>
                    <a:pt x="4782" y="260"/>
                  </a:lnTo>
                  <a:lnTo>
                    <a:pt x="4789" y="269"/>
                  </a:lnTo>
                  <a:lnTo>
                    <a:pt x="4794" y="280"/>
                  </a:lnTo>
                  <a:lnTo>
                    <a:pt x="4798" y="291"/>
                  </a:lnTo>
                  <a:lnTo>
                    <a:pt x="4802" y="291"/>
                  </a:lnTo>
                  <a:lnTo>
                    <a:pt x="4794" y="267"/>
                  </a:lnTo>
                  <a:lnTo>
                    <a:pt x="4783" y="243"/>
                  </a:lnTo>
                  <a:lnTo>
                    <a:pt x="4774" y="220"/>
                  </a:lnTo>
                  <a:lnTo>
                    <a:pt x="4778" y="220"/>
                  </a:lnTo>
                  <a:lnTo>
                    <a:pt x="4782" y="221"/>
                  </a:lnTo>
                  <a:lnTo>
                    <a:pt x="4783" y="221"/>
                  </a:lnTo>
                  <a:lnTo>
                    <a:pt x="4783" y="223"/>
                  </a:lnTo>
                  <a:lnTo>
                    <a:pt x="4785" y="227"/>
                  </a:lnTo>
                  <a:lnTo>
                    <a:pt x="4785" y="231"/>
                  </a:lnTo>
                  <a:lnTo>
                    <a:pt x="4796" y="245"/>
                  </a:lnTo>
                  <a:lnTo>
                    <a:pt x="4803" y="263"/>
                  </a:lnTo>
                  <a:lnTo>
                    <a:pt x="4809" y="283"/>
                  </a:lnTo>
                  <a:lnTo>
                    <a:pt x="4814" y="303"/>
                  </a:lnTo>
                  <a:lnTo>
                    <a:pt x="4818" y="303"/>
                  </a:lnTo>
                  <a:lnTo>
                    <a:pt x="4818" y="323"/>
                  </a:lnTo>
                  <a:lnTo>
                    <a:pt x="4822" y="323"/>
                  </a:lnTo>
                  <a:lnTo>
                    <a:pt x="4814" y="240"/>
                  </a:lnTo>
                  <a:lnTo>
                    <a:pt x="4811" y="240"/>
                  </a:lnTo>
                  <a:lnTo>
                    <a:pt x="4811" y="223"/>
                  </a:lnTo>
                  <a:lnTo>
                    <a:pt x="4805" y="223"/>
                  </a:lnTo>
                  <a:lnTo>
                    <a:pt x="4802" y="191"/>
                  </a:lnTo>
                  <a:lnTo>
                    <a:pt x="4798" y="191"/>
                  </a:lnTo>
                  <a:lnTo>
                    <a:pt x="4798" y="183"/>
                  </a:lnTo>
                  <a:lnTo>
                    <a:pt x="4794" y="183"/>
                  </a:lnTo>
                  <a:lnTo>
                    <a:pt x="4794" y="171"/>
                  </a:lnTo>
                  <a:lnTo>
                    <a:pt x="4791" y="171"/>
                  </a:lnTo>
                  <a:lnTo>
                    <a:pt x="4785" y="154"/>
                  </a:lnTo>
                  <a:lnTo>
                    <a:pt x="4782" y="154"/>
                  </a:lnTo>
                  <a:lnTo>
                    <a:pt x="4782" y="143"/>
                  </a:lnTo>
                  <a:lnTo>
                    <a:pt x="4778" y="143"/>
                  </a:lnTo>
                  <a:lnTo>
                    <a:pt x="4771" y="120"/>
                  </a:lnTo>
                  <a:lnTo>
                    <a:pt x="4765" y="120"/>
                  </a:lnTo>
                  <a:lnTo>
                    <a:pt x="4765" y="111"/>
                  </a:lnTo>
                  <a:lnTo>
                    <a:pt x="4758" y="98"/>
                  </a:lnTo>
                  <a:lnTo>
                    <a:pt x="4751" y="85"/>
                  </a:lnTo>
                  <a:lnTo>
                    <a:pt x="4745" y="67"/>
                  </a:lnTo>
                  <a:lnTo>
                    <a:pt x="4758" y="71"/>
                  </a:lnTo>
                  <a:lnTo>
                    <a:pt x="4762" y="89"/>
                  </a:lnTo>
                  <a:lnTo>
                    <a:pt x="4771" y="101"/>
                  </a:lnTo>
                  <a:lnTo>
                    <a:pt x="4778" y="114"/>
                  </a:lnTo>
                  <a:lnTo>
                    <a:pt x="4778" y="123"/>
                  </a:lnTo>
                  <a:lnTo>
                    <a:pt x="4782" y="123"/>
                  </a:lnTo>
                  <a:lnTo>
                    <a:pt x="4782" y="131"/>
                  </a:lnTo>
                  <a:lnTo>
                    <a:pt x="4785" y="131"/>
                  </a:lnTo>
                  <a:lnTo>
                    <a:pt x="4785" y="140"/>
                  </a:lnTo>
                  <a:lnTo>
                    <a:pt x="4791" y="140"/>
                  </a:lnTo>
                  <a:lnTo>
                    <a:pt x="4791" y="147"/>
                  </a:lnTo>
                  <a:lnTo>
                    <a:pt x="4794" y="147"/>
                  </a:lnTo>
                  <a:lnTo>
                    <a:pt x="4802" y="171"/>
                  </a:lnTo>
                  <a:lnTo>
                    <a:pt x="4805" y="171"/>
                  </a:lnTo>
                  <a:lnTo>
                    <a:pt x="4805" y="183"/>
                  </a:lnTo>
                  <a:lnTo>
                    <a:pt x="4811" y="183"/>
                  </a:lnTo>
                  <a:lnTo>
                    <a:pt x="4811" y="191"/>
                  </a:lnTo>
                  <a:lnTo>
                    <a:pt x="4814" y="191"/>
                  </a:lnTo>
                  <a:lnTo>
                    <a:pt x="4822" y="227"/>
                  </a:lnTo>
                  <a:lnTo>
                    <a:pt x="4825" y="227"/>
                  </a:lnTo>
                  <a:lnTo>
                    <a:pt x="4825" y="236"/>
                  </a:lnTo>
                  <a:lnTo>
                    <a:pt x="4831" y="236"/>
                  </a:lnTo>
                  <a:lnTo>
                    <a:pt x="4831" y="254"/>
                  </a:lnTo>
                  <a:lnTo>
                    <a:pt x="4834" y="254"/>
                  </a:lnTo>
                  <a:lnTo>
                    <a:pt x="4836" y="218"/>
                  </a:lnTo>
                  <a:lnTo>
                    <a:pt x="4838" y="178"/>
                  </a:lnTo>
                  <a:lnTo>
                    <a:pt x="4834" y="140"/>
                  </a:lnTo>
                  <a:lnTo>
                    <a:pt x="4825" y="103"/>
                  </a:lnTo>
                  <a:lnTo>
                    <a:pt x="4838" y="103"/>
                  </a:lnTo>
                  <a:lnTo>
                    <a:pt x="4843" y="134"/>
                  </a:lnTo>
                  <a:lnTo>
                    <a:pt x="4851" y="163"/>
                  </a:lnTo>
                  <a:lnTo>
                    <a:pt x="4851" y="178"/>
                  </a:lnTo>
                  <a:lnTo>
                    <a:pt x="4851" y="194"/>
                  </a:lnTo>
                  <a:lnTo>
                    <a:pt x="4849" y="209"/>
                  </a:lnTo>
                  <a:lnTo>
                    <a:pt x="4854" y="220"/>
                  </a:lnTo>
                  <a:lnTo>
                    <a:pt x="4858" y="180"/>
                  </a:lnTo>
                  <a:lnTo>
                    <a:pt x="4865" y="180"/>
                  </a:lnTo>
                  <a:lnTo>
                    <a:pt x="4871" y="196"/>
                  </a:lnTo>
                  <a:lnTo>
                    <a:pt x="4874" y="196"/>
                  </a:lnTo>
                  <a:lnTo>
                    <a:pt x="4874" y="211"/>
                  </a:lnTo>
                  <a:lnTo>
                    <a:pt x="4878" y="211"/>
                  </a:lnTo>
                  <a:lnTo>
                    <a:pt x="4882" y="247"/>
                  </a:lnTo>
                  <a:lnTo>
                    <a:pt x="4885" y="247"/>
                  </a:lnTo>
                  <a:lnTo>
                    <a:pt x="4885" y="271"/>
                  </a:lnTo>
                  <a:lnTo>
                    <a:pt x="4894" y="274"/>
                  </a:lnTo>
                  <a:lnTo>
                    <a:pt x="4894" y="283"/>
                  </a:lnTo>
                  <a:lnTo>
                    <a:pt x="4898" y="283"/>
                  </a:lnTo>
                  <a:lnTo>
                    <a:pt x="4898" y="296"/>
                  </a:lnTo>
                  <a:lnTo>
                    <a:pt x="4902" y="296"/>
                  </a:lnTo>
                  <a:lnTo>
                    <a:pt x="4905" y="320"/>
                  </a:lnTo>
                  <a:lnTo>
                    <a:pt x="4911" y="320"/>
                  </a:lnTo>
                  <a:lnTo>
                    <a:pt x="4913" y="291"/>
                  </a:lnTo>
                  <a:lnTo>
                    <a:pt x="4918" y="265"/>
                  </a:lnTo>
                  <a:lnTo>
                    <a:pt x="4927" y="240"/>
                  </a:lnTo>
                  <a:lnTo>
                    <a:pt x="4934" y="214"/>
                  </a:lnTo>
                  <a:lnTo>
                    <a:pt x="4931" y="154"/>
                  </a:lnTo>
                  <a:lnTo>
                    <a:pt x="4942" y="154"/>
                  </a:lnTo>
                  <a:lnTo>
                    <a:pt x="4945" y="214"/>
                  </a:lnTo>
                  <a:lnTo>
                    <a:pt x="4954" y="214"/>
                  </a:lnTo>
                  <a:lnTo>
                    <a:pt x="4958" y="231"/>
                  </a:lnTo>
                  <a:lnTo>
                    <a:pt x="4951" y="231"/>
                  </a:lnTo>
                  <a:lnTo>
                    <a:pt x="4951" y="223"/>
                  </a:lnTo>
                  <a:lnTo>
                    <a:pt x="4945" y="223"/>
                  </a:lnTo>
                  <a:lnTo>
                    <a:pt x="4945" y="327"/>
                  </a:lnTo>
                  <a:lnTo>
                    <a:pt x="4951" y="327"/>
                  </a:lnTo>
                  <a:lnTo>
                    <a:pt x="4951" y="340"/>
                  </a:lnTo>
                  <a:lnTo>
                    <a:pt x="4954" y="340"/>
                  </a:lnTo>
                  <a:lnTo>
                    <a:pt x="4956" y="338"/>
                  </a:lnTo>
                  <a:lnTo>
                    <a:pt x="4956" y="336"/>
                  </a:lnTo>
                  <a:lnTo>
                    <a:pt x="4956" y="336"/>
                  </a:lnTo>
                  <a:lnTo>
                    <a:pt x="4956" y="336"/>
                  </a:lnTo>
                  <a:lnTo>
                    <a:pt x="4958" y="334"/>
                  </a:lnTo>
                  <a:lnTo>
                    <a:pt x="4965" y="340"/>
                  </a:lnTo>
                  <a:lnTo>
                    <a:pt x="4965" y="303"/>
                  </a:lnTo>
                  <a:lnTo>
                    <a:pt x="4962" y="303"/>
                  </a:lnTo>
                  <a:lnTo>
                    <a:pt x="4962" y="271"/>
                  </a:lnTo>
                  <a:lnTo>
                    <a:pt x="4951" y="236"/>
                  </a:lnTo>
                  <a:lnTo>
                    <a:pt x="4962" y="236"/>
                  </a:lnTo>
                  <a:lnTo>
                    <a:pt x="4965" y="254"/>
                  </a:lnTo>
                  <a:lnTo>
                    <a:pt x="4971" y="254"/>
                  </a:lnTo>
                  <a:lnTo>
                    <a:pt x="4971" y="274"/>
                  </a:lnTo>
                  <a:lnTo>
                    <a:pt x="4974" y="274"/>
                  </a:lnTo>
                  <a:lnTo>
                    <a:pt x="4974" y="283"/>
                  </a:lnTo>
                  <a:lnTo>
                    <a:pt x="4978" y="283"/>
                  </a:lnTo>
                  <a:lnTo>
                    <a:pt x="4978" y="300"/>
                  </a:lnTo>
                  <a:lnTo>
                    <a:pt x="4982" y="300"/>
                  </a:lnTo>
                  <a:lnTo>
                    <a:pt x="4982" y="314"/>
                  </a:lnTo>
                  <a:lnTo>
                    <a:pt x="4985" y="314"/>
                  </a:lnTo>
                  <a:lnTo>
                    <a:pt x="4991" y="343"/>
                  </a:lnTo>
                  <a:lnTo>
                    <a:pt x="4994" y="343"/>
                  </a:lnTo>
                  <a:lnTo>
                    <a:pt x="4998" y="334"/>
                  </a:lnTo>
                  <a:lnTo>
                    <a:pt x="5002" y="325"/>
                  </a:lnTo>
                  <a:lnTo>
                    <a:pt x="5002" y="311"/>
                  </a:lnTo>
                  <a:lnTo>
                    <a:pt x="4991" y="274"/>
                  </a:lnTo>
                  <a:lnTo>
                    <a:pt x="5002" y="280"/>
                  </a:lnTo>
                  <a:lnTo>
                    <a:pt x="5003" y="287"/>
                  </a:lnTo>
                  <a:lnTo>
                    <a:pt x="5007" y="301"/>
                  </a:lnTo>
                  <a:lnTo>
                    <a:pt x="5011" y="318"/>
                  </a:lnTo>
                  <a:lnTo>
                    <a:pt x="5014" y="332"/>
                  </a:lnTo>
                  <a:lnTo>
                    <a:pt x="5020" y="345"/>
                  </a:lnTo>
                  <a:lnTo>
                    <a:pt x="5022" y="351"/>
                  </a:lnTo>
                  <a:lnTo>
                    <a:pt x="5023" y="332"/>
                  </a:lnTo>
                  <a:lnTo>
                    <a:pt x="5025" y="316"/>
                  </a:lnTo>
                  <a:lnTo>
                    <a:pt x="5025" y="296"/>
                  </a:lnTo>
                  <a:lnTo>
                    <a:pt x="5022" y="271"/>
                  </a:lnTo>
                  <a:lnTo>
                    <a:pt x="5034" y="271"/>
                  </a:lnTo>
                  <a:lnTo>
                    <a:pt x="5036" y="294"/>
                  </a:lnTo>
                  <a:lnTo>
                    <a:pt x="5043" y="316"/>
                  </a:lnTo>
                  <a:lnTo>
                    <a:pt x="5051" y="334"/>
                  </a:lnTo>
                  <a:lnTo>
                    <a:pt x="5051" y="356"/>
                  </a:lnTo>
                  <a:lnTo>
                    <a:pt x="5054" y="356"/>
                  </a:lnTo>
                  <a:lnTo>
                    <a:pt x="5042" y="223"/>
                  </a:lnTo>
                  <a:lnTo>
                    <a:pt x="5038" y="223"/>
                  </a:lnTo>
                  <a:lnTo>
                    <a:pt x="5034" y="200"/>
                  </a:lnTo>
                  <a:lnTo>
                    <a:pt x="5031" y="194"/>
                  </a:lnTo>
                  <a:lnTo>
                    <a:pt x="5029" y="191"/>
                  </a:lnTo>
                  <a:lnTo>
                    <a:pt x="5025" y="187"/>
                  </a:lnTo>
                  <a:lnTo>
                    <a:pt x="5023" y="183"/>
                  </a:lnTo>
                  <a:lnTo>
                    <a:pt x="5020" y="178"/>
                  </a:lnTo>
                  <a:lnTo>
                    <a:pt x="5018" y="171"/>
                  </a:lnTo>
                  <a:lnTo>
                    <a:pt x="5031" y="180"/>
                  </a:lnTo>
                  <a:lnTo>
                    <a:pt x="5042" y="194"/>
                  </a:lnTo>
                  <a:lnTo>
                    <a:pt x="5051" y="212"/>
                  </a:lnTo>
                  <a:lnTo>
                    <a:pt x="5058" y="234"/>
                  </a:lnTo>
                  <a:lnTo>
                    <a:pt x="5065" y="254"/>
                  </a:lnTo>
                  <a:lnTo>
                    <a:pt x="5071" y="271"/>
                  </a:lnTo>
                  <a:lnTo>
                    <a:pt x="5071" y="296"/>
                  </a:lnTo>
                  <a:lnTo>
                    <a:pt x="5078" y="300"/>
                  </a:lnTo>
                  <a:lnTo>
                    <a:pt x="5074" y="307"/>
                  </a:lnTo>
                  <a:lnTo>
                    <a:pt x="5082" y="311"/>
                  </a:lnTo>
                  <a:lnTo>
                    <a:pt x="5082" y="327"/>
                  </a:lnTo>
                  <a:lnTo>
                    <a:pt x="5085" y="327"/>
                  </a:lnTo>
                  <a:lnTo>
                    <a:pt x="5085" y="340"/>
                  </a:lnTo>
                  <a:lnTo>
                    <a:pt x="5091" y="340"/>
                  </a:lnTo>
                  <a:lnTo>
                    <a:pt x="5093" y="352"/>
                  </a:lnTo>
                  <a:lnTo>
                    <a:pt x="5093" y="365"/>
                  </a:lnTo>
                  <a:lnTo>
                    <a:pt x="5098" y="374"/>
                  </a:lnTo>
                  <a:lnTo>
                    <a:pt x="5100" y="347"/>
                  </a:lnTo>
                  <a:lnTo>
                    <a:pt x="5102" y="321"/>
                  </a:lnTo>
                  <a:lnTo>
                    <a:pt x="5098" y="300"/>
                  </a:lnTo>
                  <a:lnTo>
                    <a:pt x="5098" y="267"/>
                  </a:lnTo>
                  <a:lnTo>
                    <a:pt x="5094" y="267"/>
                  </a:lnTo>
                  <a:lnTo>
                    <a:pt x="5091" y="240"/>
                  </a:lnTo>
                  <a:lnTo>
                    <a:pt x="5085" y="240"/>
                  </a:lnTo>
                  <a:lnTo>
                    <a:pt x="5083" y="234"/>
                  </a:lnTo>
                  <a:lnTo>
                    <a:pt x="5080" y="232"/>
                  </a:lnTo>
                  <a:lnTo>
                    <a:pt x="5078" y="229"/>
                  </a:lnTo>
                  <a:lnTo>
                    <a:pt x="5076" y="227"/>
                  </a:lnTo>
                  <a:lnTo>
                    <a:pt x="5074" y="221"/>
                  </a:lnTo>
                  <a:lnTo>
                    <a:pt x="5074" y="214"/>
                  </a:lnTo>
                  <a:lnTo>
                    <a:pt x="5082" y="220"/>
                  </a:lnTo>
                  <a:lnTo>
                    <a:pt x="5058" y="176"/>
                  </a:lnTo>
                  <a:lnTo>
                    <a:pt x="5065" y="176"/>
                  </a:lnTo>
                  <a:lnTo>
                    <a:pt x="5102" y="231"/>
                  </a:lnTo>
                  <a:lnTo>
                    <a:pt x="5102" y="240"/>
                  </a:lnTo>
                  <a:lnTo>
                    <a:pt x="5105" y="240"/>
                  </a:lnTo>
                  <a:lnTo>
                    <a:pt x="5105" y="247"/>
                  </a:lnTo>
                  <a:lnTo>
                    <a:pt x="5111" y="247"/>
                  </a:lnTo>
                  <a:lnTo>
                    <a:pt x="5114" y="271"/>
                  </a:lnTo>
                  <a:lnTo>
                    <a:pt x="5118" y="271"/>
                  </a:lnTo>
                  <a:lnTo>
                    <a:pt x="5118" y="280"/>
                  </a:lnTo>
                  <a:lnTo>
                    <a:pt x="5122" y="280"/>
                  </a:lnTo>
                  <a:lnTo>
                    <a:pt x="5122" y="296"/>
                  </a:lnTo>
                  <a:lnTo>
                    <a:pt x="5125" y="296"/>
                  </a:lnTo>
                  <a:lnTo>
                    <a:pt x="5131" y="323"/>
                  </a:lnTo>
                  <a:lnTo>
                    <a:pt x="5134" y="323"/>
                  </a:lnTo>
                  <a:lnTo>
                    <a:pt x="5136" y="289"/>
                  </a:lnTo>
                  <a:lnTo>
                    <a:pt x="5138" y="254"/>
                  </a:lnTo>
                  <a:lnTo>
                    <a:pt x="5140" y="218"/>
                  </a:lnTo>
                  <a:lnTo>
                    <a:pt x="5140" y="183"/>
                  </a:lnTo>
                  <a:lnTo>
                    <a:pt x="5134" y="151"/>
                  </a:lnTo>
                  <a:lnTo>
                    <a:pt x="5134" y="120"/>
                  </a:lnTo>
                  <a:lnTo>
                    <a:pt x="5131" y="120"/>
                  </a:lnTo>
                  <a:lnTo>
                    <a:pt x="5127" y="105"/>
                  </a:lnTo>
                  <a:lnTo>
                    <a:pt x="5127" y="92"/>
                  </a:lnTo>
                  <a:lnTo>
                    <a:pt x="5129" y="81"/>
                  </a:lnTo>
                  <a:lnTo>
                    <a:pt x="5129" y="72"/>
                  </a:lnTo>
                  <a:lnTo>
                    <a:pt x="5125" y="67"/>
                  </a:lnTo>
                  <a:lnTo>
                    <a:pt x="5127" y="65"/>
                  </a:lnTo>
                  <a:lnTo>
                    <a:pt x="5127" y="65"/>
                  </a:lnTo>
                  <a:lnTo>
                    <a:pt x="5127" y="65"/>
                  </a:lnTo>
                  <a:lnTo>
                    <a:pt x="5127" y="65"/>
                  </a:lnTo>
                  <a:lnTo>
                    <a:pt x="5129" y="65"/>
                  </a:lnTo>
                  <a:lnTo>
                    <a:pt x="5131" y="63"/>
                  </a:lnTo>
                  <a:lnTo>
                    <a:pt x="5131" y="60"/>
                  </a:lnTo>
                  <a:lnTo>
                    <a:pt x="5133" y="60"/>
                  </a:lnTo>
                  <a:lnTo>
                    <a:pt x="5134" y="60"/>
                  </a:lnTo>
                  <a:lnTo>
                    <a:pt x="5136" y="60"/>
                  </a:lnTo>
                  <a:lnTo>
                    <a:pt x="5136" y="61"/>
                  </a:lnTo>
                  <a:lnTo>
                    <a:pt x="5136" y="61"/>
                  </a:lnTo>
                  <a:lnTo>
                    <a:pt x="5138" y="63"/>
                  </a:lnTo>
                  <a:lnTo>
                    <a:pt x="5142" y="72"/>
                  </a:lnTo>
                  <a:lnTo>
                    <a:pt x="5142" y="85"/>
                  </a:lnTo>
                  <a:lnTo>
                    <a:pt x="5140" y="98"/>
                  </a:lnTo>
                  <a:lnTo>
                    <a:pt x="5142" y="111"/>
                  </a:lnTo>
                  <a:lnTo>
                    <a:pt x="5151" y="145"/>
                  </a:lnTo>
                  <a:lnTo>
                    <a:pt x="5158" y="181"/>
                  </a:lnTo>
                  <a:lnTo>
                    <a:pt x="5165" y="214"/>
                  </a:lnTo>
                  <a:lnTo>
                    <a:pt x="5165" y="243"/>
                  </a:lnTo>
                  <a:lnTo>
                    <a:pt x="5171" y="243"/>
                  </a:lnTo>
                  <a:lnTo>
                    <a:pt x="5173" y="258"/>
                  </a:lnTo>
                  <a:lnTo>
                    <a:pt x="5173" y="276"/>
                  </a:lnTo>
                  <a:lnTo>
                    <a:pt x="5171" y="292"/>
                  </a:lnTo>
                  <a:lnTo>
                    <a:pt x="5173" y="309"/>
                  </a:lnTo>
                  <a:lnTo>
                    <a:pt x="5178" y="320"/>
                  </a:lnTo>
                  <a:lnTo>
                    <a:pt x="5185" y="220"/>
                  </a:lnTo>
                  <a:lnTo>
                    <a:pt x="5191" y="220"/>
                  </a:lnTo>
                  <a:lnTo>
                    <a:pt x="5193" y="203"/>
                  </a:lnTo>
                  <a:lnTo>
                    <a:pt x="5193" y="181"/>
                  </a:lnTo>
                  <a:lnTo>
                    <a:pt x="5191" y="158"/>
                  </a:lnTo>
                  <a:lnTo>
                    <a:pt x="5191" y="132"/>
                  </a:lnTo>
                  <a:lnTo>
                    <a:pt x="5191" y="111"/>
                  </a:lnTo>
                  <a:lnTo>
                    <a:pt x="5202" y="114"/>
                  </a:lnTo>
                  <a:lnTo>
                    <a:pt x="5194" y="327"/>
                  </a:lnTo>
                  <a:lnTo>
                    <a:pt x="5194" y="340"/>
                  </a:lnTo>
                  <a:lnTo>
                    <a:pt x="5193" y="356"/>
                  </a:lnTo>
                  <a:lnTo>
                    <a:pt x="5193" y="374"/>
                  </a:lnTo>
                  <a:lnTo>
                    <a:pt x="5193" y="392"/>
                  </a:lnTo>
                  <a:lnTo>
                    <a:pt x="5194" y="407"/>
                  </a:lnTo>
                  <a:lnTo>
                    <a:pt x="5198" y="416"/>
                  </a:lnTo>
                  <a:lnTo>
                    <a:pt x="5200" y="403"/>
                  </a:lnTo>
                  <a:lnTo>
                    <a:pt x="5202" y="385"/>
                  </a:lnTo>
                  <a:lnTo>
                    <a:pt x="5207" y="365"/>
                  </a:lnTo>
                  <a:lnTo>
                    <a:pt x="5211" y="349"/>
                  </a:lnTo>
                  <a:lnTo>
                    <a:pt x="5214" y="340"/>
                  </a:lnTo>
                  <a:lnTo>
                    <a:pt x="5216" y="338"/>
                  </a:lnTo>
                  <a:lnTo>
                    <a:pt x="5216" y="336"/>
                  </a:lnTo>
                  <a:lnTo>
                    <a:pt x="5216" y="336"/>
                  </a:lnTo>
                  <a:lnTo>
                    <a:pt x="5218" y="336"/>
                  </a:lnTo>
                  <a:lnTo>
                    <a:pt x="5220" y="336"/>
                  </a:lnTo>
                  <a:lnTo>
                    <a:pt x="5222" y="334"/>
                  </a:lnTo>
                  <a:lnTo>
                    <a:pt x="5222" y="356"/>
                  </a:lnTo>
                  <a:lnTo>
                    <a:pt x="5225" y="356"/>
                  </a:lnTo>
                  <a:lnTo>
                    <a:pt x="5231" y="291"/>
                  </a:lnTo>
                  <a:lnTo>
                    <a:pt x="5233" y="285"/>
                  </a:lnTo>
                  <a:lnTo>
                    <a:pt x="5236" y="276"/>
                  </a:lnTo>
                  <a:lnTo>
                    <a:pt x="5240" y="265"/>
                  </a:lnTo>
                  <a:lnTo>
                    <a:pt x="5238" y="254"/>
                  </a:lnTo>
                  <a:lnTo>
                    <a:pt x="5231" y="251"/>
                  </a:lnTo>
                  <a:lnTo>
                    <a:pt x="5231" y="243"/>
                  </a:lnTo>
                  <a:lnTo>
                    <a:pt x="5238" y="243"/>
                  </a:lnTo>
                  <a:lnTo>
                    <a:pt x="5251" y="103"/>
                  </a:lnTo>
                  <a:lnTo>
                    <a:pt x="5258" y="103"/>
                  </a:lnTo>
                  <a:lnTo>
                    <a:pt x="5251" y="280"/>
                  </a:lnTo>
                  <a:lnTo>
                    <a:pt x="5254" y="280"/>
                  </a:lnTo>
                  <a:lnTo>
                    <a:pt x="5254" y="291"/>
                  </a:lnTo>
                  <a:lnTo>
                    <a:pt x="5258" y="291"/>
                  </a:lnTo>
                  <a:lnTo>
                    <a:pt x="5260" y="301"/>
                  </a:lnTo>
                  <a:lnTo>
                    <a:pt x="5262" y="314"/>
                  </a:lnTo>
                  <a:lnTo>
                    <a:pt x="5262" y="327"/>
                  </a:lnTo>
                  <a:lnTo>
                    <a:pt x="5265" y="334"/>
                  </a:lnTo>
                  <a:lnTo>
                    <a:pt x="5285" y="154"/>
                  </a:lnTo>
                  <a:lnTo>
                    <a:pt x="5294" y="154"/>
                  </a:lnTo>
                  <a:lnTo>
                    <a:pt x="5298" y="176"/>
                  </a:lnTo>
                  <a:lnTo>
                    <a:pt x="5298" y="178"/>
                  </a:lnTo>
                  <a:lnTo>
                    <a:pt x="5296" y="178"/>
                  </a:lnTo>
                  <a:lnTo>
                    <a:pt x="5296" y="178"/>
                  </a:lnTo>
                  <a:lnTo>
                    <a:pt x="5294" y="176"/>
                  </a:lnTo>
                  <a:lnTo>
                    <a:pt x="5294" y="178"/>
                  </a:lnTo>
                  <a:lnTo>
                    <a:pt x="5294" y="180"/>
                  </a:lnTo>
                  <a:lnTo>
                    <a:pt x="5298" y="180"/>
                  </a:lnTo>
                  <a:lnTo>
                    <a:pt x="5298" y="231"/>
                  </a:lnTo>
                  <a:lnTo>
                    <a:pt x="5302" y="231"/>
                  </a:lnTo>
                  <a:lnTo>
                    <a:pt x="5311" y="154"/>
                  </a:lnTo>
                  <a:lnTo>
                    <a:pt x="5298" y="151"/>
                  </a:lnTo>
                  <a:lnTo>
                    <a:pt x="5298" y="143"/>
                  </a:lnTo>
                  <a:lnTo>
                    <a:pt x="5303" y="141"/>
                  </a:lnTo>
                  <a:lnTo>
                    <a:pt x="5307" y="141"/>
                  </a:lnTo>
                  <a:lnTo>
                    <a:pt x="5311" y="140"/>
                  </a:lnTo>
                  <a:lnTo>
                    <a:pt x="5314" y="138"/>
                  </a:lnTo>
                  <a:lnTo>
                    <a:pt x="5318" y="136"/>
                  </a:lnTo>
                  <a:lnTo>
                    <a:pt x="5322" y="136"/>
                  </a:lnTo>
                  <a:lnTo>
                    <a:pt x="5322" y="154"/>
                  </a:lnTo>
                  <a:lnTo>
                    <a:pt x="5333" y="163"/>
                  </a:lnTo>
                  <a:lnTo>
                    <a:pt x="5345" y="178"/>
                  </a:lnTo>
                  <a:lnTo>
                    <a:pt x="5358" y="194"/>
                  </a:lnTo>
                  <a:lnTo>
                    <a:pt x="5369" y="211"/>
                  </a:lnTo>
                  <a:lnTo>
                    <a:pt x="5374" y="223"/>
                  </a:lnTo>
                  <a:lnTo>
                    <a:pt x="5378" y="223"/>
                  </a:lnTo>
                  <a:lnTo>
                    <a:pt x="5367" y="172"/>
                  </a:lnTo>
                  <a:lnTo>
                    <a:pt x="5354" y="127"/>
                  </a:lnTo>
                  <a:lnTo>
                    <a:pt x="5351" y="94"/>
                  </a:lnTo>
                  <a:lnTo>
                    <a:pt x="5343" y="76"/>
                  </a:lnTo>
                  <a:lnTo>
                    <a:pt x="5338" y="54"/>
                  </a:lnTo>
                  <a:lnTo>
                    <a:pt x="5345" y="54"/>
                  </a:lnTo>
                  <a:lnTo>
                    <a:pt x="5371" y="136"/>
                  </a:lnTo>
                  <a:lnTo>
                    <a:pt x="5371" y="151"/>
                  </a:lnTo>
                  <a:lnTo>
                    <a:pt x="5374" y="151"/>
                  </a:lnTo>
                  <a:lnTo>
                    <a:pt x="5378" y="180"/>
                  </a:lnTo>
                  <a:lnTo>
                    <a:pt x="5382" y="180"/>
                  </a:lnTo>
                  <a:lnTo>
                    <a:pt x="5382" y="176"/>
                  </a:lnTo>
                  <a:lnTo>
                    <a:pt x="5385" y="176"/>
                  </a:lnTo>
                  <a:lnTo>
                    <a:pt x="5394" y="180"/>
                  </a:lnTo>
                  <a:lnTo>
                    <a:pt x="5393" y="196"/>
                  </a:lnTo>
                  <a:lnTo>
                    <a:pt x="5391" y="214"/>
                  </a:lnTo>
                  <a:lnTo>
                    <a:pt x="5385" y="214"/>
                  </a:lnTo>
                  <a:lnTo>
                    <a:pt x="5385" y="218"/>
                  </a:lnTo>
                  <a:lnTo>
                    <a:pt x="5387" y="218"/>
                  </a:lnTo>
                  <a:lnTo>
                    <a:pt x="5387" y="218"/>
                  </a:lnTo>
                  <a:lnTo>
                    <a:pt x="5389" y="216"/>
                  </a:lnTo>
                  <a:lnTo>
                    <a:pt x="5389" y="218"/>
                  </a:lnTo>
                  <a:lnTo>
                    <a:pt x="5391" y="220"/>
                  </a:lnTo>
                  <a:lnTo>
                    <a:pt x="5391" y="243"/>
                  </a:lnTo>
                  <a:lnTo>
                    <a:pt x="5398" y="243"/>
                  </a:lnTo>
                  <a:lnTo>
                    <a:pt x="5396" y="232"/>
                  </a:lnTo>
                  <a:lnTo>
                    <a:pt x="5398" y="220"/>
                  </a:lnTo>
                  <a:lnTo>
                    <a:pt x="5398" y="203"/>
                  </a:lnTo>
                  <a:lnTo>
                    <a:pt x="5398" y="83"/>
                  </a:lnTo>
                  <a:lnTo>
                    <a:pt x="5405" y="83"/>
                  </a:lnTo>
                  <a:lnTo>
                    <a:pt x="5405" y="136"/>
                  </a:lnTo>
                  <a:lnTo>
                    <a:pt x="5411" y="136"/>
                  </a:lnTo>
                  <a:lnTo>
                    <a:pt x="5405" y="143"/>
                  </a:lnTo>
                  <a:lnTo>
                    <a:pt x="5411" y="154"/>
                  </a:lnTo>
                  <a:lnTo>
                    <a:pt x="5409" y="156"/>
                  </a:lnTo>
                  <a:lnTo>
                    <a:pt x="5407" y="156"/>
                  </a:lnTo>
                  <a:lnTo>
                    <a:pt x="5405" y="156"/>
                  </a:lnTo>
                  <a:lnTo>
                    <a:pt x="5405" y="158"/>
                  </a:lnTo>
                  <a:lnTo>
                    <a:pt x="5405" y="160"/>
                  </a:lnTo>
                  <a:lnTo>
                    <a:pt x="5411" y="160"/>
                  </a:lnTo>
                  <a:lnTo>
                    <a:pt x="5411" y="191"/>
                  </a:lnTo>
                  <a:lnTo>
                    <a:pt x="5414" y="191"/>
                  </a:lnTo>
                  <a:lnTo>
                    <a:pt x="5414" y="163"/>
                  </a:lnTo>
                  <a:lnTo>
                    <a:pt x="5422" y="163"/>
                  </a:lnTo>
                  <a:lnTo>
                    <a:pt x="5425" y="191"/>
                  </a:lnTo>
                  <a:lnTo>
                    <a:pt x="5433" y="218"/>
                  </a:lnTo>
                  <a:lnTo>
                    <a:pt x="5438" y="245"/>
                  </a:lnTo>
                  <a:lnTo>
                    <a:pt x="5442" y="274"/>
                  </a:lnTo>
                  <a:lnTo>
                    <a:pt x="5451" y="274"/>
                  </a:lnTo>
                  <a:lnTo>
                    <a:pt x="5453" y="289"/>
                  </a:lnTo>
                  <a:lnTo>
                    <a:pt x="5456" y="305"/>
                  </a:lnTo>
                  <a:lnTo>
                    <a:pt x="5462" y="314"/>
                  </a:lnTo>
                  <a:lnTo>
                    <a:pt x="5463" y="294"/>
                  </a:lnTo>
                  <a:lnTo>
                    <a:pt x="5465" y="276"/>
                  </a:lnTo>
                  <a:lnTo>
                    <a:pt x="5471" y="260"/>
                  </a:lnTo>
                  <a:lnTo>
                    <a:pt x="5471" y="227"/>
                  </a:lnTo>
                  <a:lnTo>
                    <a:pt x="5474" y="227"/>
                  </a:lnTo>
                  <a:lnTo>
                    <a:pt x="5474" y="191"/>
                  </a:lnTo>
                  <a:lnTo>
                    <a:pt x="5478" y="191"/>
                  </a:lnTo>
                  <a:lnTo>
                    <a:pt x="5480" y="174"/>
                  </a:lnTo>
                  <a:lnTo>
                    <a:pt x="5480" y="156"/>
                  </a:lnTo>
                  <a:lnTo>
                    <a:pt x="5480" y="138"/>
                  </a:lnTo>
                  <a:lnTo>
                    <a:pt x="5482" y="123"/>
                  </a:lnTo>
                  <a:lnTo>
                    <a:pt x="5485" y="123"/>
                  </a:lnTo>
                  <a:lnTo>
                    <a:pt x="5485" y="187"/>
                  </a:lnTo>
                  <a:lnTo>
                    <a:pt x="5494" y="187"/>
                  </a:lnTo>
                  <a:lnTo>
                    <a:pt x="5493" y="192"/>
                  </a:lnTo>
                  <a:lnTo>
                    <a:pt x="5493" y="196"/>
                  </a:lnTo>
                  <a:lnTo>
                    <a:pt x="5491" y="200"/>
                  </a:lnTo>
                  <a:lnTo>
                    <a:pt x="5491" y="203"/>
                  </a:lnTo>
                  <a:lnTo>
                    <a:pt x="5502" y="200"/>
                  </a:lnTo>
                  <a:lnTo>
                    <a:pt x="5498" y="207"/>
                  </a:lnTo>
                  <a:lnTo>
                    <a:pt x="5505" y="211"/>
                  </a:lnTo>
                  <a:lnTo>
                    <a:pt x="5505" y="223"/>
                  </a:lnTo>
                  <a:lnTo>
                    <a:pt x="5511" y="223"/>
                  </a:lnTo>
                  <a:lnTo>
                    <a:pt x="5511" y="231"/>
                  </a:lnTo>
                  <a:lnTo>
                    <a:pt x="5514" y="231"/>
                  </a:lnTo>
                  <a:lnTo>
                    <a:pt x="5514" y="243"/>
                  </a:lnTo>
                  <a:lnTo>
                    <a:pt x="5518" y="243"/>
                  </a:lnTo>
                  <a:lnTo>
                    <a:pt x="5518" y="254"/>
                  </a:lnTo>
                  <a:lnTo>
                    <a:pt x="5522" y="254"/>
                  </a:lnTo>
                  <a:lnTo>
                    <a:pt x="5522" y="267"/>
                  </a:lnTo>
                  <a:lnTo>
                    <a:pt x="5525" y="267"/>
                  </a:lnTo>
                  <a:lnTo>
                    <a:pt x="5525" y="283"/>
                  </a:lnTo>
                  <a:lnTo>
                    <a:pt x="5531" y="283"/>
                  </a:lnTo>
                  <a:lnTo>
                    <a:pt x="5534" y="320"/>
                  </a:lnTo>
                  <a:lnTo>
                    <a:pt x="5538" y="320"/>
                  </a:lnTo>
                  <a:lnTo>
                    <a:pt x="5540" y="331"/>
                  </a:lnTo>
                  <a:lnTo>
                    <a:pt x="5540" y="345"/>
                  </a:lnTo>
                  <a:lnTo>
                    <a:pt x="5540" y="361"/>
                  </a:lnTo>
                  <a:lnTo>
                    <a:pt x="5542" y="374"/>
                  </a:lnTo>
                  <a:lnTo>
                    <a:pt x="5545" y="383"/>
                  </a:lnTo>
                  <a:lnTo>
                    <a:pt x="5545" y="361"/>
                  </a:lnTo>
                  <a:lnTo>
                    <a:pt x="5545" y="338"/>
                  </a:lnTo>
                  <a:lnTo>
                    <a:pt x="5545" y="318"/>
                  </a:lnTo>
                  <a:lnTo>
                    <a:pt x="5545" y="303"/>
                  </a:lnTo>
                  <a:lnTo>
                    <a:pt x="5547" y="303"/>
                  </a:lnTo>
                  <a:lnTo>
                    <a:pt x="5547" y="301"/>
                  </a:lnTo>
                  <a:lnTo>
                    <a:pt x="5549" y="300"/>
                  </a:lnTo>
                  <a:lnTo>
                    <a:pt x="5551" y="296"/>
                  </a:lnTo>
                  <a:lnTo>
                    <a:pt x="5551" y="291"/>
                  </a:lnTo>
                  <a:lnTo>
                    <a:pt x="5545" y="291"/>
                  </a:lnTo>
                  <a:lnTo>
                    <a:pt x="5545" y="271"/>
                  </a:lnTo>
                  <a:lnTo>
                    <a:pt x="5542" y="271"/>
                  </a:lnTo>
                  <a:lnTo>
                    <a:pt x="5540" y="269"/>
                  </a:lnTo>
                  <a:lnTo>
                    <a:pt x="5540" y="265"/>
                  </a:lnTo>
                  <a:lnTo>
                    <a:pt x="5540" y="263"/>
                  </a:lnTo>
                  <a:lnTo>
                    <a:pt x="5538" y="260"/>
                  </a:lnTo>
                  <a:lnTo>
                    <a:pt x="5538" y="254"/>
                  </a:lnTo>
                  <a:lnTo>
                    <a:pt x="5545" y="260"/>
                  </a:lnTo>
                  <a:lnTo>
                    <a:pt x="5545" y="247"/>
                  </a:lnTo>
                  <a:lnTo>
                    <a:pt x="5558" y="251"/>
                  </a:lnTo>
                  <a:lnTo>
                    <a:pt x="5560" y="263"/>
                  </a:lnTo>
                  <a:lnTo>
                    <a:pt x="5563" y="274"/>
                  </a:lnTo>
                  <a:lnTo>
                    <a:pt x="5565" y="283"/>
                  </a:lnTo>
                  <a:lnTo>
                    <a:pt x="5565" y="307"/>
                  </a:lnTo>
                  <a:lnTo>
                    <a:pt x="5578" y="311"/>
                  </a:lnTo>
                  <a:lnTo>
                    <a:pt x="5578" y="314"/>
                  </a:lnTo>
                  <a:lnTo>
                    <a:pt x="5574" y="321"/>
                  </a:lnTo>
                  <a:lnTo>
                    <a:pt x="5573" y="334"/>
                  </a:lnTo>
                  <a:lnTo>
                    <a:pt x="5573" y="349"/>
                  </a:lnTo>
                  <a:lnTo>
                    <a:pt x="5574" y="360"/>
                  </a:lnTo>
                  <a:lnTo>
                    <a:pt x="5578" y="360"/>
                  </a:lnTo>
                  <a:lnTo>
                    <a:pt x="5585" y="463"/>
                  </a:lnTo>
                  <a:lnTo>
                    <a:pt x="5594" y="463"/>
                  </a:lnTo>
                  <a:lnTo>
                    <a:pt x="5596" y="429"/>
                  </a:lnTo>
                  <a:lnTo>
                    <a:pt x="5598" y="391"/>
                  </a:lnTo>
                  <a:lnTo>
                    <a:pt x="5598" y="351"/>
                  </a:lnTo>
                  <a:lnTo>
                    <a:pt x="5598" y="307"/>
                  </a:lnTo>
                  <a:lnTo>
                    <a:pt x="5594" y="307"/>
                  </a:lnTo>
                  <a:lnTo>
                    <a:pt x="5594" y="283"/>
                  </a:lnTo>
                  <a:lnTo>
                    <a:pt x="5591" y="283"/>
                  </a:lnTo>
                  <a:lnTo>
                    <a:pt x="5585" y="254"/>
                  </a:lnTo>
                  <a:lnTo>
                    <a:pt x="5591" y="254"/>
                  </a:lnTo>
                  <a:lnTo>
                    <a:pt x="5591" y="260"/>
                  </a:lnTo>
                  <a:lnTo>
                    <a:pt x="5596" y="267"/>
                  </a:lnTo>
                  <a:lnTo>
                    <a:pt x="5600" y="274"/>
                  </a:lnTo>
                  <a:lnTo>
                    <a:pt x="5600" y="283"/>
                  </a:lnTo>
                  <a:lnTo>
                    <a:pt x="5602" y="296"/>
                  </a:lnTo>
                  <a:lnTo>
                    <a:pt x="5605" y="296"/>
                  </a:lnTo>
                  <a:lnTo>
                    <a:pt x="5605" y="320"/>
                  </a:lnTo>
                  <a:lnTo>
                    <a:pt x="5611" y="320"/>
                  </a:lnTo>
                  <a:lnTo>
                    <a:pt x="5611" y="334"/>
                  </a:lnTo>
                  <a:lnTo>
                    <a:pt x="5614" y="334"/>
                  </a:lnTo>
                  <a:lnTo>
                    <a:pt x="5616" y="349"/>
                  </a:lnTo>
                  <a:lnTo>
                    <a:pt x="5616" y="361"/>
                  </a:lnTo>
                  <a:lnTo>
                    <a:pt x="5616" y="372"/>
                  </a:lnTo>
                  <a:lnTo>
                    <a:pt x="5622" y="383"/>
                  </a:lnTo>
                  <a:lnTo>
                    <a:pt x="5623" y="352"/>
                  </a:lnTo>
                  <a:lnTo>
                    <a:pt x="5625" y="321"/>
                  </a:lnTo>
                  <a:lnTo>
                    <a:pt x="5627" y="291"/>
                  </a:lnTo>
                  <a:lnTo>
                    <a:pt x="5622" y="263"/>
                  </a:lnTo>
                  <a:lnTo>
                    <a:pt x="5622" y="236"/>
                  </a:lnTo>
                  <a:lnTo>
                    <a:pt x="5618" y="236"/>
                  </a:lnTo>
                  <a:lnTo>
                    <a:pt x="5614" y="211"/>
                  </a:lnTo>
                  <a:lnTo>
                    <a:pt x="5605" y="207"/>
                  </a:lnTo>
                  <a:lnTo>
                    <a:pt x="5594" y="187"/>
                  </a:lnTo>
                  <a:lnTo>
                    <a:pt x="5605" y="187"/>
                  </a:lnTo>
                  <a:lnTo>
                    <a:pt x="5605" y="183"/>
                  </a:lnTo>
                  <a:lnTo>
                    <a:pt x="5596" y="172"/>
                  </a:lnTo>
                  <a:lnTo>
                    <a:pt x="5587" y="158"/>
                  </a:lnTo>
                  <a:lnTo>
                    <a:pt x="5582" y="143"/>
                  </a:lnTo>
                  <a:lnTo>
                    <a:pt x="5594" y="143"/>
                  </a:lnTo>
                  <a:lnTo>
                    <a:pt x="5596" y="151"/>
                  </a:lnTo>
                  <a:lnTo>
                    <a:pt x="5600" y="156"/>
                  </a:lnTo>
                  <a:lnTo>
                    <a:pt x="5603" y="161"/>
                  </a:lnTo>
                  <a:lnTo>
                    <a:pt x="5607" y="165"/>
                  </a:lnTo>
                  <a:lnTo>
                    <a:pt x="5611" y="171"/>
                  </a:lnTo>
                  <a:lnTo>
                    <a:pt x="5611" y="180"/>
                  </a:lnTo>
                  <a:lnTo>
                    <a:pt x="5614" y="180"/>
                  </a:lnTo>
                  <a:lnTo>
                    <a:pt x="5614" y="187"/>
                  </a:lnTo>
                  <a:lnTo>
                    <a:pt x="5622" y="191"/>
                  </a:lnTo>
                  <a:lnTo>
                    <a:pt x="5625" y="211"/>
                  </a:lnTo>
                  <a:lnTo>
                    <a:pt x="5631" y="211"/>
                  </a:lnTo>
                  <a:lnTo>
                    <a:pt x="5634" y="227"/>
                  </a:lnTo>
                  <a:lnTo>
                    <a:pt x="5638" y="227"/>
                  </a:lnTo>
                  <a:lnTo>
                    <a:pt x="5638" y="240"/>
                  </a:lnTo>
                  <a:lnTo>
                    <a:pt x="5642" y="240"/>
                  </a:lnTo>
                  <a:lnTo>
                    <a:pt x="5642" y="260"/>
                  </a:lnTo>
                  <a:lnTo>
                    <a:pt x="5645" y="260"/>
                  </a:lnTo>
                  <a:lnTo>
                    <a:pt x="5654" y="311"/>
                  </a:lnTo>
                  <a:lnTo>
                    <a:pt x="5658" y="311"/>
                  </a:lnTo>
                  <a:lnTo>
                    <a:pt x="5660" y="267"/>
                  </a:lnTo>
                  <a:lnTo>
                    <a:pt x="5663" y="223"/>
                  </a:lnTo>
                  <a:lnTo>
                    <a:pt x="5665" y="176"/>
                  </a:lnTo>
                  <a:lnTo>
                    <a:pt x="5658" y="176"/>
                  </a:lnTo>
                  <a:lnTo>
                    <a:pt x="5654" y="156"/>
                  </a:lnTo>
                  <a:lnTo>
                    <a:pt x="5645" y="141"/>
                  </a:lnTo>
                  <a:lnTo>
                    <a:pt x="5636" y="127"/>
                  </a:lnTo>
                  <a:lnTo>
                    <a:pt x="5627" y="112"/>
                  </a:lnTo>
                  <a:lnTo>
                    <a:pt x="5622" y="94"/>
                  </a:lnTo>
                  <a:lnTo>
                    <a:pt x="5631" y="94"/>
                  </a:lnTo>
                  <a:lnTo>
                    <a:pt x="5634" y="107"/>
                  </a:lnTo>
                  <a:lnTo>
                    <a:pt x="5642" y="111"/>
                  </a:lnTo>
                  <a:lnTo>
                    <a:pt x="5654" y="134"/>
                  </a:lnTo>
                  <a:lnTo>
                    <a:pt x="5662" y="160"/>
                  </a:lnTo>
                  <a:lnTo>
                    <a:pt x="5665" y="160"/>
                  </a:lnTo>
                  <a:lnTo>
                    <a:pt x="5665" y="87"/>
                  </a:lnTo>
                  <a:lnTo>
                    <a:pt x="5671" y="87"/>
                  </a:lnTo>
                  <a:lnTo>
                    <a:pt x="5671" y="54"/>
                  </a:lnTo>
                  <a:lnTo>
                    <a:pt x="5674" y="54"/>
                  </a:lnTo>
                  <a:lnTo>
                    <a:pt x="5676" y="51"/>
                  </a:lnTo>
                  <a:lnTo>
                    <a:pt x="5676" y="47"/>
                  </a:lnTo>
                  <a:lnTo>
                    <a:pt x="5676" y="43"/>
                  </a:lnTo>
                  <a:lnTo>
                    <a:pt x="5678" y="40"/>
                  </a:lnTo>
                  <a:lnTo>
                    <a:pt x="5680" y="40"/>
                  </a:lnTo>
                  <a:lnTo>
                    <a:pt x="5680" y="41"/>
                  </a:lnTo>
                  <a:lnTo>
                    <a:pt x="5680" y="41"/>
                  </a:lnTo>
                  <a:lnTo>
                    <a:pt x="5680" y="41"/>
                  </a:lnTo>
                  <a:lnTo>
                    <a:pt x="5682" y="41"/>
                  </a:lnTo>
                  <a:lnTo>
                    <a:pt x="5682" y="43"/>
                  </a:lnTo>
                  <a:lnTo>
                    <a:pt x="5685" y="43"/>
                  </a:lnTo>
                  <a:lnTo>
                    <a:pt x="5682" y="87"/>
                  </a:lnTo>
                  <a:lnTo>
                    <a:pt x="5678" y="87"/>
                  </a:lnTo>
                  <a:lnTo>
                    <a:pt x="5682" y="107"/>
                  </a:lnTo>
                  <a:lnTo>
                    <a:pt x="5689" y="111"/>
                  </a:lnTo>
                  <a:lnTo>
                    <a:pt x="5693" y="114"/>
                  </a:lnTo>
                  <a:lnTo>
                    <a:pt x="5698" y="118"/>
                  </a:lnTo>
                  <a:lnTo>
                    <a:pt x="5703" y="121"/>
                  </a:lnTo>
                  <a:lnTo>
                    <a:pt x="5711" y="123"/>
                  </a:lnTo>
                  <a:lnTo>
                    <a:pt x="5711" y="120"/>
                  </a:lnTo>
                  <a:lnTo>
                    <a:pt x="5722" y="111"/>
                  </a:lnTo>
                  <a:lnTo>
                    <a:pt x="5722" y="94"/>
                  </a:lnTo>
                  <a:lnTo>
                    <a:pt x="5734" y="94"/>
                  </a:lnTo>
                  <a:lnTo>
                    <a:pt x="5734" y="103"/>
                  </a:lnTo>
                  <a:lnTo>
                    <a:pt x="5731" y="103"/>
                  </a:lnTo>
                  <a:lnTo>
                    <a:pt x="5731" y="107"/>
                  </a:lnTo>
                  <a:lnTo>
                    <a:pt x="5734" y="107"/>
                  </a:lnTo>
                  <a:lnTo>
                    <a:pt x="5733" y="109"/>
                  </a:lnTo>
                  <a:lnTo>
                    <a:pt x="5733" y="109"/>
                  </a:lnTo>
                  <a:lnTo>
                    <a:pt x="5733" y="109"/>
                  </a:lnTo>
                  <a:lnTo>
                    <a:pt x="5731" y="109"/>
                  </a:lnTo>
                  <a:lnTo>
                    <a:pt x="5731" y="111"/>
                  </a:lnTo>
                  <a:lnTo>
                    <a:pt x="5731" y="140"/>
                  </a:lnTo>
                  <a:lnTo>
                    <a:pt x="5725" y="140"/>
                  </a:lnTo>
                  <a:lnTo>
                    <a:pt x="5731" y="151"/>
                  </a:lnTo>
                  <a:lnTo>
                    <a:pt x="5725" y="151"/>
                  </a:lnTo>
                  <a:lnTo>
                    <a:pt x="5725" y="154"/>
                  </a:lnTo>
                  <a:lnTo>
                    <a:pt x="5731" y="154"/>
                  </a:lnTo>
                  <a:lnTo>
                    <a:pt x="5731" y="163"/>
                  </a:lnTo>
                  <a:lnTo>
                    <a:pt x="5738" y="167"/>
                  </a:lnTo>
                  <a:lnTo>
                    <a:pt x="5751" y="203"/>
                  </a:lnTo>
                  <a:lnTo>
                    <a:pt x="5754" y="203"/>
                  </a:lnTo>
                  <a:lnTo>
                    <a:pt x="5756" y="176"/>
                  </a:lnTo>
                  <a:lnTo>
                    <a:pt x="5760" y="152"/>
                  </a:lnTo>
                  <a:lnTo>
                    <a:pt x="5765" y="131"/>
                  </a:lnTo>
                  <a:lnTo>
                    <a:pt x="5771" y="107"/>
                  </a:lnTo>
                  <a:lnTo>
                    <a:pt x="5782" y="103"/>
                  </a:lnTo>
                  <a:lnTo>
                    <a:pt x="5782" y="94"/>
                  </a:lnTo>
                  <a:lnTo>
                    <a:pt x="5794" y="100"/>
                  </a:lnTo>
                  <a:lnTo>
                    <a:pt x="5791" y="123"/>
                  </a:lnTo>
                  <a:lnTo>
                    <a:pt x="5785" y="123"/>
                  </a:lnTo>
                  <a:lnTo>
                    <a:pt x="5785" y="160"/>
                  </a:lnTo>
                  <a:lnTo>
                    <a:pt x="5782" y="160"/>
                  </a:lnTo>
                  <a:lnTo>
                    <a:pt x="5778" y="207"/>
                  </a:lnTo>
                  <a:lnTo>
                    <a:pt x="5774" y="207"/>
                  </a:lnTo>
                  <a:lnTo>
                    <a:pt x="5774" y="243"/>
                  </a:lnTo>
                  <a:lnTo>
                    <a:pt x="5771" y="243"/>
                  </a:lnTo>
                  <a:lnTo>
                    <a:pt x="5774" y="300"/>
                  </a:lnTo>
                  <a:lnTo>
                    <a:pt x="5778" y="300"/>
                  </a:lnTo>
                  <a:lnTo>
                    <a:pt x="5780" y="312"/>
                  </a:lnTo>
                  <a:lnTo>
                    <a:pt x="5780" y="323"/>
                  </a:lnTo>
                  <a:lnTo>
                    <a:pt x="5780" y="334"/>
                  </a:lnTo>
                  <a:lnTo>
                    <a:pt x="5785" y="343"/>
                  </a:lnTo>
                  <a:lnTo>
                    <a:pt x="5783" y="314"/>
                  </a:lnTo>
                  <a:lnTo>
                    <a:pt x="5778" y="287"/>
                  </a:lnTo>
                  <a:lnTo>
                    <a:pt x="5774" y="260"/>
                  </a:lnTo>
                  <a:lnTo>
                    <a:pt x="5776" y="260"/>
                  </a:lnTo>
                  <a:lnTo>
                    <a:pt x="5776" y="261"/>
                  </a:lnTo>
                  <a:lnTo>
                    <a:pt x="5776" y="261"/>
                  </a:lnTo>
                  <a:lnTo>
                    <a:pt x="5776" y="261"/>
                  </a:lnTo>
                  <a:lnTo>
                    <a:pt x="5776" y="261"/>
                  </a:lnTo>
                  <a:lnTo>
                    <a:pt x="5778" y="263"/>
                  </a:lnTo>
                  <a:lnTo>
                    <a:pt x="5791" y="260"/>
                  </a:lnTo>
                  <a:lnTo>
                    <a:pt x="5791" y="263"/>
                  </a:lnTo>
                  <a:lnTo>
                    <a:pt x="5796" y="276"/>
                  </a:lnTo>
                  <a:lnTo>
                    <a:pt x="5802" y="292"/>
                  </a:lnTo>
                  <a:lnTo>
                    <a:pt x="5807" y="311"/>
                  </a:lnTo>
                  <a:lnTo>
                    <a:pt x="5811" y="327"/>
                  </a:lnTo>
                  <a:lnTo>
                    <a:pt x="5811" y="351"/>
                  </a:lnTo>
                  <a:lnTo>
                    <a:pt x="5814" y="351"/>
                  </a:lnTo>
                  <a:lnTo>
                    <a:pt x="5814" y="309"/>
                  </a:lnTo>
                  <a:lnTo>
                    <a:pt x="5818" y="267"/>
                  </a:lnTo>
                  <a:lnTo>
                    <a:pt x="5825" y="225"/>
                  </a:lnTo>
                  <a:lnTo>
                    <a:pt x="5834" y="191"/>
                  </a:lnTo>
                  <a:lnTo>
                    <a:pt x="5842" y="140"/>
                  </a:lnTo>
                  <a:lnTo>
                    <a:pt x="5845" y="140"/>
                  </a:lnTo>
                  <a:lnTo>
                    <a:pt x="5847" y="138"/>
                  </a:lnTo>
                  <a:lnTo>
                    <a:pt x="5849" y="136"/>
                  </a:lnTo>
                  <a:lnTo>
                    <a:pt x="5849" y="136"/>
                  </a:lnTo>
                  <a:lnTo>
                    <a:pt x="5849" y="136"/>
                  </a:lnTo>
                  <a:lnTo>
                    <a:pt x="5851" y="136"/>
                  </a:lnTo>
                  <a:lnTo>
                    <a:pt x="5854" y="136"/>
                  </a:lnTo>
                  <a:lnTo>
                    <a:pt x="5853" y="161"/>
                  </a:lnTo>
                  <a:lnTo>
                    <a:pt x="5853" y="192"/>
                  </a:lnTo>
                  <a:lnTo>
                    <a:pt x="5851" y="223"/>
                  </a:lnTo>
                  <a:lnTo>
                    <a:pt x="5849" y="245"/>
                  </a:lnTo>
                  <a:lnTo>
                    <a:pt x="5849" y="272"/>
                  </a:lnTo>
                  <a:lnTo>
                    <a:pt x="5853" y="303"/>
                  </a:lnTo>
                  <a:lnTo>
                    <a:pt x="5858" y="334"/>
                  </a:lnTo>
                  <a:lnTo>
                    <a:pt x="5863" y="363"/>
                  </a:lnTo>
                  <a:lnTo>
                    <a:pt x="5871" y="387"/>
                  </a:lnTo>
                  <a:lnTo>
                    <a:pt x="5873" y="401"/>
                  </a:lnTo>
                  <a:lnTo>
                    <a:pt x="5873" y="420"/>
                  </a:lnTo>
                  <a:lnTo>
                    <a:pt x="5873" y="436"/>
                  </a:lnTo>
                  <a:lnTo>
                    <a:pt x="5873" y="452"/>
                  </a:lnTo>
                  <a:lnTo>
                    <a:pt x="5878" y="463"/>
                  </a:lnTo>
                  <a:lnTo>
                    <a:pt x="5885" y="347"/>
                  </a:lnTo>
                  <a:lnTo>
                    <a:pt x="5882" y="347"/>
                  </a:lnTo>
                  <a:lnTo>
                    <a:pt x="5882" y="300"/>
                  </a:lnTo>
                  <a:lnTo>
                    <a:pt x="5874" y="280"/>
                  </a:lnTo>
                  <a:lnTo>
                    <a:pt x="5871" y="260"/>
                  </a:lnTo>
                  <a:lnTo>
                    <a:pt x="5882" y="263"/>
                  </a:lnTo>
                  <a:lnTo>
                    <a:pt x="5883" y="274"/>
                  </a:lnTo>
                  <a:lnTo>
                    <a:pt x="5889" y="289"/>
                  </a:lnTo>
                  <a:lnTo>
                    <a:pt x="5893" y="305"/>
                  </a:lnTo>
                  <a:lnTo>
                    <a:pt x="5898" y="320"/>
                  </a:lnTo>
                  <a:lnTo>
                    <a:pt x="5902" y="327"/>
                  </a:lnTo>
                  <a:lnTo>
                    <a:pt x="5902" y="320"/>
                  </a:lnTo>
                  <a:lnTo>
                    <a:pt x="5905" y="311"/>
                  </a:lnTo>
                  <a:lnTo>
                    <a:pt x="5907" y="296"/>
                  </a:lnTo>
                  <a:lnTo>
                    <a:pt x="5907" y="276"/>
                  </a:lnTo>
                  <a:lnTo>
                    <a:pt x="5907" y="260"/>
                  </a:lnTo>
                  <a:lnTo>
                    <a:pt x="5905" y="247"/>
                  </a:lnTo>
                  <a:lnTo>
                    <a:pt x="5902" y="247"/>
                  </a:lnTo>
                  <a:lnTo>
                    <a:pt x="5902" y="183"/>
                  </a:lnTo>
                  <a:lnTo>
                    <a:pt x="5898" y="183"/>
                  </a:lnTo>
                  <a:lnTo>
                    <a:pt x="5898" y="160"/>
                  </a:lnTo>
                  <a:lnTo>
                    <a:pt x="5894" y="160"/>
                  </a:lnTo>
                  <a:lnTo>
                    <a:pt x="5894" y="136"/>
                  </a:lnTo>
                  <a:lnTo>
                    <a:pt x="5891" y="136"/>
                  </a:lnTo>
                  <a:lnTo>
                    <a:pt x="5891" y="114"/>
                  </a:lnTo>
                  <a:lnTo>
                    <a:pt x="5885" y="114"/>
                  </a:lnTo>
                  <a:lnTo>
                    <a:pt x="5885" y="87"/>
                  </a:lnTo>
                  <a:lnTo>
                    <a:pt x="5882" y="87"/>
                  </a:lnTo>
                  <a:lnTo>
                    <a:pt x="5878" y="63"/>
                  </a:lnTo>
                  <a:lnTo>
                    <a:pt x="5891" y="67"/>
                  </a:lnTo>
                  <a:lnTo>
                    <a:pt x="5918" y="214"/>
                  </a:lnTo>
                  <a:lnTo>
                    <a:pt x="5920" y="227"/>
                  </a:lnTo>
                  <a:lnTo>
                    <a:pt x="5918" y="238"/>
                  </a:lnTo>
                  <a:lnTo>
                    <a:pt x="5918" y="247"/>
                  </a:lnTo>
                  <a:lnTo>
                    <a:pt x="5922" y="254"/>
                  </a:lnTo>
                  <a:lnTo>
                    <a:pt x="5934" y="163"/>
                  </a:lnTo>
                  <a:lnTo>
                    <a:pt x="5943" y="131"/>
                  </a:lnTo>
                  <a:lnTo>
                    <a:pt x="5951" y="94"/>
                  </a:lnTo>
                  <a:lnTo>
                    <a:pt x="5962" y="100"/>
                  </a:lnTo>
                  <a:lnTo>
                    <a:pt x="5960" y="109"/>
                  </a:lnTo>
                  <a:lnTo>
                    <a:pt x="5954" y="123"/>
                  </a:lnTo>
                  <a:lnTo>
                    <a:pt x="5951" y="141"/>
                  </a:lnTo>
                  <a:lnTo>
                    <a:pt x="5947" y="160"/>
                  </a:lnTo>
                  <a:lnTo>
                    <a:pt x="5945" y="178"/>
                  </a:lnTo>
                  <a:lnTo>
                    <a:pt x="5943" y="191"/>
                  </a:lnTo>
                  <a:lnTo>
                    <a:pt x="5945" y="200"/>
                  </a:lnTo>
                  <a:lnTo>
                    <a:pt x="5947" y="191"/>
                  </a:lnTo>
                  <a:lnTo>
                    <a:pt x="5947" y="185"/>
                  </a:lnTo>
                  <a:lnTo>
                    <a:pt x="5949" y="180"/>
                  </a:lnTo>
                  <a:lnTo>
                    <a:pt x="5953" y="176"/>
                  </a:lnTo>
                  <a:lnTo>
                    <a:pt x="5956" y="172"/>
                  </a:lnTo>
                  <a:lnTo>
                    <a:pt x="5962" y="171"/>
                  </a:lnTo>
                  <a:lnTo>
                    <a:pt x="5962" y="211"/>
                  </a:lnTo>
                  <a:lnTo>
                    <a:pt x="5965" y="211"/>
                  </a:lnTo>
                  <a:lnTo>
                    <a:pt x="5965" y="203"/>
                  </a:lnTo>
                  <a:lnTo>
                    <a:pt x="5978" y="192"/>
                  </a:lnTo>
                  <a:lnTo>
                    <a:pt x="5987" y="178"/>
                  </a:lnTo>
                  <a:lnTo>
                    <a:pt x="5998" y="167"/>
                  </a:lnTo>
                  <a:lnTo>
                    <a:pt x="5998" y="183"/>
                  </a:lnTo>
                  <a:lnTo>
                    <a:pt x="5987" y="194"/>
                  </a:lnTo>
                  <a:lnTo>
                    <a:pt x="5980" y="209"/>
                  </a:lnTo>
                  <a:lnTo>
                    <a:pt x="5971" y="223"/>
                  </a:lnTo>
                  <a:lnTo>
                    <a:pt x="5962" y="236"/>
                  </a:lnTo>
                  <a:lnTo>
                    <a:pt x="5982" y="307"/>
                  </a:lnTo>
                  <a:lnTo>
                    <a:pt x="5985" y="307"/>
                  </a:lnTo>
                  <a:lnTo>
                    <a:pt x="5987" y="292"/>
                  </a:lnTo>
                  <a:lnTo>
                    <a:pt x="5991" y="283"/>
                  </a:lnTo>
                  <a:lnTo>
                    <a:pt x="5994" y="274"/>
                  </a:lnTo>
                  <a:lnTo>
                    <a:pt x="5994" y="254"/>
                  </a:lnTo>
                  <a:lnTo>
                    <a:pt x="5998" y="254"/>
                  </a:lnTo>
                  <a:lnTo>
                    <a:pt x="5998" y="654"/>
                  </a:lnTo>
                  <a:lnTo>
                    <a:pt x="0" y="654"/>
                  </a:lnTo>
                  <a:lnTo>
                    <a:pt x="0" y="247"/>
                  </a:lnTo>
                  <a:lnTo>
                    <a:pt x="2" y="247"/>
                  </a:lnTo>
                  <a:lnTo>
                    <a:pt x="2" y="254"/>
                  </a:lnTo>
                  <a:lnTo>
                    <a:pt x="5" y="254"/>
                  </a:lnTo>
                  <a:lnTo>
                    <a:pt x="5" y="271"/>
                  </a:lnTo>
                  <a:lnTo>
                    <a:pt x="11" y="271"/>
                  </a:lnTo>
                  <a:lnTo>
                    <a:pt x="14" y="307"/>
                  </a:lnTo>
                  <a:lnTo>
                    <a:pt x="25" y="307"/>
                  </a:lnTo>
                  <a:lnTo>
                    <a:pt x="25" y="323"/>
                  </a:lnTo>
                  <a:lnTo>
                    <a:pt x="31" y="323"/>
                  </a:lnTo>
                  <a:lnTo>
                    <a:pt x="31" y="403"/>
                  </a:lnTo>
                  <a:lnTo>
                    <a:pt x="34" y="403"/>
                  </a:lnTo>
                  <a:lnTo>
                    <a:pt x="34" y="434"/>
                  </a:lnTo>
                  <a:lnTo>
                    <a:pt x="38" y="434"/>
                  </a:lnTo>
                  <a:lnTo>
                    <a:pt x="42" y="300"/>
                  </a:lnTo>
                  <a:lnTo>
                    <a:pt x="38" y="283"/>
                  </a:lnTo>
                  <a:lnTo>
                    <a:pt x="33" y="269"/>
                  </a:lnTo>
                  <a:lnTo>
                    <a:pt x="31" y="251"/>
                  </a:lnTo>
                  <a:lnTo>
                    <a:pt x="34" y="251"/>
                  </a:lnTo>
                  <a:lnTo>
                    <a:pt x="34" y="254"/>
                  </a:lnTo>
                  <a:lnTo>
                    <a:pt x="38" y="254"/>
                  </a:lnTo>
                  <a:lnTo>
                    <a:pt x="42" y="267"/>
                  </a:lnTo>
                  <a:lnTo>
                    <a:pt x="45" y="278"/>
                  </a:lnTo>
                  <a:lnTo>
                    <a:pt x="51" y="287"/>
                  </a:lnTo>
                  <a:lnTo>
                    <a:pt x="54" y="207"/>
                  </a:lnTo>
                  <a:lnTo>
                    <a:pt x="45" y="203"/>
                  </a:lnTo>
                  <a:lnTo>
                    <a:pt x="42" y="187"/>
                  </a:lnTo>
                  <a:lnTo>
                    <a:pt x="51" y="187"/>
                  </a:lnTo>
                  <a:lnTo>
                    <a:pt x="45" y="174"/>
                  </a:lnTo>
                  <a:lnTo>
                    <a:pt x="42" y="161"/>
                  </a:lnTo>
                  <a:lnTo>
                    <a:pt x="38" y="147"/>
                  </a:lnTo>
                  <a:lnTo>
                    <a:pt x="43" y="149"/>
                  </a:lnTo>
                  <a:lnTo>
                    <a:pt x="47" y="151"/>
                  </a:lnTo>
                  <a:lnTo>
                    <a:pt x="47" y="151"/>
                  </a:lnTo>
                  <a:lnTo>
                    <a:pt x="49" y="152"/>
                  </a:lnTo>
                  <a:lnTo>
                    <a:pt x="47" y="154"/>
                  </a:lnTo>
                  <a:lnTo>
                    <a:pt x="47" y="156"/>
                  </a:lnTo>
                  <a:lnTo>
                    <a:pt x="47" y="158"/>
                  </a:lnTo>
                  <a:lnTo>
                    <a:pt x="49" y="160"/>
                  </a:lnTo>
                  <a:lnTo>
                    <a:pt x="51" y="163"/>
                  </a:lnTo>
                  <a:lnTo>
                    <a:pt x="54" y="163"/>
                  </a:lnTo>
                  <a:lnTo>
                    <a:pt x="51" y="123"/>
                  </a:lnTo>
                  <a:lnTo>
                    <a:pt x="62" y="123"/>
                  </a:lnTo>
                  <a:lnTo>
                    <a:pt x="65" y="147"/>
                  </a:lnTo>
                  <a:lnTo>
                    <a:pt x="71" y="167"/>
                  </a:lnTo>
                  <a:lnTo>
                    <a:pt x="71" y="203"/>
                  </a:lnTo>
                  <a:lnTo>
                    <a:pt x="74" y="203"/>
                  </a:lnTo>
                  <a:lnTo>
                    <a:pt x="74" y="231"/>
                  </a:lnTo>
                  <a:lnTo>
                    <a:pt x="78" y="231"/>
                  </a:lnTo>
                  <a:lnTo>
                    <a:pt x="78" y="240"/>
                  </a:lnTo>
                  <a:lnTo>
                    <a:pt x="82" y="240"/>
                  </a:lnTo>
                  <a:lnTo>
                    <a:pt x="85" y="263"/>
                  </a:lnTo>
                  <a:lnTo>
                    <a:pt x="91" y="263"/>
                  </a:lnTo>
                  <a:lnTo>
                    <a:pt x="91" y="231"/>
                  </a:lnTo>
                  <a:lnTo>
                    <a:pt x="93" y="201"/>
                  </a:lnTo>
                  <a:lnTo>
                    <a:pt x="98" y="176"/>
                  </a:lnTo>
                  <a:lnTo>
                    <a:pt x="102" y="176"/>
                  </a:lnTo>
                  <a:lnTo>
                    <a:pt x="102" y="180"/>
                  </a:lnTo>
                  <a:lnTo>
                    <a:pt x="103" y="189"/>
                  </a:lnTo>
                  <a:lnTo>
                    <a:pt x="103" y="203"/>
                  </a:lnTo>
                  <a:lnTo>
                    <a:pt x="100" y="220"/>
                  </a:lnTo>
                  <a:lnTo>
                    <a:pt x="96" y="236"/>
                  </a:lnTo>
                  <a:lnTo>
                    <a:pt x="98" y="251"/>
                  </a:lnTo>
                  <a:lnTo>
                    <a:pt x="102" y="251"/>
                  </a:lnTo>
                  <a:lnTo>
                    <a:pt x="102" y="283"/>
                  </a:lnTo>
                  <a:lnTo>
                    <a:pt x="105" y="283"/>
                  </a:lnTo>
                  <a:lnTo>
                    <a:pt x="105" y="323"/>
                  </a:lnTo>
                  <a:lnTo>
                    <a:pt x="111" y="323"/>
                  </a:lnTo>
                  <a:lnTo>
                    <a:pt x="111" y="343"/>
                  </a:lnTo>
                  <a:lnTo>
                    <a:pt x="114" y="343"/>
                  </a:lnTo>
                  <a:lnTo>
                    <a:pt x="114" y="356"/>
                  </a:lnTo>
                  <a:lnTo>
                    <a:pt x="118" y="356"/>
                  </a:lnTo>
                  <a:lnTo>
                    <a:pt x="120" y="367"/>
                  </a:lnTo>
                  <a:lnTo>
                    <a:pt x="120" y="380"/>
                  </a:lnTo>
                  <a:lnTo>
                    <a:pt x="122" y="391"/>
                  </a:lnTo>
                  <a:lnTo>
                    <a:pt x="125" y="400"/>
                  </a:lnTo>
                  <a:lnTo>
                    <a:pt x="122" y="303"/>
                  </a:lnTo>
                  <a:lnTo>
                    <a:pt x="116" y="287"/>
                  </a:lnTo>
                  <a:lnTo>
                    <a:pt x="111" y="272"/>
                  </a:lnTo>
                  <a:lnTo>
                    <a:pt x="105" y="254"/>
                  </a:lnTo>
                  <a:lnTo>
                    <a:pt x="118" y="260"/>
                  </a:lnTo>
                  <a:lnTo>
                    <a:pt x="138" y="334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42" y="332"/>
                  </a:lnTo>
                  <a:lnTo>
                    <a:pt x="142" y="331"/>
                  </a:lnTo>
                  <a:lnTo>
                    <a:pt x="145" y="331"/>
                  </a:lnTo>
                  <a:lnTo>
                    <a:pt x="142" y="314"/>
                  </a:lnTo>
                  <a:lnTo>
                    <a:pt x="143" y="294"/>
                  </a:lnTo>
                  <a:lnTo>
                    <a:pt x="143" y="269"/>
                  </a:lnTo>
                  <a:lnTo>
                    <a:pt x="143" y="245"/>
                  </a:lnTo>
                  <a:lnTo>
                    <a:pt x="145" y="223"/>
                  </a:lnTo>
                  <a:lnTo>
                    <a:pt x="151" y="223"/>
                  </a:lnTo>
                  <a:lnTo>
                    <a:pt x="145" y="214"/>
                  </a:lnTo>
                  <a:lnTo>
                    <a:pt x="151" y="214"/>
                  </a:lnTo>
                  <a:lnTo>
                    <a:pt x="151" y="180"/>
                  </a:lnTo>
                  <a:lnTo>
                    <a:pt x="154" y="180"/>
                  </a:lnTo>
                  <a:lnTo>
                    <a:pt x="154" y="154"/>
                  </a:lnTo>
                  <a:lnTo>
                    <a:pt x="162" y="132"/>
                  </a:lnTo>
                  <a:lnTo>
                    <a:pt x="165" y="107"/>
                  </a:lnTo>
                  <a:lnTo>
                    <a:pt x="174" y="107"/>
                  </a:lnTo>
                  <a:lnTo>
                    <a:pt x="165" y="167"/>
                  </a:lnTo>
                  <a:lnTo>
                    <a:pt x="162" y="167"/>
                  </a:lnTo>
                  <a:lnTo>
                    <a:pt x="162" y="203"/>
                  </a:lnTo>
                  <a:lnTo>
                    <a:pt x="158" y="203"/>
                  </a:lnTo>
                  <a:lnTo>
                    <a:pt x="162" y="211"/>
                  </a:lnTo>
                  <a:lnTo>
                    <a:pt x="162" y="214"/>
                  </a:lnTo>
                  <a:lnTo>
                    <a:pt x="160" y="218"/>
                  </a:lnTo>
                  <a:lnTo>
                    <a:pt x="158" y="218"/>
                  </a:lnTo>
                  <a:lnTo>
                    <a:pt x="158" y="220"/>
                  </a:lnTo>
                  <a:lnTo>
                    <a:pt x="162" y="260"/>
                  </a:lnTo>
                  <a:lnTo>
                    <a:pt x="162" y="323"/>
                  </a:lnTo>
                  <a:lnTo>
                    <a:pt x="165" y="323"/>
                  </a:lnTo>
                  <a:lnTo>
                    <a:pt x="167" y="336"/>
                  </a:lnTo>
                  <a:lnTo>
                    <a:pt x="167" y="349"/>
                  </a:lnTo>
                  <a:lnTo>
                    <a:pt x="171" y="360"/>
                  </a:lnTo>
                  <a:lnTo>
                    <a:pt x="174" y="327"/>
                  </a:lnTo>
                  <a:lnTo>
                    <a:pt x="178" y="327"/>
                  </a:lnTo>
                  <a:lnTo>
                    <a:pt x="178" y="320"/>
                  </a:lnTo>
                  <a:lnTo>
                    <a:pt x="182" y="320"/>
                  </a:lnTo>
                  <a:lnTo>
                    <a:pt x="185" y="300"/>
                  </a:lnTo>
                  <a:lnTo>
                    <a:pt x="202" y="287"/>
                  </a:lnTo>
                  <a:lnTo>
                    <a:pt x="203" y="256"/>
                  </a:lnTo>
                  <a:lnTo>
                    <a:pt x="205" y="221"/>
                  </a:lnTo>
                  <a:lnTo>
                    <a:pt x="211" y="185"/>
                  </a:lnTo>
                  <a:lnTo>
                    <a:pt x="218" y="154"/>
                  </a:lnTo>
                  <a:lnTo>
                    <a:pt x="220" y="143"/>
                  </a:lnTo>
                  <a:lnTo>
                    <a:pt x="220" y="132"/>
                  </a:lnTo>
                  <a:lnTo>
                    <a:pt x="223" y="123"/>
                  </a:lnTo>
                  <a:lnTo>
                    <a:pt x="231" y="114"/>
                  </a:lnTo>
                  <a:lnTo>
                    <a:pt x="231" y="114"/>
                  </a:lnTo>
                  <a:lnTo>
                    <a:pt x="231" y="112"/>
                  </a:lnTo>
                  <a:lnTo>
                    <a:pt x="231" y="112"/>
                  </a:lnTo>
                  <a:lnTo>
                    <a:pt x="233" y="112"/>
                  </a:lnTo>
                  <a:lnTo>
                    <a:pt x="233" y="112"/>
                  </a:lnTo>
                  <a:lnTo>
                    <a:pt x="234" y="111"/>
                  </a:lnTo>
                  <a:lnTo>
                    <a:pt x="234" y="131"/>
                  </a:lnTo>
                  <a:lnTo>
                    <a:pt x="231" y="131"/>
                  </a:lnTo>
                  <a:lnTo>
                    <a:pt x="222" y="191"/>
                  </a:lnTo>
                  <a:lnTo>
                    <a:pt x="218" y="211"/>
                  </a:lnTo>
                  <a:lnTo>
                    <a:pt x="216" y="238"/>
                  </a:lnTo>
                  <a:lnTo>
                    <a:pt x="216" y="271"/>
                  </a:lnTo>
                  <a:lnTo>
                    <a:pt x="216" y="305"/>
                  </a:lnTo>
                  <a:lnTo>
                    <a:pt x="216" y="338"/>
                  </a:lnTo>
                  <a:lnTo>
                    <a:pt x="218" y="365"/>
                  </a:lnTo>
                  <a:lnTo>
                    <a:pt x="222" y="383"/>
                  </a:lnTo>
                  <a:lnTo>
                    <a:pt x="223" y="394"/>
                  </a:lnTo>
                  <a:lnTo>
                    <a:pt x="222" y="407"/>
                  </a:lnTo>
                  <a:lnTo>
                    <a:pt x="222" y="418"/>
                  </a:lnTo>
                  <a:lnTo>
                    <a:pt x="225" y="427"/>
                  </a:lnTo>
                  <a:lnTo>
                    <a:pt x="225" y="283"/>
                  </a:lnTo>
                  <a:lnTo>
                    <a:pt x="222" y="283"/>
                  </a:lnTo>
                  <a:lnTo>
                    <a:pt x="222" y="251"/>
                  </a:lnTo>
                  <a:lnTo>
                    <a:pt x="234" y="254"/>
                  </a:lnTo>
                  <a:lnTo>
                    <a:pt x="238" y="283"/>
                  </a:lnTo>
                  <a:lnTo>
                    <a:pt x="242" y="283"/>
                  </a:lnTo>
                  <a:lnTo>
                    <a:pt x="251" y="207"/>
                  </a:lnTo>
                  <a:lnTo>
                    <a:pt x="254" y="207"/>
                  </a:lnTo>
                  <a:lnTo>
                    <a:pt x="254" y="196"/>
                  </a:lnTo>
                  <a:lnTo>
                    <a:pt x="258" y="196"/>
                  </a:lnTo>
                  <a:lnTo>
                    <a:pt x="258" y="180"/>
                  </a:lnTo>
                  <a:lnTo>
                    <a:pt x="262" y="180"/>
                  </a:lnTo>
                  <a:lnTo>
                    <a:pt x="262" y="169"/>
                  </a:lnTo>
                  <a:lnTo>
                    <a:pt x="258" y="156"/>
                  </a:lnTo>
                  <a:lnTo>
                    <a:pt x="253" y="143"/>
                  </a:lnTo>
                  <a:lnTo>
                    <a:pt x="251" y="131"/>
                  </a:lnTo>
                  <a:lnTo>
                    <a:pt x="254" y="132"/>
                  </a:lnTo>
                  <a:lnTo>
                    <a:pt x="258" y="132"/>
                  </a:lnTo>
                  <a:lnTo>
                    <a:pt x="260" y="134"/>
                  </a:lnTo>
                  <a:lnTo>
                    <a:pt x="260" y="136"/>
                  </a:lnTo>
                  <a:lnTo>
                    <a:pt x="262" y="138"/>
                  </a:lnTo>
                  <a:lnTo>
                    <a:pt x="262" y="143"/>
                  </a:lnTo>
                  <a:lnTo>
                    <a:pt x="269" y="154"/>
                  </a:lnTo>
                  <a:lnTo>
                    <a:pt x="273" y="171"/>
                  </a:lnTo>
                  <a:lnTo>
                    <a:pt x="274" y="185"/>
                  </a:lnTo>
                  <a:lnTo>
                    <a:pt x="276" y="200"/>
                  </a:lnTo>
                  <a:lnTo>
                    <a:pt x="282" y="211"/>
                  </a:lnTo>
                  <a:lnTo>
                    <a:pt x="282" y="203"/>
                  </a:lnTo>
                  <a:lnTo>
                    <a:pt x="285" y="192"/>
                  </a:lnTo>
                  <a:lnTo>
                    <a:pt x="285" y="180"/>
                  </a:lnTo>
                  <a:lnTo>
                    <a:pt x="282" y="167"/>
                  </a:lnTo>
                  <a:lnTo>
                    <a:pt x="294" y="167"/>
                  </a:lnTo>
                  <a:lnTo>
                    <a:pt x="294" y="151"/>
                  </a:lnTo>
                  <a:lnTo>
                    <a:pt x="305" y="151"/>
                  </a:lnTo>
                  <a:lnTo>
                    <a:pt x="302" y="200"/>
                  </a:lnTo>
                  <a:lnTo>
                    <a:pt x="311" y="203"/>
                  </a:lnTo>
                  <a:lnTo>
                    <a:pt x="311" y="220"/>
                  </a:lnTo>
                  <a:lnTo>
                    <a:pt x="314" y="220"/>
                  </a:lnTo>
                  <a:lnTo>
                    <a:pt x="318" y="236"/>
                  </a:lnTo>
                  <a:lnTo>
                    <a:pt x="322" y="236"/>
                  </a:lnTo>
                  <a:lnTo>
                    <a:pt x="331" y="271"/>
                  </a:lnTo>
                  <a:lnTo>
                    <a:pt x="338" y="271"/>
                  </a:lnTo>
                  <a:lnTo>
                    <a:pt x="342" y="307"/>
                  </a:lnTo>
                  <a:lnTo>
                    <a:pt x="345" y="307"/>
                  </a:lnTo>
                  <a:lnTo>
                    <a:pt x="345" y="303"/>
                  </a:lnTo>
                  <a:lnTo>
                    <a:pt x="354" y="289"/>
                  </a:lnTo>
                  <a:lnTo>
                    <a:pt x="356" y="269"/>
                  </a:lnTo>
                  <a:lnTo>
                    <a:pt x="356" y="245"/>
                  </a:lnTo>
                  <a:lnTo>
                    <a:pt x="354" y="221"/>
                  </a:lnTo>
                  <a:lnTo>
                    <a:pt x="353" y="198"/>
                  </a:lnTo>
                  <a:lnTo>
                    <a:pt x="351" y="180"/>
                  </a:lnTo>
                  <a:lnTo>
                    <a:pt x="354" y="180"/>
                  </a:lnTo>
                  <a:lnTo>
                    <a:pt x="354" y="183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6" y="183"/>
                  </a:lnTo>
                  <a:lnTo>
                    <a:pt x="358" y="181"/>
                  </a:lnTo>
                  <a:lnTo>
                    <a:pt x="358" y="178"/>
                  </a:lnTo>
                  <a:lnTo>
                    <a:pt x="358" y="176"/>
                  </a:lnTo>
                  <a:lnTo>
                    <a:pt x="358" y="176"/>
                  </a:lnTo>
                  <a:lnTo>
                    <a:pt x="354" y="176"/>
                  </a:lnTo>
                  <a:lnTo>
                    <a:pt x="345" y="123"/>
                  </a:lnTo>
                  <a:lnTo>
                    <a:pt x="342" y="123"/>
                  </a:lnTo>
                  <a:lnTo>
                    <a:pt x="342" y="100"/>
                  </a:lnTo>
                  <a:lnTo>
                    <a:pt x="338" y="100"/>
                  </a:lnTo>
                  <a:lnTo>
                    <a:pt x="334" y="80"/>
                  </a:lnTo>
                  <a:lnTo>
                    <a:pt x="345" y="80"/>
                  </a:lnTo>
                  <a:lnTo>
                    <a:pt x="351" y="112"/>
                  </a:lnTo>
                  <a:lnTo>
                    <a:pt x="360" y="145"/>
                  </a:lnTo>
                  <a:lnTo>
                    <a:pt x="371" y="176"/>
                  </a:lnTo>
                  <a:lnTo>
                    <a:pt x="378" y="240"/>
                  </a:lnTo>
                  <a:lnTo>
                    <a:pt x="382" y="240"/>
                  </a:lnTo>
                  <a:lnTo>
                    <a:pt x="382" y="236"/>
                  </a:lnTo>
                  <a:lnTo>
                    <a:pt x="389" y="227"/>
                  </a:lnTo>
                  <a:lnTo>
                    <a:pt x="391" y="218"/>
                  </a:lnTo>
                  <a:lnTo>
                    <a:pt x="391" y="207"/>
                  </a:lnTo>
                  <a:lnTo>
                    <a:pt x="394" y="196"/>
                  </a:lnTo>
                  <a:lnTo>
                    <a:pt x="405" y="156"/>
                  </a:lnTo>
                  <a:lnTo>
                    <a:pt x="414" y="114"/>
                  </a:lnTo>
                  <a:lnTo>
                    <a:pt x="422" y="114"/>
                  </a:lnTo>
                  <a:lnTo>
                    <a:pt x="420" y="143"/>
                  </a:lnTo>
                  <a:lnTo>
                    <a:pt x="413" y="169"/>
                  </a:lnTo>
                  <a:lnTo>
                    <a:pt x="407" y="194"/>
                  </a:lnTo>
                  <a:lnTo>
                    <a:pt x="402" y="220"/>
                  </a:lnTo>
                  <a:lnTo>
                    <a:pt x="405" y="220"/>
                  </a:lnTo>
                  <a:lnTo>
                    <a:pt x="405" y="211"/>
                  </a:lnTo>
                  <a:lnTo>
                    <a:pt x="413" y="198"/>
                  </a:lnTo>
                  <a:lnTo>
                    <a:pt x="420" y="178"/>
                  </a:lnTo>
                  <a:lnTo>
                    <a:pt x="423" y="154"/>
                  </a:lnTo>
                  <a:lnTo>
                    <a:pt x="429" y="132"/>
                  </a:lnTo>
                  <a:lnTo>
                    <a:pt x="434" y="114"/>
                  </a:lnTo>
                  <a:lnTo>
                    <a:pt x="438" y="114"/>
                  </a:lnTo>
                  <a:lnTo>
                    <a:pt x="438" y="140"/>
                  </a:lnTo>
                  <a:lnTo>
                    <a:pt x="434" y="140"/>
                  </a:lnTo>
                  <a:lnTo>
                    <a:pt x="434" y="160"/>
                  </a:lnTo>
                  <a:lnTo>
                    <a:pt x="431" y="160"/>
                  </a:lnTo>
                  <a:lnTo>
                    <a:pt x="423" y="189"/>
                  </a:lnTo>
                  <a:lnTo>
                    <a:pt x="423" y="220"/>
                  </a:lnTo>
                  <a:lnTo>
                    <a:pt x="425" y="252"/>
                  </a:lnTo>
                  <a:lnTo>
                    <a:pt x="425" y="287"/>
                  </a:lnTo>
                  <a:lnTo>
                    <a:pt x="434" y="287"/>
                  </a:lnTo>
                  <a:lnTo>
                    <a:pt x="434" y="311"/>
                  </a:lnTo>
                  <a:lnTo>
                    <a:pt x="438" y="311"/>
                  </a:lnTo>
                  <a:lnTo>
                    <a:pt x="438" y="307"/>
                  </a:lnTo>
                  <a:lnTo>
                    <a:pt x="442" y="307"/>
                  </a:lnTo>
                  <a:lnTo>
                    <a:pt x="451" y="260"/>
                  </a:lnTo>
                  <a:lnTo>
                    <a:pt x="454" y="260"/>
                  </a:lnTo>
                  <a:lnTo>
                    <a:pt x="454" y="243"/>
                  </a:lnTo>
                  <a:lnTo>
                    <a:pt x="458" y="243"/>
                  </a:lnTo>
                  <a:lnTo>
                    <a:pt x="458" y="223"/>
                  </a:lnTo>
                  <a:lnTo>
                    <a:pt x="462" y="223"/>
                  </a:lnTo>
                  <a:lnTo>
                    <a:pt x="462" y="211"/>
                  </a:lnTo>
                  <a:lnTo>
                    <a:pt x="465" y="211"/>
                  </a:lnTo>
                  <a:lnTo>
                    <a:pt x="465" y="196"/>
                  </a:lnTo>
                  <a:lnTo>
                    <a:pt x="471" y="196"/>
                  </a:lnTo>
                  <a:lnTo>
                    <a:pt x="471" y="176"/>
                  </a:lnTo>
                  <a:lnTo>
                    <a:pt x="476" y="156"/>
                  </a:lnTo>
                  <a:lnTo>
                    <a:pt x="480" y="138"/>
                  </a:lnTo>
                  <a:lnTo>
                    <a:pt x="482" y="114"/>
                  </a:lnTo>
                  <a:lnTo>
                    <a:pt x="494" y="114"/>
                  </a:lnTo>
                  <a:lnTo>
                    <a:pt x="494" y="120"/>
                  </a:lnTo>
                  <a:lnTo>
                    <a:pt x="491" y="120"/>
                  </a:lnTo>
                  <a:lnTo>
                    <a:pt x="491" y="143"/>
                  </a:lnTo>
                  <a:lnTo>
                    <a:pt x="485" y="143"/>
                  </a:lnTo>
                  <a:lnTo>
                    <a:pt x="474" y="211"/>
                  </a:lnTo>
                  <a:lnTo>
                    <a:pt x="478" y="211"/>
                  </a:lnTo>
                  <a:lnTo>
                    <a:pt x="494" y="154"/>
                  </a:lnTo>
                  <a:lnTo>
                    <a:pt x="502" y="154"/>
                  </a:lnTo>
                  <a:lnTo>
                    <a:pt x="498" y="176"/>
                  </a:lnTo>
                  <a:lnTo>
                    <a:pt x="491" y="194"/>
                  </a:lnTo>
                  <a:lnTo>
                    <a:pt x="485" y="214"/>
                  </a:lnTo>
                  <a:lnTo>
                    <a:pt x="494" y="214"/>
                  </a:lnTo>
                  <a:lnTo>
                    <a:pt x="494" y="231"/>
                  </a:lnTo>
                  <a:lnTo>
                    <a:pt x="498" y="231"/>
                  </a:lnTo>
                  <a:lnTo>
                    <a:pt x="500" y="216"/>
                  </a:lnTo>
                  <a:lnTo>
                    <a:pt x="505" y="203"/>
                  </a:lnTo>
                  <a:lnTo>
                    <a:pt x="511" y="191"/>
                  </a:lnTo>
                  <a:lnTo>
                    <a:pt x="511" y="171"/>
                  </a:lnTo>
                  <a:lnTo>
                    <a:pt x="514" y="171"/>
                  </a:lnTo>
                  <a:lnTo>
                    <a:pt x="516" y="169"/>
                  </a:lnTo>
                  <a:lnTo>
                    <a:pt x="516" y="169"/>
                  </a:lnTo>
                  <a:lnTo>
                    <a:pt x="516" y="169"/>
                  </a:lnTo>
                  <a:lnTo>
                    <a:pt x="518" y="169"/>
                  </a:lnTo>
                  <a:lnTo>
                    <a:pt x="520" y="169"/>
                  </a:lnTo>
                  <a:lnTo>
                    <a:pt x="522" y="167"/>
                  </a:lnTo>
                  <a:lnTo>
                    <a:pt x="522" y="180"/>
                  </a:lnTo>
                  <a:lnTo>
                    <a:pt x="518" y="196"/>
                  </a:lnTo>
                  <a:lnTo>
                    <a:pt x="518" y="211"/>
                  </a:lnTo>
                  <a:lnTo>
                    <a:pt x="518" y="225"/>
                  </a:lnTo>
                  <a:lnTo>
                    <a:pt x="522" y="236"/>
                  </a:lnTo>
                  <a:lnTo>
                    <a:pt x="523" y="212"/>
                  </a:lnTo>
                  <a:lnTo>
                    <a:pt x="529" y="192"/>
                  </a:lnTo>
                  <a:lnTo>
                    <a:pt x="534" y="172"/>
                  </a:lnTo>
                  <a:lnTo>
                    <a:pt x="538" y="151"/>
                  </a:lnTo>
                  <a:lnTo>
                    <a:pt x="551" y="151"/>
                  </a:lnTo>
                  <a:lnTo>
                    <a:pt x="545" y="189"/>
                  </a:lnTo>
                  <a:lnTo>
                    <a:pt x="542" y="229"/>
                  </a:lnTo>
                  <a:lnTo>
                    <a:pt x="538" y="271"/>
                  </a:lnTo>
                  <a:lnTo>
                    <a:pt x="540" y="311"/>
                  </a:lnTo>
                  <a:lnTo>
                    <a:pt x="545" y="347"/>
                  </a:lnTo>
                  <a:lnTo>
                    <a:pt x="547" y="360"/>
                  </a:lnTo>
                  <a:lnTo>
                    <a:pt x="549" y="374"/>
                  </a:lnTo>
                  <a:lnTo>
                    <a:pt x="549" y="389"/>
                  </a:lnTo>
                  <a:lnTo>
                    <a:pt x="549" y="401"/>
                  </a:lnTo>
                  <a:lnTo>
                    <a:pt x="554" y="411"/>
                  </a:lnTo>
                  <a:lnTo>
                    <a:pt x="554" y="311"/>
                  </a:lnTo>
                  <a:lnTo>
                    <a:pt x="558" y="311"/>
                  </a:lnTo>
                  <a:lnTo>
                    <a:pt x="560" y="294"/>
                  </a:lnTo>
                  <a:lnTo>
                    <a:pt x="560" y="276"/>
                  </a:lnTo>
                  <a:lnTo>
                    <a:pt x="558" y="263"/>
                  </a:lnTo>
                  <a:lnTo>
                    <a:pt x="565" y="263"/>
                  </a:lnTo>
                  <a:lnTo>
                    <a:pt x="565" y="247"/>
                  </a:lnTo>
                  <a:lnTo>
                    <a:pt x="578" y="247"/>
                  </a:lnTo>
                  <a:lnTo>
                    <a:pt x="574" y="271"/>
                  </a:lnTo>
                  <a:lnTo>
                    <a:pt x="571" y="271"/>
                  </a:lnTo>
                  <a:lnTo>
                    <a:pt x="571" y="281"/>
                  </a:lnTo>
                  <a:lnTo>
                    <a:pt x="573" y="296"/>
                  </a:lnTo>
                  <a:lnTo>
                    <a:pt x="576" y="314"/>
                  </a:lnTo>
                  <a:lnTo>
                    <a:pt x="580" y="331"/>
                  </a:lnTo>
                  <a:lnTo>
                    <a:pt x="583" y="345"/>
                  </a:lnTo>
                  <a:lnTo>
                    <a:pt x="585" y="351"/>
                  </a:lnTo>
                  <a:lnTo>
                    <a:pt x="589" y="311"/>
                  </a:lnTo>
                  <a:lnTo>
                    <a:pt x="593" y="271"/>
                  </a:lnTo>
                  <a:lnTo>
                    <a:pt x="594" y="227"/>
                  </a:lnTo>
                  <a:lnTo>
                    <a:pt x="594" y="191"/>
                  </a:lnTo>
                  <a:lnTo>
                    <a:pt x="591" y="191"/>
                  </a:lnTo>
                  <a:lnTo>
                    <a:pt x="591" y="163"/>
                  </a:lnTo>
                  <a:lnTo>
                    <a:pt x="585" y="163"/>
                  </a:lnTo>
                  <a:lnTo>
                    <a:pt x="585" y="136"/>
                  </a:lnTo>
                  <a:lnTo>
                    <a:pt x="578" y="103"/>
                  </a:lnTo>
                  <a:lnTo>
                    <a:pt x="571" y="71"/>
                  </a:lnTo>
                  <a:lnTo>
                    <a:pt x="582" y="76"/>
                  </a:lnTo>
                  <a:lnTo>
                    <a:pt x="605" y="207"/>
                  </a:lnTo>
                  <a:lnTo>
                    <a:pt x="607" y="221"/>
                  </a:lnTo>
                  <a:lnTo>
                    <a:pt x="605" y="238"/>
                  </a:lnTo>
                  <a:lnTo>
                    <a:pt x="605" y="252"/>
                  </a:lnTo>
                  <a:lnTo>
                    <a:pt x="611" y="263"/>
                  </a:lnTo>
                  <a:lnTo>
                    <a:pt x="638" y="103"/>
                  </a:lnTo>
                  <a:lnTo>
                    <a:pt x="645" y="103"/>
                  </a:lnTo>
                  <a:lnTo>
                    <a:pt x="631" y="211"/>
                  </a:lnTo>
                  <a:lnTo>
                    <a:pt x="634" y="211"/>
                  </a:lnTo>
                  <a:lnTo>
                    <a:pt x="638" y="183"/>
                  </a:lnTo>
                  <a:lnTo>
                    <a:pt x="651" y="183"/>
                  </a:lnTo>
                  <a:lnTo>
                    <a:pt x="651" y="214"/>
                  </a:lnTo>
                  <a:lnTo>
                    <a:pt x="653" y="245"/>
                  </a:lnTo>
                  <a:lnTo>
                    <a:pt x="658" y="271"/>
                  </a:lnTo>
                  <a:lnTo>
                    <a:pt x="654" y="283"/>
                  </a:lnTo>
                  <a:lnTo>
                    <a:pt x="662" y="283"/>
                  </a:lnTo>
                  <a:lnTo>
                    <a:pt x="665" y="311"/>
                  </a:lnTo>
                  <a:lnTo>
                    <a:pt x="671" y="311"/>
                  </a:lnTo>
                  <a:lnTo>
                    <a:pt x="671" y="307"/>
                  </a:lnTo>
                  <a:lnTo>
                    <a:pt x="705" y="200"/>
                  </a:lnTo>
                  <a:lnTo>
                    <a:pt x="705" y="183"/>
                  </a:lnTo>
                  <a:lnTo>
                    <a:pt x="711" y="183"/>
                  </a:lnTo>
                  <a:lnTo>
                    <a:pt x="714" y="154"/>
                  </a:lnTo>
                  <a:lnTo>
                    <a:pt x="718" y="154"/>
                  </a:lnTo>
                  <a:lnTo>
                    <a:pt x="720" y="154"/>
                  </a:lnTo>
                  <a:lnTo>
                    <a:pt x="720" y="152"/>
                  </a:lnTo>
                  <a:lnTo>
                    <a:pt x="720" y="152"/>
                  </a:lnTo>
                  <a:lnTo>
                    <a:pt x="722" y="152"/>
                  </a:lnTo>
                  <a:lnTo>
                    <a:pt x="723" y="152"/>
                  </a:lnTo>
                  <a:lnTo>
                    <a:pt x="725" y="151"/>
                  </a:lnTo>
                  <a:lnTo>
                    <a:pt x="714" y="207"/>
                  </a:lnTo>
                  <a:lnTo>
                    <a:pt x="722" y="207"/>
                  </a:lnTo>
                  <a:lnTo>
                    <a:pt x="723" y="223"/>
                  </a:lnTo>
                  <a:lnTo>
                    <a:pt x="729" y="236"/>
                  </a:lnTo>
                  <a:lnTo>
                    <a:pt x="734" y="247"/>
                  </a:lnTo>
                  <a:lnTo>
                    <a:pt x="734" y="267"/>
                  </a:lnTo>
                  <a:lnTo>
                    <a:pt x="738" y="267"/>
                  </a:lnTo>
                  <a:lnTo>
                    <a:pt x="738" y="280"/>
                  </a:lnTo>
                  <a:lnTo>
                    <a:pt x="742" y="280"/>
                  </a:lnTo>
                  <a:lnTo>
                    <a:pt x="745" y="323"/>
                  </a:lnTo>
                  <a:lnTo>
                    <a:pt x="751" y="323"/>
                  </a:lnTo>
                  <a:lnTo>
                    <a:pt x="753" y="338"/>
                  </a:lnTo>
                  <a:lnTo>
                    <a:pt x="753" y="352"/>
                  </a:lnTo>
                  <a:lnTo>
                    <a:pt x="753" y="365"/>
                  </a:lnTo>
                  <a:lnTo>
                    <a:pt x="758" y="374"/>
                  </a:lnTo>
                  <a:lnTo>
                    <a:pt x="758" y="367"/>
                  </a:lnTo>
                  <a:lnTo>
                    <a:pt x="765" y="358"/>
                  </a:lnTo>
                  <a:lnTo>
                    <a:pt x="767" y="343"/>
                  </a:lnTo>
                  <a:lnTo>
                    <a:pt x="765" y="327"/>
                  </a:lnTo>
                  <a:lnTo>
                    <a:pt x="762" y="327"/>
                  </a:lnTo>
                  <a:lnTo>
                    <a:pt x="762" y="300"/>
                  </a:lnTo>
                  <a:lnTo>
                    <a:pt x="758" y="300"/>
                  </a:lnTo>
                  <a:lnTo>
                    <a:pt x="758" y="280"/>
                  </a:lnTo>
                  <a:lnTo>
                    <a:pt x="754" y="280"/>
                  </a:lnTo>
                  <a:lnTo>
                    <a:pt x="754" y="271"/>
                  </a:lnTo>
                  <a:lnTo>
                    <a:pt x="751" y="271"/>
                  </a:lnTo>
                  <a:lnTo>
                    <a:pt x="749" y="269"/>
                  </a:lnTo>
                  <a:lnTo>
                    <a:pt x="749" y="269"/>
                  </a:lnTo>
                  <a:lnTo>
                    <a:pt x="751" y="269"/>
                  </a:lnTo>
                  <a:lnTo>
                    <a:pt x="751" y="269"/>
                  </a:lnTo>
                  <a:lnTo>
                    <a:pt x="753" y="269"/>
                  </a:lnTo>
                  <a:lnTo>
                    <a:pt x="754" y="267"/>
                  </a:lnTo>
                  <a:lnTo>
                    <a:pt x="756" y="265"/>
                  </a:lnTo>
                  <a:lnTo>
                    <a:pt x="756" y="265"/>
                  </a:lnTo>
                  <a:lnTo>
                    <a:pt x="756" y="265"/>
                  </a:lnTo>
                  <a:lnTo>
                    <a:pt x="758" y="265"/>
                  </a:lnTo>
                  <a:lnTo>
                    <a:pt x="760" y="263"/>
                  </a:lnTo>
                  <a:lnTo>
                    <a:pt x="762" y="263"/>
                  </a:lnTo>
                  <a:lnTo>
                    <a:pt x="762" y="274"/>
                  </a:lnTo>
                  <a:lnTo>
                    <a:pt x="765" y="274"/>
                  </a:lnTo>
                  <a:lnTo>
                    <a:pt x="765" y="260"/>
                  </a:lnTo>
                  <a:lnTo>
                    <a:pt x="778" y="260"/>
                  </a:lnTo>
                  <a:lnTo>
                    <a:pt x="780" y="280"/>
                  </a:lnTo>
                  <a:lnTo>
                    <a:pt x="785" y="298"/>
                  </a:lnTo>
                  <a:lnTo>
                    <a:pt x="791" y="314"/>
                  </a:lnTo>
                  <a:lnTo>
                    <a:pt x="791" y="347"/>
                  </a:lnTo>
                  <a:lnTo>
                    <a:pt x="796" y="385"/>
                  </a:lnTo>
                  <a:lnTo>
                    <a:pt x="798" y="431"/>
                  </a:lnTo>
                  <a:lnTo>
                    <a:pt x="798" y="441"/>
                  </a:lnTo>
                  <a:lnTo>
                    <a:pt x="800" y="449"/>
                  </a:lnTo>
                  <a:lnTo>
                    <a:pt x="800" y="454"/>
                  </a:lnTo>
                  <a:lnTo>
                    <a:pt x="798" y="463"/>
                  </a:lnTo>
                  <a:lnTo>
                    <a:pt x="811" y="463"/>
                  </a:lnTo>
                  <a:lnTo>
                    <a:pt x="814" y="314"/>
                  </a:lnTo>
                  <a:lnTo>
                    <a:pt x="809" y="300"/>
                  </a:lnTo>
                  <a:lnTo>
                    <a:pt x="803" y="283"/>
                  </a:lnTo>
                  <a:lnTo>
                    <a:pt x="802" y="263"/>
                  </a:lnTo>
                  <a:lnTo>
                    <a:pt x="805" y="263"/>
                  </a:lnTo>
                  <a:lnTo>
                    <a:pt x="807" y="267"/>
                  </a:lnTo>
                  <a:lnTo>
                    <a:pt x="807" y="267"/>
                  </a:lnTo>
                  <a:lnTo>
                    <a:pt x="807" y="269"/>
                  </a:lnTo>
                  <a:lnTo>
                    <a:pt x="807" y="269"/>
                  </a:lnTo>
                  <a:lnTo>
                    <a:pt x="809" y="269"/>
                  </a:lnTo>
                  <a:lnTo>
                    <a:pt x="811" y="271"/>
                  </a:lnTo>
                  <a:lnTo>
                    <a:pt x="811" y="260"/>
                  </a:lnTo>
                  <a:lnTo>
                    <a:pt x="805" y="247"/>
                  </a:lnTo>
                  <a:lnTo>
                    <a:pt x="803" y="232"/>
                  </a:lnTo>
                  <a:lnTo>
                    <a:pt x="802" y="220"/>
                  </a:lnTo>
                  <a:lnTo>
                    <a:pt x="782" y="163"/>
                  </a:lnTo>
                  <a:lnTo>
                    <a:pt x="785" y="163"/>
                  </a:lnTo>
                  <a:lnTo>
                    <a:pt x="785" y="160"/>
                  </a:lnTo>
                  <a:lnTo>
                    <a:pt x="791" y="160"/>
                  </a:lnTo>
                  <a:lnTo>
                    <a:pt x="791" y="163"/>
                  </a:lnTo>
                  <a:lnTo>
                    <a:pt x="796" y="174"/>
                  </a:lnTo>
                  <a:lnTo>
                    <a:pt x="800" y="185"/>
                  </a:lnTo>
                  <a:lnTo>
                    <a:pt x="802" y="200"/>
                  </a:lnTo>
                  <a:lnTo>
                    <a:pt x="805" y="200"/>
                  </a:lnTo>
                  <a:lnTo>
                    <a:pt x="805" y="220"/>
                  </a:lnTo>
                  <a:lnTo>
                    <a:pt x="811" y="220"/>
                  </a:lnTo>
                  <a:lnTo>
                    <a:pt x="811" y="231"/>
                  </a:lnTo>
                  <a:lnTo>
                    <a:pt x="814" y="231"/>
                  </a:lnTo>
                  <a:lnTo>
                    <a:pt x="814" y="254"/>
                  </a:lnTo>
                  <a:lnTo>
                    <a:pt x="818" y="254"/>
                  </a:lnTo>
                  <a:lnTo>
                    <a:pt x="818" y="271"/>
                  </a:lnTo>
                  <a:lnTo>
                    <a:pt x="823" y="291"/>
                  </a:lnTo>
                  <a:lnTo>
                    <a:pt x="831" y="311"/>
                  </a:lnTo>
                  <a:lnTo>
                    <a:pt x="834" y="311"/>
                  </a:lnTo>
                  <a:lnTo>
                    <a:pt x="834" y="267"/>
                  </a:lnTo>
                  <a:lnTo>
                    <a:pt x="831" y="267"/>
                  </a:lnTo>
                  <a:lnTo>
                    <a:pt x="831" y="243"/>
                  </a:lnTo>
                  <a:lnTo>
                    <a:pt x="825" y="243"/>
                  </a:lnTo>
                  <a:lnTo>
                    <a:pt x="822" y="220"/>
                  </a:lnTo>
                  <a:lnTo>
                    <a:pt x="814" y="214"/>
                  </a:lnTo>
                  <a:lnTo>
                    <a:pt x="811" y="200"/>
                  </a:lnTo>
                  <a:lnTo>
                    <a:pt x="818" y="203"/>
                  </a:lnTo>
                  <a:lnTo>
                    <a:pt x="805" y="163"/>
                  </a:lnTo>
                  <a:lnTo>
                    <a:pt x="814" y="163"/>
                  </a:lnTo>
                  <a:lnTo>
                    <a:pt x="865" y="314"/>
                  </a:lnTo>
                  <a:lnTo>
                    <a:pt x="865" y="311"/>
                  </a:lnTo>
                  <a:lnTo>
                    <a:pt x="869" y="309"/>
                  </a:lnTo>
                  <a:lnTo>
                    <a:pt x="869" y="307"/>
                  </a:lnTo>
                  <a:lnTo>
                    <a:pt x="869" y="305"/>
                  </a:lnTo>
                  <a:lnTo>
                    <a:pt x="869" y="305"/>
                  </a:lnTo>
                  <a:lnTo>
                    <a:pt x="869" y="303"/>
                  </a:lnTo>
                  <a:lnTo>
                    <a:pt x="869" y="301"/>
                  </a:lnTo>
                  <a:lnTo>
                    <a:pt x="871" y="300"/>
                  </a:lnTo>
                  <a:lnTo>
                    <a:pt x="874" y="300"/>
                  </a:lnTo>
                  <a:lnTo>
                    <a:pt x="874" y="303"/>
                  </a:lnTo>
                  <a:lnTo>
                    <a:pt x="876" y="301"/>
                  </a:lnTo>
                  <a:lnTo>
                    <a:pt x="876" y="301"/>
                  </a:lnTo>
                  <a:lnTo>
                    <a:pt x="876" y="300"/>
                  </a:lnTo>
                  <a:lnTo>
                    <a:pt x="876" y="300"/>
                  </a:lnTo>
                  <a:lnTo>
                    <a:pt x="878" y="298"/>
                  </a:lnTo>
                  <a:lnTo>
                    <a:pt x="878" y="296"/>
                  </a:lnTo>
                  <a:lnTo>
                    <a:pt x="871" y="296"/>
                  </a:lnTo>
                  <a:lnTo>
                    <a:pt x="865" y="263"/>
                  </a:lnTo>
                  <a:lnTo>
                    <a:pt x="874" y="263"/>
                  </a:lnTo>
                  <a:lnTo>
                    <a:pt x="874" y="254"/>
                  </a:lnTo>
                  <a:lnTo>
                    <a:pt x="882" y="254"/>
                  </a:lnTo>
                  <a:lnTo>
                    <a:pt x="882" y="271"/>
                  </a:lnTo>
                  <a:lnTo>
                    <a:pt x="880" y="281"/>
                  </a:lnTo>
                  <a:lnTo>
                    <a:pt x="882" y="291"/>
                  </a:lnTo>
                  <a:lnTo>
                    <a:pt x="885" y="291"/>
                  </a:lnTo>
                  <a:lnTo>
                    <a:pt x="891" y="236"/>
                  </a:lnTo>
                  <a:lnTo>
                    <a:pt x="898" y="231"/>
                  </a:lnTo>
                  <a:lnTo>
                    <a:pt x="898" y="220"/>
                  </a:lnTo>
                  <a:lnTo>
                    <a:pt x="902" y="220"/>
                  </a:lnTo>
                  <a:lnTo>
                    <a:pt x="902" y="214"/>
                  </a:lnTo>
                  <a:lnTo>
                    <a:pt x="898" y="214"/>
                  </a:lnTo>
                  <a:lnTo>
                    <a:pt x="898" y="163"/>
                  </a:lnTo>
                  <a:lnTo>
                    <a:pt x="894" y="163"/>
                  </a:lnTo>
                  <a:lnTo>
                    <a:pt x="894" y="160"/>
                  </a:lnTo>
                  <a:lnTo>
                    <a:pt x="898" y="160"/>
                  </a:lnTo>
                  <a:lnTo>
                    <a:pt x="898" y="154"/>
                  </a:lnTo>
                  <a:lnTo>
                    <a:pt x="894" y="154"/>
                  </a:lnTo>
                  <a:lnTo>
                    <a:pt x="894" y="152"/>
                  </a:lnTo>
                  <a:lnTo>
                    <a:pt x="896" y="149"/>
                  </a:lnTo>
                  <a:lnTo>
                    <a:pt x="898" y="147"/>
                  </a:lnTo>
                  <a:lnTo>
                    <a:pt x="898" y="147"/>
                  </a:lnTo>
                  <a:lnTo>
                    <a:pt x="894" y="140"/>
                  </a:lnTo>
                  <a:lnTo>
                    <a:pt x="894" y="136"/>
                  </a:lnTo>
                  <a:lnTo>
                    <a:pt x="898" y="136"/>
                  </a:lnTo>
                  <a:lnTo>
                    <a:pt x="898" y="131"/>
                  </a:lnTo>
                  <a:lnTo>
                    <a:pt x="894" y="131"/>
                  </a:lnTo>
                  <a:lnTo>
                    <a:pt x="898" y="107"/>
                  </a:lnTo>
                  <a:lnTo>
                    <a:pt x="905" y="107"/>
                  </a:lnTo>
                  <a:lnTo>
                    <a:pt x="905" y="167"/>
                  </a:lnTo>
                  <a:lnTo>
                    <a:pt x="914" y="167"/>
                  </a:lnTo>
                  <a:lnTo>
                    <a:pt x="922" y="311"/>
                  </a:lnTo>
                  <a:lnTo>
                    <a:pt x="925" y="311"/>
                  </a:lnTo>
                  <a:lnTo>
                    <a:pt x="927" y="325"/>
                  </a:lnTo>
                  <a:lnTo>
                    <a:pt x="927" y="341"/>
                  </a:lnTo>
                  <a:lnTo>
                    <a:pt x="929" y="356"/>
                  </a:lnTo>
                  <a:lnTo>
                    <a:pt x="934" y="367"/>
                  </a:lnTo>
                  <a:lnTo>
                    <a:pt x="931" y="323"/>
                  </a:lnTo>
                  <a:lnTo>
                    <a:pt x="934" y="323"/>
                  </a:lnTo>
                  <a:lnTo>
                    <a:pt x="938" y="329"/>
                  </a:lnTo>
                  <a:lnTo>
                    <a:pt x="942" y="332"/>
                  </a:lnTo>
                  <a:lnTo>
                    <a:pt x="945" y="334"/>
                  </a:lnTo>
                  <a:lnTo>
                    <a:pt x="945" y="296"/>
                  </a:lnTo>
                  <a:lnTo>
                    <a:pt x="938" y="296"/>
                  </a:lnTo>
                  <a:lnTo>
                    <a:pt x="938" y="287"/>
                  </a:lnTo>
                  <a:lnTo>
                    <a:pt x="945" y="287"/>
                  </a:lnTo>
                  <a:lnTo>
                    <a:pt x="942" y="107"/>
                  </a:lnTo>
                  <a:lnTo>
                    <a:pt x="954" y="107"/>
                  </a:lnTo>
                  <a:lnTo>
                    <a:pt x="954" y="111"/>
                  </a:lnTo>
                  <a:lnTo>
                    <a:pt x="951" y="121"/>
                  </a:lnTo>
                  <a:lnTo>
                    <a:pt x="949" y="138"/>
                  </a:lnTo>
                  <a:lnTo>
                    <a:pt x="949" y="156"/>
                  </a:lnTo>
                  <a:lnTo>
                    <a:pt x="951" y="171"/>
                  </a:lnTo>
                  <a:lnTo>
                    <a:pt x="962" y="287"/>
                  </a:lnTo>
                  <a:lnTo>
                    <a:pt x="967" y="287"/>
                  </a:lnTo>
                  <a:lnTo>
                    <a:pt x="971" y="289"/>
                  </a:lnTo>
                  <a:lnTo>
                    <a:pt x="974" y="289"/>
                  </a:lnTo>
                  <a:lnTo>
                    <a:pt x="978" y="291"/>
                  </a:lnTo>
                  <a:lnTo>
                    <a:pt x="978" y="236"/>
                  </a:lnTo>
                  <a:lnTo>
                    <a:pt x="991" y="236"/>
                  </a:lnTo>
                  <a:lnTo>
                    <a:pt x="993" y="269"/>
                  </a:lnTo>
                  <a:lnTo>
                    <a:pt x="1002" y="300"/>
                  </a:lnTo>
                  <a:lnTo>
                    <a:pt x="1005" y="300"/>
                  </a:lnTo>
                  <a:lnTo>
                    <a:pt x="1005" y="143"/>
                  </a:lnTo>
                  <a:lnTo>
                    <a:pt x="1018" y="147"/>
                  </a:lnTo>
                  <a:lnTo>
                    <a:pt x="1022" y="189"/>
                  </a:lnTo>
                  <a:lnTo>
                    <a:pt x="1031" y="223"/>
                  </a:lnTo>
                  <a:lnTo>
                    <a:pt x="1031" y="254"/>
                  </a:lnTo>
                  <a:lnTo>
                    <a:pt x="1034" y="254"/>
                  </a:lnTo>
                  <a:lnTo>
                    <a:pt x="1038" y="300"/>
                  </a:lnTo>
                  <a:lnTo>
                    <a:pt x="1045" y="303"/>
                  </a:lnTo>
                  <a:lnTo>
                    <a:pt x="1045" y="314"/>
                  </a:lnTo>
                  <a:lnTo>
                    <a:pt x="1049" y="323"/>
                  </a:lnTo>
                  <a:lnTo>
                    <a:pt x="1054" y="329"/>
                  </a:lnTo>
                  <a:lnTo>
                    <a:pt x="1060" y="336"/>
                  </a:lnTo>
                  <a:lnTo>
                    <a:pt x="1065" y="340"/>
                  </a:lnTo>
                  <a:lnTo>
                    <a:pt x="1074" y="343"/>
                  </a:lnTo>
                  <a:lnTo>
                    <a:pt x="1074" y="347"/>
                  </a:lnTo>
                  <a:lnTo>
                    <a:pt x="1076" y="349"/>
                  </a:lnTo>
                  <a:lnTo>
                    <a:pt x="1076" y="351"/>
                  </a:lnTo>
                  <a:lnTo>
                    <a:pt x="1078" y="352"/>
                  </a:lnTo>
                  <a:lnTo>
                    <a:pt x="1080" y="354"/>
                  </a:lnTo>
                  <a:lnTo>
                    <a:pt x="1082" y="356"/>
                  </a:lnTo>
                  <a:lnTo>
                    <a:pt x="1082" y="360"/>
                  </a:lnTo>
                  <a:lnTo>
                    <a:pt x="1085" y="360"/>
                  </a:lnTo>
                  <a:lnTo>
                    <a:pt x="1085" y="351"/>
                  </a:lnTo>
                  <a:lnTo>
                    <a:pt x="1082" y="351"/>
                  </a:lnTo>
                  <a:lnTo>
                    <a:pt x="1082" y="323"/>
                  </a:lnTo>
                  <a:lnTo>
                    <a:pt x="1078" y="323"/>
                  </a:lnTo>
                  <a:lnTo>
                    <a:pt x="1071" y="287"/>
                  </a:lnTo>
                  <a:lnTo>
                    <a:pt x="1065" y="287"/>
                  </a:lnTo>
                  <a:lnTo>
                    <a:pt x="1065" y="274"/>
                  </a:lnTo>
                  <a:lnTo>
                    <a:pt x="1062" y="274"/>
                  </a:lnTo>
                  <a:lnTo>
                    <a:pt x="1060" y="272"/>
                  </a:lnTo>
                  <a:lnTo>
                    <a:pt x="1060" y="269"/>
                  </a:lnTo>
                  <a:lnTo>
                    <a:pt x="1058" y="265"/>
                  </a:lnTo>
                  <a:lnTo>
                    <a:pt x="1058" y="260"/>
                  </a:lnTo>
                  <a:lnTo>
                    <a:pt x="1062" y="260"/>
                  </a:lnTo>
                  <a:lnTo>
                    <a:pt x="1069" y="269"/>
                  </a:lnTo>
                  <a:lnTo>
                    <a:pt x="1074" y="280"/>
                  </a:lnTo>
                  <a:lnTo>
                    <a:pt x="1078" y="291"/>
                  </a:lnTo>
                  <a:lnTo>
                    <a:pt x="1082" y="291"/>
                  </a:lnTo>
                  <a:lnTo>
                    <a:pt x="1074" y="267"/>
                  </a:lnTo>
                  <a:lnTo>
                    <a:pt x="1063" y="243"/>
                  </a:lnTo>
                  <a:lnTo>
                    <a:pt x="1054" y="220"/>
                  </a:lnTo>
                  <a:lnTo>
                    <a:pt x="1058" y="220"/>
                  </a:lnTo>
                  <a:lnTo>
                    <a:pt x="1062" y="221"/>
                  </a:lnTo>
                  <a:lnTo>
                    <a:pt x="1063" y="221"/>
                  </a:lnTo>
                  <a:lnTo>
                    <a:pt x="1063" y="223"/>
                  </a:lnTo>
                  <a:lnTo>
                    <a:pt x="1065" y="227"/>
                  </a:lnTo>
                  <a:lnTo>
                    <a:pt x="1065" y="231"/>
                  </a:lnTo>
                  <a:lnTo>
                    <a:pt x="1076" y="245"/>
                  </a:lnTo>
                  <a:lnTo>
                    <a:pt x="1083" y="263"/>
                  </a:lnTo>
                  <a:lnTo>
                    <a:pt x="1089" y="283"/>
                  </a:lnTo>
                  <a:lnTo>
                    <a:pt x="1094" y="303"/>
                  </a:lnTo>
                  <a:lnTo>
                    <a:pt x="1098" y="303"/>
                  </a:lnTo>
                  <a:lnTo>
                    <a:pt x="1098" y="323"/>
                  </a:lnTo>
                  <a:lnTo>
                    <a:pt x="1102" y="323"/>
                  </a:lnTo>
                  <a:lnTo>
                    <a:pt x="1094" y="240"/>
                  </a:lnTo>
                  <a:lnTo>
                    <a:pt x="1091" y="240"/>
                  </a:lnTo>
                  <a:lnTo>
                    <a:pt x="1091" y="223"/>
                  </a:lnTo>
                  <a:lnTo>
                    <a:pt x="1085" y="223"/>
                  </a:lnTo>
                  <a:lnTo>
                    <a:pt x="1082" y="191"/>
                  </a:lnTo>
                  <a:lnTo>
                    <a:pt x="1078" y="191"/>
                  </a:lnTo>
                  <a:lnTo>
                    <a:pt x="1078" y="183"/>
                  </a:lnTo>
                  <a:lnTo>
                    <a:pt x="1074" y="183"/>
                  </a:lnTo>
                  <a:lnTo>
                    <a:pt x="1074" y="171"/>
                  </a:lnTo>
                  <a:lnTo>
                    <a:pt x="1071" y="171"/>
                  </a:lnTo>
                  <a:lnTo>
                    <a:pt x="1065" y="154"/>
                  </a:lnTo>
                  <a:lnTo>
                    <a:pt x="1062" y="154"/>
                  </a:lnTo>
                  <a:lnTo>
                    <a:pt x="1062" y="143"/>
                  </a:lnTo>
                  <a:lnTo>
                    <a:pt x="1058" y="143"/>
                  </a:lnTo>
                  <a:lnTo>
                    <a:pt x="1051" y="120"/>
                  </a:lnTo>
                  <a:lnTo>
                    <a:pt x="1045" y="120"/>
                  </a:lnTo>
                  <a:lnTo>
                    <a:pt x="1045" y="111"/>
                  </a:lnTo>
                  <a:lnTo>
                    <a:pt x="1038" y="98"/>
                  </a:lnTo>
                  <a:lnTo>
                    <a:pt x="1031" y="85"/>
                  </a:lnTo>
                  <a:lnTo>
                    <a:pt x="1025" y="67"/>
                  </a:lnTo>
                  <a:lnTo>
                    <a:pt x="1038" y="71"/>
                  </a:lnTo>
                  <a:lnTo>
                    <a:pt x="1042" y="89"/>
                  </a:lnTo>
                  <a:lnTo>
                    <a:pt x="1051" y="101"/>
                  </a:lnTo>
                  <a:lnTo>
                    <a:pt x="1058" y="114"/>
                  </a:lnTo>
                  <a:lnTo>
                    <a:pt x="1058" y="123"/>
                  </a:lnTo>
                  <a:lnTo>
                    <a:pt x="1062" y="123"/>
                  </a:lnTo>
                  <a:lnTo>
                    <a:pt x="1062" y="131"/>
                  </a:lnTo>
                  <a:lnTo>
                    <a:pt x="1065" y="131"/>
                  </a:lnTo>
                  <a:lnTo>
                    <a:pt x="1065" y="140"/>
                  </a:lnTo>
                  <a:lnTo>
                    <a:pt x="1071" y="140"/>
                  </a:lnTo>
                  <a:lnTo>
                    <a:pt x="1071" y="147"/>
                  </a:lnTo>
                  <a:lnTo>
                    <a:pt x="1074" y="147"/>
                  </a:lnTo>
                  <a:lnTo>
                    <a:pt x="1082" y="171"/>
                  </a:lnTo>
                  <a:lnTo>
                    <a:pt x="1085" y="171"/>
                  </a:lnTo>
                  <a:lnTo>
                    <a:pt x="1085" y="183"/>
                  </a:lnTo>
                  <a:lnTo>
                    <a:pt x="1091" y="183"/>
                  </a:lnTo>
                  <a:lnTo>
                    <a:pt x="1091" y="191"/>
                  </a:lnTo>
                  <a:lnTo>
                    <a:pt x="1094" y="191"/>
                  </a:lnTo>
                  <a:lnTo>
                    <a:pt x="1102" y="227"/>
                  </a:lnTo>
                  <a:lnTo>
                    <a:pt x="1105" y="227"/>
                  </a:lnTo>
                  <a:lnTo>
                    <a:pt x="1105" y="236"/>
                  </a:lnTo>
                  <a:lnTo>
                    <a:pt x="1111" y="236"/>
                  </a:lnTo>
                  <a:lnTo>
                    <a:pt x="1111" y="254"/>
                  </a:lnTo>
                  <a:lnTo>
                    <a:pt x="1114" y="254"/>
                  </a:lnTo>
                  <a:lnTo>
                    <a:pt x="1116" y="218"/>
                  </a:lnTo>
                  <a:lnTo>
                    <a:pt x="1118" y="178"/>
                  </a:lnTo>
                  <a:lnTo>
                    <a:pt x="1114" y="140"/>
                  </a:lnTo>
                  <a:lnTo>
                    <a:pt x="1105" y="103"/>
                  </a:lnTo>
                  <a:lnTo>
                    <a:pt x="1118" y="103"/>
                  </a:lnTo>
                  <a:lnTo>
                    <a:pt x="1123" y="134"/>
                  </a:lnTo>
                  <a:lnTo>
                    <a:pt x="1131" y="163"/>
                  </a:lnTo>
                  <a:lnTo>
                    <a:pt x="1131" y="178"/>
                  </a:lnTo>
                  <a:lnTo>
                    <a:pt x="1131" y="194"/>
                  </a:lnTo>
                  <a:lnTo>
                    <a:pt x="1129" y="209"/>
                  </a:lnTo>
                  <a:lnTo>
                    <a:pt x="1134" y="220"/>
                  </a:lnTo>
                  <a:lnTo>
                    <a:pt x="1138" y="180"/>
                  </a:lnTo>
                  <a:lnTo>
                    <a:pt x="1145" y="180"/>
                  </a:lnTo>
                  <a:lnTo>
                    <a:pt x="1151" y="196"/>
                  </a:lnTo>
                  <a:lnTo>
                    <a:pt x="1154" y="196"/>
                  </a:lnTo>
                  <a:lnTo>
                    <a:pt x="1154" y="211"/>
                  </a:lnTo>
                  <a:lnTo>
                    <a:pt x="1158" y="211"/>
                  </a:lnTo>
                  <a:lnTo>
                    <a:pt x="1162" y="247"/>
                  </a:lnTo>
                  <a:lnTo>
                    <a:pt x="1165" y="247"/>
                  </a:lnTo>
                  <a:lnTo>
                    <a:pt x="1165" y="271"/>
                  </a:lnTo>
                  <a:lnTo>
                    <a:pt x="1174" y="274"/>
                  </a:lnTo>
                  <a:lnTo>
                    <a:pt x="1174" y="283"/>
                  </a:lnTo>
                  <a:lnTo>
                    <a:pt x="1178" y="283"/>
                  </a:lnTo>
                  <a:lnTo>
                    <a:pt x="1178" y="296"/>
                  </a:lnTo>
                  <a:lnTo>
                    <a:pt x="1182" y="296"/>
                  </a:lnTo>
                  <a:lnTo>
                    <a:pt x="1185" y="320"/>
                  </a:lnTo>
                  <a:lnTo>
                    <a:pt x="1191" y="320"/>
                  </a:lnTo>
                  <a:lnTo>
                    <a:pt x="1193" y="291"/>
                  </a:lnTo>
                  <a:lnTo>
                    <a:pt x="1198" y="265"/>
                  </a:lnTo>
                  <a:lnTo>
                    <a:pt x="1207" y="240"/>
                  </a:lnTo>
                  <a:lnTo>
                    <a:pt x="1214" y="214"/>
                  </a:lnTo>
                  <a:lnTo>
                    <a:pt x="1211" y="154"/>
                  </a:lnTo>
                  <a:lnTo>
                    <a:pt x="1222" y="154"/>
                  </a:lnTo>
                  <a:lnTo>
                    <a:pt x="1225" y="214"/>
                  </a:lnTo>
                  <a:lnTo>
                    <a:pt x="1234" y="214"/>
                  </a:lnTo>
                  <a:lnTo>
                    <a:pt x="1238" y="231"/>
                  </a:lnTo>
                  <a:lnTo>
                    <a:pt x="1231" y="231"/>
                  </a:lnTo>
                  <a:lnTo>
                    <a:pt x="1231" y="223"/>
                  </a:lnTo>
                  <a:lnTo>
                    <a:pt x="1225" y="223"/>
                  </a:lnTo>
                  <a:lnTo>
                    <a:pt x="1225" y="327"/>
                  </a:lnTo>
                  <a:lnTo>
                    <a:pt x="1231" y="327"/>
                  </a:lnTo>
                  <a:lnTo>
                    <a:pt x="1231" y="340"/>
                  </a:lnTo>
                  <a:lnTo>
                    <a:pt x="1234" y="340"/>
                  </a:lnTo>
                  <a:lnTo>
                    <a:pt x="1234" y="334"/>
                  </a:lnTo>
                  <a:lnTo>
                    <a:pt x="1238" y="334"/>
                  </a:lnTo>
                  <a:lnTo>
                    <a:pt x="1245" y="340"/>
                  </a:lnTo>
                  <a:lnTo>
                    <a:pt x="1245" y="303"/>
                  </a:lnTo>
                  <a:lnTo>
                    <a:pt x="1242" y="303"/>
                  </a:lnTo>
                  <a:lnTo>
                    <a:pt x="1242" y="271"/>
                  </a:lnTo>
                  <a:lnTo>
                    <a:pt x="1231" y="236"/>
                  </a:lnTo>
                  <a:lnTo>
                    <a:pt x="1242" y="236"/>
                  </a:lnTo>
                  <a:lnTo>
                    <a:pt x="1245" y="254"/>
                  </a:lnTo>
                  <a:lnTo>
                    <a:pt x="1251" y="254"/>
                  </a:lnTo>
                  <a:lnTo>
                    <a:pt x="1251" y="274"/>
                  </a:lnTo>
                  <a:lnTo>
                    <a:pt x="1254" y="274"/>
                  </a:lnTo>
                  <a:lnTo>
                    <a:pt x="1254" y="283"/>
                  </a:lnTo>
                  <a:lnTo>
                    <a:pt x="1258" y="283"/>
                  </a:lnTo>
                  <a:lnTo>
                    <a:pt x="1258" y="300"/>
                  </a:lnTo>
                  <a:lnTo>
                    <a:pt x="1262" y="300"/>
                  </a:lnTo>
                  <a:lnTo>
                    <a:pt x="1262" y="314"/>
                  </a:lnTo>
                  <a:lnTo>
                    <a:pt x="1265" y="314"/>
                  </a:lnTo>
                  <a:lnTo>
                    <a:pt x="1271" y="343"/>
                  </a:lnTo>
                  <a:lnTo>
                    <a:pt x="1274" y="343"/>
                  </a:lnTo>
                  <a:lnTo>
                    <a:pt x="1278" y="334"/>
                  </a:lnTo>
                  <a:lnTo>
                    <a:pt x="1282" y="325"/>
                  </a:lnTo>
                  <a:lnTo>
                    <a:pt x="1282" y="311"/>
                  </a:lnTo>
                  <a:lnTo>
                    <a:pt x="1271" y="274"/>
                  </a:lnTo>
                  <a:lnTo>
                    <a:pt x="1282" y="280"/>
                  </a:lnTo>
                  <a:lnTo>
                    <a:pt x="1283" y="287"/>
                  </a:lnTo>
                  <a:lnTo>
                    <a:pt x="1287" y="301"/>
                  </a:lnTo>
                  <a:lnTo>
                    <a:pt x="1291" y="318"/>
                  </a:lnTo>
                  <a:lnTo>
                    <a:pt x="1294" y="332"/>
                  </a:lnTo>
                  <a:lnTo>
                    <a:pt x="1300" y="345"/>
                  </a:lnTo>
                  <a:lnTo>
                    <a:pt x="1302" y="351"/>
                  </a:lnTo>
                  <a:lnTo>
                    <a:pt x="1303" y="332"/>
                  </a:lnTo>
                  <a:lnTo>
                    <a:pt x="1305" y="316"/>
                  </a:lnTo>
                  <a:lnTo>
                    <a:pt x="1305" y="296"/>
                  </a:lnTo>
                  <a:lnTo>
                    <a:pt x="1302" y="271"/>
                  </a:lnTo>
                  <a:lnTo>
                    <a:pt x="1314" y="271"/>
                  </a:lnTo>
                  <a:lnTo>
                    <a:pt x="1316" y="294"/>
                  </a:lnTo>
                  <a:lnTo>
                    <a:pt x="1323" y="316"/>
                  </a:lnTo>
                  <a:lnTo>
                    <a:pt x="1331" y="334"/>
                  </a:lnTo>
                  <a:lnTo>
                    <a:pt x="1331" y="356"/>
                  </a:lnTo>
                  <a:lnTo>
                    <a:pt x="1334" y="356"/>
                  </a:lnTo>
                  <a:lnTo>
                    <a:pt x="1322" y="223"/>
                  </a:lnTo>
                  <a:lnTo>
                    <a:pt x="1318" y="223"/>
                  </a:lnTo>
                  <a:lnTo>
                    <a:pt x="1314" y="200"/>
                  </a:lnTo>
                  <a:lnTo>
                    <a:pt x="1311" y="194"/>
                  </a:lnTo>
                  <a:lnTo>
                    <a:pt x="1309" y="191"/>
                  </a:lnTo>
                  <a:lnTo>
                    <a:pt x="1305" y="187"/>
                  </a:lnTo>
                  <a:lnTo>
                    <a:pt x="1303" y="183"/>
                  </a:lnTo>
                  <a:lnTo>
                    <a:pt x="1300" y="178"/>
                  </a:lnTo>
                  <a:lnTo>
                    <a:pt x="1298" y="171"/>
                  </a:lnTo>
                  <a:lnTo>
                    <a:pt x="1311" y="180"/>
                  </a:lnTo>
                  <a:lnTo>
                    <a:pt x="1322" y="194"/>
                  </a:lnTo>
                  <a:lnTo>
                    <a:pt x="1331" y="212"/>
                  </a:lnTo>
                  <a:lnTo>
                    <a:pt x="1338" y="234"/>
                  </a:lnTo>
                  <a:lnTo>
                    <a:pt x="1345" y="254"/>
                  </a:lnTo>
                  <a:lnTo>
                    <a:pt x="1351" y="271"/>
                  </a:lnTo>
                  <a:lnTo>
                    <a:pt x="1351" y="296"/>
                  </a:lnTo>
                  <a:lnTo>
                    <a:pt x="1358" y="300"/>
                  </a:lnTo>
                  <a:lnTo>
                    <a:pt x="1354" y="307"/>
                  </a:lnTo>
                  <a:lnTo>
                    <a:pt x="1362" y="311"/>
                  </a:lnTo>
                  <a:lnTo>
                    <a:pt x="1362" y="327"/>
                  </a:lnTo>
                  <a:lnTo>
                    <a:pt x="1365" y="327"/>
                  </a:lnTo>
                  <a:lnTo>
                    <a:pt x="1365" y="340"/>
                  </a:lnTo>
                  <a:lnTo>
                    <a:pt x="1371" y="340"/>
                  </a:lnTo>
                  <a:lnTo>
                    <a:pt x="1373" y="352"/>
                  </a:lnTo>
                  <a:lnTo>
                    <a:pt x="1373" y="365"/>
                  </a:lnTo>
                  <a:lnTo>
                    <a:pt x="1378" y="374"/>
                  </a:lnTo>
                  <a:lnTo>
                    <a:pt x="1380" y="347"/>
                  </a:lnTo>
                  <a:lnTo>
                    <a:pt x="1382" y="321"/>
                  </a:lnTo>
                  <a:lnTo>
                    <a:pt x="1378" y="300"/>
                  </a:lnTo>
                  <a:lnTo>
                    <a:pt x="1378" y="267"/>
                  </a:lnTo>
                  <a:lnTo>
                    <a:pt x="1374" y="267"/>
                  </a:lnTo>
                  <a:lnTo>
                    <a:pt x="1371" y="240"/>
                  </a:lnTo>
                  <a:lnTo>
                    <a:pt x="1365" y="240"/>
                  </a:lnTo>
                  <a:lnTo>
                    <a:pt x="1363" y="234"/>
                  </a:lnTo>
                  <a:lnTo>
                    <a:pt x="1360" y="232"/>
                  </a:lnTo>
                  <a:lnTo>
                    <a:pt x="1358" y="229"/>
                  </a:lnTo>
                  <a:lnTo>
                    <a:pt x="1356" y="227"/>
                  </a:lnTo>
                  <a:lnTo>
                    <a:pt x="1354" y="221"/>
                  </a:lnTo>
                  <a:lnTo>
                    <a:pt x="1354" y="214"/>
                  </a:lnTo>
                  <a:lnTo>
                    <a:pt x="1362" y="220"/>
                  </a:lnTo>
                  <a:lnTo>
                    <a:pt x="1338" y="176"/>
                  </a:lnTo>
                  <a:lnTo>
                    <a:pt x="1345" y="176"/>
                  </a:lnTo>
                  <a:lnTo>
                    <a:pt x="1382" y="231"/>
                  </a:lnTo>
                  <a:lnTo>
                    <a:pt x="1382" y="240"/>
                  </a:lnTo>
                  <a:lnTo>
                    <a:pt x="1385" y="240"/>
                  </a:lnTo>
                  <a:lnTo>
                    <a:pt x="1385" y="247"/>
                  </a:lnTo>
                  <a:lnTo>
                    <a:pt x="1391" y="247"/>
                  </a:lnTo>
                  <a:lnTo>
                    <a:pt x="1394" y="271"/>
                  </a:lnTo>
                  <a:lnTo>
                    <a:pt x="1398" y="271"/>
                  </a:lnTo>
                  <a:lnTo>
                    <a:pt x="1398" y="280"/>
                  </a:lnTo>
                  <a:lnTo>
                    <a:pt x="1402" y="280"/>
                  </a:lnTo>
                  <a:lnTo>
                    <a:pt x="1402" y="296"/>
                  </a:lnTo>
                  <a:lnTo>
                    <a:pt x="1405" y="296"/>
                  </a:lnTo>
                  <a:lnTo>
                    <a:pt x="1411" y="323"/>
                  </a:lnTo>
                  <a:lnTo>
                    <a:pt x="1414" y="323"/>
                  </a:lnTo>
                  <a:lnTo>
                    <a:pt x="1416" y="289"/>
                  </a:lnTo>
                  <a:lnTo>
                    <a:pt x="1418" y="254"/>
                  </a:lnTo>
                  <a:lnTo>
                    <a:pt x="1420" y="218"/>
                  </a:lnTo>
                  <a:lnTo>
                    <a:pt x="1420" y="183"/>
                  </a:lnTo>
                  <a:lnTo>
                    <a:pt x="1414" y="151"/>
                  </a:lnTo>
                  <a:lnTo>
                    <a:pt x="1414" y="120"/>
                  </a:lnTo>
                  <a:lnTo>
                    <a:pt x="1411" y="120"/>
                  </a:lnTo>
                  <a:lnTo>
                    <a:pt x="1407" y="105"/>
                  </a:lnTo>
                  <a:lnTo>
                    <a:pt x="1407" y="92"/>
                  </a:lnTo>
                  <a:lnTo>
                    <a:pt x="1409" y="81"/>
                  </a:lnTo>
                  <a:lnTo>
                    <a:pt x="1409" y="72"/>
                  </a:lnTo>
                  <a:lnTo>
                    <a:pt x="1405" y="67"/>
                  </a:lnTo>
                  <a:lnTo>
                    <a:pt x="1405" y="63"/>
                  </a:lnTo>
                  <a:lnTo>
                    <a:pt x="1411" y="63"/>
                  </a:lnTo>
                  <a:lnTo>
                    <a:pt x="1411" y="60"/>
                  </a:lnTo>
                  <a:lnTo>
                    <a:pt x="1413" y="60"/>
                  </a:lnTo>
                  <a:lnTo>
                    <a:pt x="1414" y="60"/>
                  </a:lnTo>
                  <a:lnTo>
                    <a:pt x="1416" y="60"/>
                  </a:lnTo>
                  <a:lnTo>
                    <a:pt x="1416" y="61"/>
                  </a:lnTo>
                  <a:lnTo>
                    <a:pt x="1416" y="61"/>
                  </a:lnTo>
                  <a:lnTo>
                    <a:pt x="1418" y="63"/>
                  </a:lnTo>
                  <a:lnTo>
                    <a:pt x="1422" y="72"/>
                  </a:lnTo>
                  <a:lnTo>
                    <a:pt x="1422" y="85"/>
                  </a:lnTo>
                  <a:lnTo>
                    <a:pt x="1420" y="98"/>
                  </a:lnTo>
                  <a:lnTo>
                    <a:pt x="1422" y="111"/>
                  </a:lnTo>
                  <a:lnTo>
                    <a:pt x="1431" y="145"/>
                  </a:lnTo>
                  <a:lnTo>
                    <a:pt x="1438" y="181"/>
                  </a:lnTo>
                  <a:lnTo>
                    <a:pt x="1445" y="214"/>
                  </a:lnTo>
                  <a:lnTo>
                    <a:pt x="1445" y="243"/>
                  </a:lnTo>
                  <a:lnTo>
                    <a:pt x="1451" y="243"/>
                  </a:lnTo>
                  <a:lnTo>
                    <a:pt x="1453" y="258"/>
                  </a:lnTo>
                  <a:lnTo>
                    <a:pt x="1453" y="276"/>
                  </a:lnTo>
                  <a:lnTo>
                    <a:pt x="1451" y="292"/>
                  </a:lnTo>
                  <a:lnTo>
                    <a:pt x="1453" y="309"/>
                  </a:lnTo>
                  <a:lnTo>
                    <a:pt x="1458" y="320"/>
                  </a:lnTo>
                  <a:lnTo>
                    <a:pt x="1465" y="220"/>
                  </a:lnTo>
                  <a:lnTo>
                    <a:pt x="1471" y="220"/>
                  </a:lnTo>
                  <a:lnTo>
                    <a:pt x="1473" y="203"/>
                  </a:lnTo>
                  <a:lnTo>
                    <a:pt x="1473" y="181"/>
                  </a:lnTo>
                  <a:lnTo>
                    <a:pt x="1471" y="158"/>
                  </a:lnTo>
                  <a:lnTo>
                    <a:pt x="1471" y="132"/>
                  </a:lnTo>
                  <a:lnTo>
                    <a:pt x="1471" y="111"/>
                  </a:lnTo>
                  <a:lnTo>
                    <a:pt x="1482" y="114"/>
                  </a:lnTo>
                  <a:lnTo>
                    <a:pt x="1474" y="327"/>
                  </a:lnTo>
                  <a:lnTo>
                    <a:pt x="1474" y="340"/>
                  </a:lnTo>
                  <a:lnTo>
                    <a:pt x="1473" y="356"/>
                  </a:lnTo>
                  <a:lnTo>
                    <a:pt x="1473" y="374"/>
                  </a:lnTo>
                  <a:lnTo>
                    <a:pt x="1473" y="392"/>
                  </a:lnTo>
                  <a:lnTo>
                    <a:pt x="1474" y="407"/>
                  </a:lnTo>
                  <a:lnTo>
                    <a:pt x="1478" y="416"/>
                  </a:lnTo>
                  <a:lnTo>
                    <a:pt x="1480" y="403"/>
                  </a:lnTo>
                  <a:lnTo>
                    <a:pt x="1482" y="385"/>
                  </a:lnTo>
                  <a:lnTo>
                    <a:pt x="1487" y="365"/>
                  </a:lnTo>
                  <a:lnTo>
                    <a:pt x="1491" y="349"/>
                  </a:lnTo>
                  <a:lnTo>
                    <a:pt x="1494" y="340"/>
                  </a:lnTo>
                  <a:lnTo>
                    <a:pt x="1496" y="338"/>
                  </a:lnTo>
                  <a:lnTo>
                    <a:pt x="1496" y="336"/>
                  </a:lnTo>
                  <a:lnTo>
                    <a:pt x="1496" y="336"/>
                  </a:lnTo>
                  <a:lnTo>
                    <a:pt x="1498" y="336"/>
                  </a:lnTo>
                  <a:lnTo>
                    <a:pt x="1500" y="336"/>
                  </a:lnTo>
                  <a:lnTo>
                    <a:pt x="1502" y="334"/>
                  </a:lnTo>
                  <a:lnTo>
                    <a:pt x="1502" y="356"/>
                  </a:lnTo>
                  <a:lnTo>
                    <a:pt x="1505" y="356"/>
                  </a:lnTo>
                  <a:lnTo>
                    <a:pt x="1511" y="291"/>
                  </a:lnTo>
                  <a:lnTo>
                    <a:pt x="1513" y="285"/>
                  </a:lnTo>
                  <a:lnTo>
                    <a:pt x="1516" y="276"/>
                  </a:lnTo>
                  <a:lnTo>
                    <a:pt x="1520" y="265"/>
                  </a:lnTo>
                  <a:lnTo>
                    <a:pt x="1518" y="254"/>
                  </a:lnTo>
                  <a:lnTo>
                    <a:pt x="1511" y="251"/>
                  </a:lnTo>
                  <a:lnTo>
                    <a:pt x="1511" y="243"/>
                  </a:lnTo>
                  <a:lnTo>
                    <a:pt x="1518" y="243"/>
                  </a:lnTo>
                  <a:lnTo>
                    <a:pt x="1531" y="103"/>
                  </a:lnTo>
                  <a:lnTo>
                    <a:pt x="1538" y="103"/>
                  </a:lnTo>
                  <a:lnTo>
                    <a:pt x="1531" y="280"/>
                  </a:lnTo>
                  <a:lnTo>
                    <a:pt x="1534" y="280"/>
                  </a:lnTo>
                  <a:lnTo>
                    <a:pt x="1534" y="291"/>
                  </a:lnTo>
                  <a:lnTo>
                    <a:pt x="1538" y="291"/>
                  </a:lnTo>
                  <a:lnTo>
                    <a:pt x="1540" y="301"/>
                  </a:lnTo>
                  <a:lnTo>
                    <a:pt x="1542" y="314"/>
                  </a:lnTo>
                  <a:lnTo>
                    <a:pt x="1542" y="327"/>
                  </a:lnTo>
                  <a:lnTo>
                    <a:pt x="1545" y="334"/>
                  </a:lnTo>
                  <a:lnTo>
                    <a:pt x="1565" y="154"/>
                  </a:lnTo>
                  <a:lnTo>
                    <a:pt x="1574" y="154"/>
                  </a:lnTo>
                  <a:lnTo>
                    <a:pt x="1578" y="176"/>
                  </a:lnTo>
                  <a:lnTo>
                    <a:pt x="1578" y="178"/>
                  </a:lnTo>
                  <a:lnTo>
                    <a:pt x="1576" y="178"/>
                  </a:lnTo>
                  <a:lnTo>
                    <a:pt x="1576" y="178"/>
                  </a:lnTo>
                  <a:lnTo>
                    <a:pt x="1574" y="176"/>
                  </a:lnTo>
                  <a:lnTo>
                    <a:pt x="1574" y="178"/>
                  </a:lnTo>
                  <a:lnTo>
                    <a:pt x="1574" y="180"/>
                  </a:lnTo>
                  <a:lnTo>
                    <a:pt x="1578" y="180"/>
                  </a:lnTo>
                  <a:lnTo>
                    <a:pt x="1578" y="231"/>
                  </a:lnTo>
                  <a:lnTo>
                    <a:pt x="1582" y="231"/>
                  </a:lnTo>
                  <a:lnTo>
                    <a:pt x="1591" y="154"/>
                  </a:lnTo>
                  <a:lnTo>
                    <a:pt x="1578" y="151"/>
                  </a:lnTo>
                  <a:lnTo>
                    <a:pt x="1578" y="143"/>
                  </a:lnTo>
                  <a:lnTo>
                    <a:pt x="1583" y="141"/>
                  </a:lnTo>
                  <a:lnTo>
                    <a:pt x="1587" y="141"/>
                  </a:lnTo>
                  <a:lnTo>
                    <a:pt x="1591" y="140"/>
                  </a:lnTo>
                  <a:lnTo>
                    <a:pt x="1594" y="138"/>
                  </a:lnTo>
                  <a:lnTo>
                    <a:pt x="1596" y="136"/>
                  </a:lnTo>
                  <a:lnTo>
                    <a:pt x="1602" y="136"/>
                  </a:lnTo>
                  <a:lnTo>
                    <a:pt x="1602" y="154"/>
                  </a:lnTo>
                  <a:lnTo>
                    <a:pt x="1613" y="163"/>
                  </a:lnTo>
                  <a:lnTo>
                    <a:pt x="1625" y="178"/>
                  </a:lnTo>
                  <a:lnTo>
                    <a:pt x="1638" y="194"/>
                  </a:lnTo>
                  <a:lnTo>
                    <a:pt x="1649" y="211"/>
                  </a:lnTo>
                  <a:lnTo>
                    <a:pt x="1654" y="223"/>
                  </a:lnTo>
                  <a:lnTo>
                    <a:pt x="1658" y="223"/>
                  </a:lnTo>
                  <a:lnTo>
                    <a:pt x="1647" y="172"/>
                  </a:lnTo>
                  <a:lnTo>
                    <a:pt x="1634" y="127"/>
                  </a:lnTo>
                  <a:lnTo>
                    <a:pt x="1631" y="94"/>
                  </a:lnTo>
                  <a:lnTo>
                    <a:pt x="1623" y="76"/>
                  </a:lnTo>
                  <a:lnTo>
                    <a:pt x="1618" y="54"/>
                  </a:lnTo>
                  <a:lnTo>
                    <a:pt x="1625" y="54"/>
                  </a:lnTo>
                  <a:lnTo>
                    <a:pt x="1651" y="136"/>
                  </a:lnTo>
                  <a:lnTo>
                    <a:pt x="1651" y="151"/>
                  </a:lnTo>
                  <a:lnTo>
                    <a:pt x="1654" y="151"/>
                  </a:lnTo>
                  <a:lnTo>
                    <a:pt x="1658" y="180"/>
                  </a:lnTo>
                  <a:lnTo>
                    <a:pt x="1662" y="180"/>
                  </a:lnTo>
                  <a:lnTo>
                    <a:pt x="1662" y="176"/>
                  </a:lnTo>
                  <a:lnTo>
                    <a:pt x="1665" y="176"/>
                  </a:lnTo>
                  <a:lnTo>
                    <a:pt x="1674" y="180"/>
                  </a:lnTo>
                  <a:lnTo>
                    <a:pt x="1673" y="196"/>
                  </a:lnTo>
                  <a:lnTo>
                    <a:pt x="1671" y="214"/>
                  </a:lnTo>
                  <a:lnTo>
                    <a:pt x="1665" y="214"/>
                  </a:lnTo>
                  <a:lnTo>
                    <a:pt x="1665" y="220"/>
                  </a:lnTo>
                  <a:lnTo>
                    <a:pt x="1671" y="220"/>
                  </a:lnTo>
                  <a:lnTo>
                    <a:pt x="1671" y="243"/>
                  </a:lnTo>
                  <a:lnTo>
                    <a:pt x="1678" y="243"/>
                  </a:lnTo>
                  <a:lnTo>
                    <a:pt x="1676" y="232"/>
                  </a:lnTo>
                  <a:lnTo>
                    <a:pt x="1678" y="220"/>
                  </a:lnTo>
                  <a:lnTo>
                    <a:pt x="1678" y="203"/>
                  </a:lnTo>
                  <a:lnTo>
                    <a:pt x="1678" y="83"/>
                  </a:lnTo>
                  <a:lnTo>
                    <a:pt x="1685" y="83"/>
                  </a:lnTo>
                  <a:lnTo>
                    <a:pt x="1685" y="136"/>
                  </a:lnTo>
                  <a:lnTo>
                    <a:pt x="1691" y="136"/>
                  </a:lnTo>
                  <a:lnTo>
                    <a:pt x="1685" y="143"/>
                  </a:lnTo>
                  <a:lnTo>
                    <a:pt x="1691" y="154"/>
                  </a:lnTo>
                  <a:lnTo>
                    <a:pt x="1689" y="156"/>
                  </a:lnTo>
                  <a:lnTo>
                    <a:pt x="1687" y="156"/>
                  </a:lnTo>
                  <a:lnTo>
                    <a:pt x="1685" y="156"/>
                  </a:lnTo>
                  <a:lnTo>
                    <a:pt x="1685" y="158"/>
                  </a:lnTo>
                  <a:lnTo>
                    <a:pt x="1685" y="160"/>
                  </a:lnTo>
                  <a:lnTo>
                    <a:pt x="1691" y="160"/>
                  </a:lnTo>
                  <a:lnTo>
                    <a:pt x="1691" y="191"/>
                  </a:lnTo>
                  <a:lnTo>
                    <a:pt x="1694" y="191"/>
                  </a:lnTo>
                  <a:lnTo>
                    <a:pt x="1694" y="163"/>
                  </a:lnTo>
                  <a:lnTo>
                    <a:pt x="1702" y="163"/>
                  </a:lnTo>
                  <a:lnTo>
                    <a:pt x="1705" y="191"/>
                  </a:lnTo>
                  <a:lnTo>
                    <a:pt x="1713" y="218"/>
                  </a:lnTo>
                  <a:lnTo>
                    <a:pt x="1718" y="245"/>
                  </a:lnTo>
                  <a:lnTo>
                    <a:pt x="1722" y="274"/>
                  </a:lnTo>
                  <a:lnTo>
                    <a:pt x="1731" y="274"/>
                  </a:lnTo>
                  <a:lnTo>
                    <a:pt x="1733" y="289"/>
                  </a:lnTo>
                  <a:lnTo>
                    <a:pt x="1736" y="305"/>
                  </a:lnTo>
                  <a:lnTo>
                    <a:pt x="1742" y="314"/>
                  </a:lnTo>
                  <a:lnTo>
                    <a:pt x="1743" y="294"/>
                  </a:lnTo>
                  <a:lnTo>
                    <a:pt x="1745" y="276"/>
                  </a:lnTo>
                  <a:lnTo>
                    <a:pt x="1751" y="260"/>
                  </a:lnTo>
                  <a:lnTo>
                    <a:pt x="1751" y="227"/>
                  </a:lnTo>
                  <a:lnTo>
                    <a:pt x="1754" y="227"/>
                  </a:lnTo>
                  <a:lnTo>
                    <a:pt x="1754" y="191"/>
                  </a:lnTo>
                  <a:lnTo>
                    <a:pt x="1758" y="191"/>
                  </a:lnTo>
                  <a:lnTo>
                    <a:pt x="1760" y="174"/>
                  </a:lnTo>
                  <a:lnTo>
                    <a:pt x="1760" y="156"/>
                  </a:lnTo>
                  <a:lnTo>
                    <a:pt x="1760" y="138"/>
                  </a:lnTo>
                  <a:lnTo>
                    <a:pt x="1762" y="123"/>
                  </a:lnTo>
                  <a:lnTo>
                    <a:pt x="1765" y="123"/>
                  </a:lnTo>
                  <a:lnTo>
                    <a:pt x="1765" y="187"/>
                  </a:lnTo>
                  <a:lnTo>
                    <a:pt x="1774" y="187"/>
                  </a:lnTo>
                  <a:lnTo>
                    <a:pt x="1773" y="192"/>
                  </a:lnTo>
                  <a:lnTo>
                    <a:pt x="1773" y="196"/>
                  </a:lnTo>
                  <a:lnTo>
                    <a:pt x="1771" y="200"/>
                  </a:lnTo>
                  <a:lnTo>
                    <a:pt x="1771" y="203"/>
                  </a:lnTo>
                  <a:lnTo>
                    <a:pt x="1782" y="200"/>
                  </a:lnTo>
                  <a:lnTo>
                    <a:pt x="1778" y="207"/>
                  </a:lnTo>
                  <a:lnTo>
                    <a:pt x="1785" y="211"/>
                  </a:lnTo>
                  <a:lnTo>
                    <a:pt x="1785" y="223"/>
                  </a:lnTo>
                  <a:lnTo>
                    <a:pt x="1791" y="223"/>
                  </a:lnTo>
                  <a:lnTo>
                    <a:pt x="1791" y="231"/>
                  </a:lnTo>
                  <a:lnTo>
                    <a:pt x="1794" y="231"/>
                  </a:lnTo>
                  <a:lnTo>
                    <a:pt x="1794" y="243"/>
                  </a:lnTo>
                  <a:lnTo>
                    <a:pt x="1798" y="243"/>
                  </a:lnTo>
                  <a:lnTo>
                    <a:pt x="1798" y="254"/>
                  </a:lnTo>
                  <a:lnTo>
                    <a:pt x="1802" y="254"/>
                  </a:lnTo>
                  <a:lnTo>
                    <a:pt x="1802" y="267"/>
                  </a:lnTo>
                  <a:lnTo>
                    <a:pt x="1805" y="267"/>
                  </a:lnTo>
                  <a:lnTo>
                    <a:pt x="1805" y="283"/>
                  </a:lnTo>
                  <a:lnTo>
                    <a:pt x="1811" y="283"/>
                  </a:lnTo>
                  <a:lnTo>
                    <a:pt x="1814" y="320"/>
                  </a:lnTo>
                  <a:lnTo>
                    <a:pt x="1818" y="320"/>
                  </a:lnTo>
                  <a:lnTo>
                    <a:pt x="1820" y="331"/>
                  </a:lnTo>
                  <a:lnTo>
                    <a:pt x="1820" y="345"/>
                  </a:lnTo>
                  <a:lnTo>
                    <a:pt x="1820" y="361"/>
                  </a:lnTo>
                  <a:lnTo>
                    <a:pt x="1822" y="374"/>
                  </a:lnTo>
                  <a:lnTo>
                    <a:pt x="1825" y="383"/>
                  </a:lnTo>
                  <a:lnTo>
                    <a:pt x="1825" y="361"/>
                  </a:lnTo>
                  <a:lnTo>
                    <a:pt x="1825" y="338"/>
                  </a:lnTo>
                  <a:lnTo>
                    <a:pt x="1825" y="318"/>
                  </a:lnTo>
                  <a:lnTo>
                    <a:pt x="1825" y="303"/>
                  </a:lnTo>
                  <a:lnTo>
                    <a:pt x="1827" y="303"/>
                  </a:lnTo>
                  <a:lnTo>
                    <a:pt x="1827" y="301"/>
                  </a:lnTo>
                  <a:lnTo>
                    <a:pt x="1829" y="300"/>
                  </a:lnTo>
                  <a:lnTo>
                    <a:pt x="1831" y="296"/>
                  </a:lnTo>
                  <a:lnTo>
                    <a:pt x="1831" y="291"/>
                  </a:lnTo>
                  <a:lnTo>
                    <a:pt x="1825" y="291"/>
                  </a:lnTo>
                  <a:lnTo>
                    <a:pt x="1825" y="271"/>
                  </a:lnTo>
                  <a:lnTo>
                    <a:pt x="1822" y="271"/>
                  </a:lnTo>
                  <a:lnTo>
                    <a:pt x="1820" y="269"/>
                  </a:lnTo>
                  <a:lnTo>
                    <a:pt x="1820" y="265"/>
                  </a:lnTo>
                  <a:lnTo>
                    <a:pt x="1820" y="263"/>
                  </a:lnTo>
                  <a:lnTo>
                    <a:pt x="1818" y="260"/>
                  </a:lnTo>
                  <a:lnTo>
                    <a:pt x="1818" y="254"/>
                  </a:lnTo>
                  <a:lnTo>
                    <a:pt x="1825" y="260"/>
                  </a:lnTo>
                  <a:lnTo>
                    <a:pt x="1825" y="247"/>
                  </a:lnTo>
                  <a:lnTo>
                    <a:pt x="1838" y="251"/>
                  </a:lnTo>
                  <a:lnTo>
                    <a:pt x="1840" y="263"/>
                  </a:lnTo>
                  <a:lnTo>
                    <a:pt x="1843" y="274"/>
                  </a:lnTo>
                  <a:lnTo>
                    <a:pt x="1845" y="283"/>
                  </a:lnTo>
                  <a:lnTo>
                    <a:pt x="1845" y="307"/>
                  </a:lnTo>
                  <a:lnTo>
                    <a:pt x="1858" y="311"/>
                  </a:lnTo>
                  <a:lnTo>
                    <a:pt x="1858" y="314"/>
                  </a:lnTo>
                  <a:lnTo>
                    <a:pt x="1854" y="321"/>
                  </a:lnTo>
                  <a:lnTo>
                    <a:pt x="1853" y="334"/>
                  </a:lnTo>
                  <a:lnTo>
                    <a:pt x="1853" y="349"/>
                  </a:lnTo>
                  <a:lnTo>
                    <a:pt x="1854" y="360"/>
                  </a:lnTo>
                  <a:lnTo>
                    <a:pt x="1858" y="360"/>
                  </a:lnTo>
                  <a:lnTo>
                    <a:pt x="1865" y="463"/>
                  </a:lnTo>
                  <a:lnTo>
                    <a:pt x="1874" y="463"/>
                  </a:lnTo>
                  <a:lnTo>
                    <a:pt x="1876" y="429"/>
                  </a:lnTo>
                  <a:lnTo>
                    <a:pt x="1878" y="391"/>
                  </a:lnTo>
                  <a:lnTo>
                    <a:pt x="1878" y="351"/>
                  </a:lnTo>
                  <a:lnTo>
                    <a:pt x="1878" y="307"/>
                  </a:lnTo>
                  <a:lnTo>
                    <a:pt x="1874" y="307"/>
                  </a:lnTo>
                  <a:lnTo>
                    <a:pt x="1874" y="283"/>
                  </a:lnTo>
                  <a:lnTo>
                    <a:pt x="1871" y="283"/>
                  </a:lnTo>
                  <a:lnTo>
                    <a:pt x="1865" y="254"/>
                  </a:lnTo>
                  <a:lnTo>
                    <a:pt x="1871" y="254"/>
                  </a:lnTo>
                  <a:lnTo>
                    <a:pt x="1871" y="260"/>
                  </a:lnTo>
                  <a:lnTo>
                    <a:pt x="1876" y="267"/>
                  </a:lnTo>
                  <a:lnTo>
                    <a:pt x="1880" y="274"/>
                  </a:lnTo>
                  <a:lnTo>
                    <a:pt x="1880" y="283"/>
                  </a:lnTo>
                  <a:lnTo>
                    <a:pt x="1882" y="296"/>
                  </a:lnTo>
                  <a:lnTo>
                    <a:pt x="1885" y="296"/>
                  </a:lnTo>
                  <a:lnTo>
                    <a:pt x="1885" y="320"/>
                  </a:lnTo>
                  <a:lnTo>
                    <a:pt x="1891" y="320"/>
                  </a:lnTo>
                  <a:lnTo>
                    <a:pt x="1891" y="334"/>
                  </a:lnTo>
                  <a:lnTo>
                    <a:pt x="1894" y="334"/>
                  </a:lnTo>
                  <a:lnTo>
                    <a:pt x="1896" y="349"/>
                  </a:lnTo>
                  <a:lnTo>
                    <a:pt x="1896" y="361"/>
                  </a:lnTo>
                  <a:lnTo>
                    <a:pt x="1896" y="372"/>
                  </a:lnTo>
                  <a:lnTo>
                    <a:pt x="1902" y="383"/>
                  </a:lnTo>
                  <a:lnTo>
                    <a:pt x="1903" y="352"/>
                  </a:lnTo>
                  <a:lnTo>
                    <a:pt x="1905" y="321"/>
                  </a:lnTo>
                  <a:lnTo>
                    <a:pt x="1907" y="291"/>
                  </a:lnTo>
                  <a:lnTo>
                    <a:pt x="1902" y="263"/>
                  </a:lnTo>
                  <a:lnTo>
                    <a:pt x="1902" y="236"/>
                  </a:lnTo>
                  <a:lnTo>
                    <a:pt x="1898" y="236"/>
                  </a:lnTo>
                  <a:lnTo>
                    <a:pt x="1894" y="211"/>
                  </a:lnTo>
                  <a:lnTo>
                    <a:pt x="1885" y="207"/>
                  </a:lnTo>
                  <a:lnTo>
                    <a:pt x="1874" y="187"/>
                  </a:lnTo>
                  <a:lnTo>
                    <a:pt x="1885" y="187"/>
                  </a:lnTo>
                  <a:lnTo>
                    <a:pt x="1885" y="183"/>
                  </a:lnTo>
                  <a:lnTo>
                    <a:pt x="1876" y="172"/>
                  </a:lnTo>
                  <a:lnTo>
                    <a:pt x="1867" y="158"/>
                  </a:lnTo>
                  <a:lnTo>
                    <a:pt x="1862" y="143"/>
                  </a:lnTo>
                  <a:lnTo>
                    <a:pt x="1874" y="143"/>
                  </a:lnTo>
                  <a:lnTo>
                    <a:pt x="1876" y="151"/>
                  </a:lnTo>
                  <a:lnTo>
                    <a:pt x="1880" y="156"/>
                  </a:lnTo>
                  <a:lnTo>
                    <a:pt x="1883" y="161"/>
                  </a:lnTo>
                  <a:lnTo>
                    <a:pt x="1887" y="165"/>
                  </a:lnTo>
                  <a:lnTo>
                    <a:pt x="1891" y="171"/>
                  </a:lnTo>
                  <a:lnTo>
                    <a:pt x="1891" y="180"/>
                  </a:lnTo>
                  <a:lnTo>
                    <a:pt x="1894" y="180"/>
                  </a:lnTo>
                  <a:lnTo>
                    <a:pt x="1894" y="187"/>
                  </a:lnTo>
                  <a:lnTo>
                    <a:pt x="1902" y="191"/>
                  </a:lnTo>
                  <a:lnTo>
                    <a:pt x="1905" y="211"/>
                  </a:lnTo>
                  <a:lnTo>
                    <a:pt x="1911" y="211"/>
                  </a:lnTo>
                  <a:lnTo>
                    <a:pt x="1914" y="227"/>
                  </a:lnTo>
                  <a:lnTo>
                    <a:pt x="1918" y="227"/>
                  </a:lnTo>
                  <a:lnTo>
                    <a:pt x="1918" y="240"/>
                  </a:lnTo>
                  <a:lnTo>
                    <a:pt x="1922" y="240"/>
                  </a:lnTo>
                  <a:lnTo>
                    <a:pt x="1922" y="260"/>
                  </a:lnTo>
                  <a:lnTo>
                    <a:pt x="1925" y="260"/>
                  </a:lnTo>
                  <a:lnTo>
                    <a:pt x="1934" y="311"/>
                  </a:lnTo>
                  <a:lnTo>
                    <a:pt x="1938" y="311"/>
                  </a:lnTo>
                  <a:lnTo>
                    <a:pt x="1940" y="267"/>
                  </a:lnTo>
                  <a:lnTo>
                    <a:pt x="1943" y="223"/>
                  </a:lnTo>
                  <a:lnTo>
                    <a:pt x="1945" y="176"/>
                  </a:lnTo>
                  <a:lnTo>
                    <a:pt x="1938" y="176"/>
                  </a:lnTo>
                  <a:lnTo>
                    <a:pt x="1934" y="156"/>
                  </a:lnTo>
                  <a:lnTo>
                    <a:pt x="1925" y="141"/>
                  </a:lnTo>
                  <a:lnTo>
                    <a:pt x="1916" y="127"/>
                  </a:lnTo>
                  <a:lnTo>
                    <a:pt x="1907" y="112"/>
                  </a:lnTo>
                  <a:lnTo>
                    <a:pt x="1902" y="94"/>
                  </a:lnTo>
                  <a:lnTo>
                    <a:pt x="1911" y="94"/>
                  </a:lnTo>
                  <a:lnTo>
                    <a:pt x="1914" y="107"/>
                  </a:lnTo>
                  <a:lnTo>
                    <a:pt x="1922" y="111"/>
                  </a:lnTo>
                  <a:lnTo>
                    <a:pt x="1934" y="134"/>
                  </a:lnTo>
                  <a:lnTo>
                    <a:pt x="1942" y="160"/>
                  </a:lnTo>
                  <a:lnTo>
                    <a:pt x="1945" y="160"/>
                  </a:lnTo>
                  <a:lnTo>
                    <a:pt x="1945" y="87"/>
                  </a:lnTo>
                  <a:lnTo>
                    <a:pt x="1951" y="87"/>
                  </a:lnTo>
                  <a:lnTo>
                    <a:pt x="1951" y="54"/>
                  </a:lnTo>
                  <a:lnTo>
                    <a:pt x="1954" y="54"/>
                  </a:lnTo>
                  <a:lnTo>
                    <a:pt x="1956" y="51"/>
                  </a:lnTo>
                  <a:lnTo>
                    <a:pt x="1956" y="47"/>
                  </a:lnTo>
                  <a:lnTo>
                    <a:pt x="1956" y="43"/>
                  </a:lnTo>
                  <a:lnTo>
                    <a:pt x="1958" y="40"/>
                  </a:lnTo>
                  <a:lnTo>
                    <a:pt x="1962" y="40"/>
                  </a:lnTo>
                  <a:lnTo>
                    <a:pt x="1962" y="43"/>
                  </a:lnTo>
                  <a:lnTo>
                    <a:pt x="1965" y="43"/>
                  </a:lnTo>
                  <a:lnTo>
                    <a:pt x="1962" y="87"/>
                  </a:lnTo>
                  <a:lnTo>
                    <a:pt x="1958" y="87"/>
                  </a:lnTo>
                  <a:lnTo>
                    <a:pt x="1962" y="107"/>
                  </a:lnTo>
                  <a:lnTo>
                    <a:pt x="1969" y="111"/>
                  </a:lnTo>
                  <a:lnTo>
                    <a:pt x="1973" y="114"/>
                  </a:lnTo>
                  <a:lnTo>
                    <a:pt x="1978" y="118"/>
                  </a:lnTo>
                  <a:lnTo>
                    <a:pt x="1983" y="121"/>
                  </a:lnTo>
                  <a:lnTo>
                    <a:pt x="1991" y="123"/>
                  </a:lnTo>
                  <a:lnTo>
                    <a:pt x="1991" y="120"/>
                  </a:lnTo>
                  <a:lnTo>
                    <a:pt x="2002" y="111"/>
                  </a:lnTo>
                  <a:lnTo>
                    <a:pt x="2002" y="94"/>
                  </a:lnTo>
                  <a:lnTo>
                    <a:pt x="2014" y="94"/>
                  </a:lnTo>
                  <a:lnTo>
                    <a:pt x="2014" y="103"/>
                  </a:lnTo>
                  <a:lnTo>
                    <a:pt x="2011" y="103"/>
                  </a:lnTo>
                  <a:lnTo>
                    <a:pt x="2011" y="107"/>
                  </a:lnTo>
                  <a:lnTo>
                    <a:pt x="2014" y="107"/>
                  </a:lnTo>
                  <a:lnTo>
                    <a:pt x="2013" y="109"/>
                  </a:lnTo>
                  <a:lnTo>
                    <a:pt x="2013" y="109"/>
                  </a:lnTo>
                  <a:lnTo>
                    <a:pt x="2013" y="109"/>
                  </a:lnTo>
                  <a:lnTo>
                    <a:pt x="2011" y="109"/>
                  </a:lnTo>
                  <a:lnTo>
                    <a:pt x="2011" y="111"/>
                  </a:lnTo>
                  <a:lnTo>
                    <a:pt x="2011" y="140"/>
                  </a:lnTo>
                  <a:lnTo>
                    <a:pt x="2005" y="140"/>
                  </a:lnTo>
                  <a:lnTo>
                    <a:pt x="2011" y="151"/>
                  </a:lnTo>
                  <a:lnTo>
                    <a:pt x="2005" y="151"/>
                  </a:lnTo>
                  <a:lnTo>
                    <a:pt x="2005" y="154"/>
                  </a:lnTo>
                  <a:lnTo>
                    <a:pt x="2011" y="154"/>
                  </a:lnTo>
                  <a:lnTo>
                    <a:pt x="2011" y="163"/>
                  </a:lnTo>
                  <a:lnTo>
                    <a:pt x="2018" y="167"/>
                  </a:lnTo>
                  <a:lnTo>
                    <a:pt x="2031" y="203"/>
                  </a:lnTo>
                  <a:lnTo>
                    <a:pt x="2034" y="203"/>
                  </a:lnTo>
                  <a:lnTo>
                    <a:pt x="2036" y="176"/>
                  </a:lnTo>
                  <a:lnTo>
                    <a:pt x="2040" y="152"/>
                  </a:lnTo>
                  <a:lnTo>
                    <a:pt x="2045" y="131"/>
                  </a:lnTo>
                  <a:lnTo>
                    <a:pt x="2051" y="107"/>
                  </a:lnTo>
                  <a:lnTo>
                    <a:pt x="2062" y="103"/>
                  </a:lnTo>
                  <a:lnTo>
                    <a:pt x="2062" y="94"/>
                  </a:lnTo>
                  <a:lnTo>
                    <a:pt x="2074" y="100"/>
                  </a:lnTo>
                  <a:lnTo>
                    <a:pt x="2071" y="123"/>
                  </a:lnTo>
                  <a:lnTo>
                    <a:pt x="2065" y="123"/>
                  </a:lnTo>
                  <a:lnTo>
                    <a:pt x="2065" y="160"/>
                  </a:lnTo>
                  <a:lnTo>
                    <a:pt x="2062" y="160"/>
                  </a:lnTo>
                  <a:lnTo>
                    <a:pt x="2058" y="207"/>
                  </a:lnTo>
                  <a:lnTo>
                    <a:pt x="2054" y="207"/>
                  </a:lnTo>
                  <a:lnTo>
                    <a:pt x="2054" y="243"/>
                  </a:lnTo>
                  <a:lnTo>
                    <a:pt x="2051" y="243"/>
                  </a:lnTo>
                  <a:lnTo>
                    <a:pt x="2054" y="300"/>
                  </a:lnTo>
                  <a:lnTo>
                    <a:pt x="2058" y="300"/>
                  </a:lnTo>
                  <a:lnTo>
                    <a:pt x="2060" y="312"/>
                  </a:lnTo>
                  <a:lnTo>
                    <a:pt x="2060" y="323"/>
                  </a:lnTo>
                  <a:lnTo>
                    <a:pt x="2060" y="334"/>
                  </a:lnTo>
                  <a:lnTo>
                    <a:pt x="2065" y="343"/>
                  </a:lnTo>
                  <a:lnTo>
                    <a:pt x="2063" y="314"/>
                  </a:lnTo>
                  <a:lnTo>
                    <a:pt x="2058" y="287"/>
                  </a:lnTo>
                  <a:lnTo>
                    <a:pt x="2054" y="260"/>
                  </a:lnTo>
                  <a:lnTo>
                    <a:pt x="2056" y="260"/>
                  </a:lnTo>
                  <a:lnTo>
                    <a:pt x="2056" y="261"/>
                  </a:lnTo>
                  <a:lnTo>
                    <a:pt x="2056" y="261"/>
                  </a:lnTo>
                  <a:lnTo>
                    <a:pt x="2056" y="261"/>
                  </a:lnTo>
                  <a:lnTo>
                    <a:pt x="2056" y="261"/>
                  </a:lnTo>
                  <a:lnTo>
                    <a:pt x="2058" y="263"/>
                  </a:lnTo>
                  <a:lnTo>
                    <a:pt x="2071" y="260"/>
                  </a:lnTo>
                  <a:lnTo>
                    <a:pt x="2071" y="263"/>
                  </a:lnTo>
                  <a:lnTo>
                    <a:pt x="2076" y="276"/>
                  </a:lnTo>
                  <a:lnTo>
                    <a:pt x="2082" y="292"/>
                  </a:lnTo>
                  <a:lnTo>
                    <a:pt x="2087" y="311"/>
                  </a:lnTo>
                  <a:lnTo>
                    <a:pt x="2091" y="327"/>
                  </a:lnTo>
                  <a:lnTo>
                    <a:pt x="2091" y="351"/>
                  </a:lnTo>
                  <a:lnTo>
                    <a:pt x="2094" y="351"/>
                  </a:lnTo>
                  <a:lnTo>
                    <a:pt x="2094" y="309"/>
                  </a:lnTo>
                  <a:lnTo>
                    <a:pt x="2098" y="267"/>
                  </a:lnTo>
                  <a:lnTo>
                    <a:pt x="2105" y="225"/>
                  </a:lnTo>
                  <a:lnTo>
                    <a:pt x="2114" y="191"/>
                  </a:lnTo>
                  <a:lnTo>
                    <a:pt x="2122" y="140"/>
                  </a:lnTo>
                  <a:lnTo>
                    <a:pt x="2125" y="140"/>
                  </a:lnTo>
                  <a:lnTo>
                    <a:pt x="2127" y="138"/>
                  </a:lnTo>
                  <a:lnTo>
                    <a:pt x="2129" y="136"/>
                  </a:lnTo>
                  <a:lnTo>
                    <a:pt x="2129" y="136"/>
                  </a:lnTo>
                  <a:lnTo>
                    <a:pt x="2129" y="136"/>
                  </a:lnTo>
                  <a:lnTo>
                    <a:pt x="2131" y="136"/>
                  </a:lnTo>
                  <a:lnTo>
                    <a:pt x="2134" y="136"/>
                  </a:lnTo>
                  <a:lnTo>
                    <a:pt x="2133" y="161"/>
                  </a:lnTo>
                  <a:lnTo>
                    <a:pt x="2133" y="192"/>
                  </a:lnTo>
                  <a:lnTo>
                    <a:pt x="2131" y="223"/>
                  </a:lnTo>
                  <a:lnTo>
                    <a:pt x="2129" y="245"/>
                  </a:lnTo>
                  <a:lnTo>
                    <a:pt x="2129" y="272"/>
                  </a:lnTo>
                  <a:lnTo>
                    <a:pt x="2133" y="303"/>
                  </a:lnTo>
                  <a:lnTo>
                    <a:pt x="2138" y="334"/>
                  </a:lnTo>
                  <a:lnTo>
                    <a:pt x="2143" y="363"/>
                  </a:lnTo>
                  <a:lnTo>
                    <a:pt x="2151" y="387"/>
                  </a:lnTo>
                  <a:lnTo>
                    <a:pt x="2153" y="401"/>
                  </a:lnTo>
                  <a:lnTo>
                    <a:pt x="2153" y="420"/>
                  </a:lnTo>
                  <a:lnTo>
                    <a:pt x="2153" y="436"/>
                  </a:lnTo>
                  <a:lnTo>
                    <a:pt x="2153" y="452"/>
                  </a:lnTo>
                  <a:lnTo>
                    <a:pt x="2158" y="463"/>
                  </a:lnTo>
                  <a:lnTo>
                    <a:pt x="2165" y="347"/>
                  </a:lnTo>
                  <a:lnTo>
                    <a:pt x="2162" y="347"/>
                  </a:lnTo>
                  <a:lnTo>
                    <a:pt x="2162" y="300"/>
                  </a:lnTo>
                  <a:lnTo>
                    <a:pt x="2154" y="280"/>
                  </a:lnTo>
                  <a:lnTo>
                    <a:pt x="2151" y="260"/>
                  </a:lnTo>
                  <a:lnTo>
                    <a:pt x="2162" y="263"/>
                  </a:lnTo>
                  <a:lnTo>
                    <a:pt x="2163" y="274"/>
                  </a:lnTo>
                  <a:lnTo>
                    <a:pt x="2169" y="289"/>
                  </a:lnTo>
                  <a:lnTo>
                    <a:pt x="2173" y="305"/>
                  </a:lnTo>
                  <a:lnTo>
                    <a:pt x="2178" y="320"/>
                  </a:lnTo>
                  <a:lnTo>
                    <a:pt x="2182" y="327"/>
                  </a:lnTo>
                  <a:lnTo>
                    <a:pt x="2182" y="320"/>
                  </a:lnTo>
                  <a:lnTo>
                    <a:pt x="2185" y="311"/>
                  </a:lnTo>
                  <a:lnTo>
                    <a:pt x="2187" y="296"/>
                  </a:lnTo>
                  <a:lnTo>
                    <a:pt x="2187" y="276"/>
                  </a:lnTo>
                  <a:lnTo>
                    <a:pt x="2187" y="260"/>
                  </a:lnTo>
                  <a:lnTo>
                    <a:pt x="2185" y="247"/>
                  </a:lnTo>
                  <a:lnTo>
                    <a:pt x="2182" y="247"/>
                  </a:lnTo>
                  <a:lnTo>
                    <a:pt x="2182" y="183"/>
                  </a:lnTo>
                  <a:lnTo>
                    <a:pt x="2178" y="183"/>
                  </a:lnTo>
                  <a:lnTo>
                    <a:pt x="2178" y="160"/>
                  </a:lnTo>
                  <a:lnTo>
                    <a:pt x="2174" y="160"/>
                  </a:lnTo>
                  <a:lnTo>
                    <a:pt x="2174" y="136"/>
                  </a:lnTo>
                  <a:lnTo>
                    <a:pt x="2171" y="136"/>
                  </a:lnTo>
                  <a:lnTo>
                    <a:pt x="2171" y="114"/>
                  </a:lnTo>
                  <a:lnTo>
                    <a:pt x="2165" y="114"/>
                  </a:lnTo>
                  <a:lnTo>
                    <a:pt x="2165" y="87"/>
                  </a:lnTo>
                  <a:lnTo>
                    <a:pt x="2162" y="87"/>
                  </a:lnTo>
                  <a:lnTo>
                    <a:pt x="2158" y="63"/>
                  </a:lnTo>
                  <a:lnTo>
                    <a:pt x="2171" y="67"/>
                  </a:lnTo>
                  <a:lnTo>
                    <a:pt x="2198" y="214"/>
                  </a:lnTo>
                  <a:lnTo>
                    <a:pt x="2200" y="227"/>
                  </a:lnTo>
                  <a:lnTo>
                    <a:pt x="2198" y="238"/>
                  </a:lnTo>
                  <a:lnTo>
                    <a:pt x="2198" y="247"/>
                  </a:lnTo>
                  <a:lnTo>
                    <a:pt x="2202" y="254"/>
                  </a:lnTo>
                  <a:lnTo>
                    <a:pt x="2214" y="163"/>
                  </a:lnTo>
                  <a:lnTo>
                    <a:pt x="2223" y="131"/>
                  </a:lnTo>
                  <a:lnTo>
                    <a:pt x="2231" y="94"/>
                  </a:lnTo>
                  <a:lnTo>
                    <a:pt x="2242" y="100"/>
                  </a:lnTo>
                  <a:lnTo>
                    <a:pt x="2240" y="109"/>
                  </a:lnTo>
                  <a:lnTo>
                    <a:pt x="2234" y="123"/>
                  </a:lnTo>
                  <a:lnTo>
                    <a:pt x="2231" y="141"/>
                  </a:lnTo>
                  <a:lnTo>
                    <a:pt x="2227" y="160"/>
                  </a:lnTo>
                  <a:lnTo>
                    <a:pt x="2225" y="178"/>
                  </a:lnTo>
                  <a:lnTo>
                    <a:pt x="2223" y="191"/>
                  </a:lnTo>
                  <a:lnTo>
                    <a:pt x="2225" y="200"/>
                  </a:lnTo>
                  <a:lnTo>
                    <a:pt x="2227" y="191"/>
                  </a:lnTo>
                  <a:lnTo>
                    <a:pt x="2227" y="185"/>
                  </a:lnTo>
                  <a:lnTo>
                    <a:pt x="2229" y="180"/>
                  </a:lnTo>
                  <a:lnTo>
                    <a:pt x="2233" y="176"/>
                  </a:lnTo>
                  <a:lnTo>
                    <a:pt x="2236" y="172"/>
                  </a:lnTo>
                  <a:lnTo>
                    <a:pt x="2242" y="171"/>
                  </a:lnTo>
                  <a:lnTo>
                    <a:pt x="2242" y="211"/>
                  </a:lnTo>
                  <a:lnTo>
                    <a:pt x="2245" y="211"/>
                  </a:lnTo>
                  <a:lnTo>
                    <a:pt x="2245" y="203"/>
                  </a:lnTo>
                  <a:lnTo>
                    <a:pt x="2258" y="192"/>
                  </a:lnTo>
                  <a:lnTo>
                    <a:pt x="2267" y="180"/>
                  </a:lnTo>
                  <a:lnTo>
                    <a:pt x="2276" y="167"/>
                  </a:lnTo>
                  <a:lnTo>
                    <a:pt x="2287" y="154"/>
                  </a:lnTo>
                  <a:lnTo>
                    <a:pt x="2302" y="147"/>
                  </a:lnTo>
                  <a:lnTo>
                    <a:pt x="2300" y="154"/>
                  </a:lnTo>
                  <a:lnTo>
                    <a:pt x="2298" y="158"/>
                  </a:lnTo>
                  <a:lnTo>
                    <a:pt x="2294" y="163"/>
                  </a:lnTo>
                  <a:lnTo>
                    <a:pt x="2291" y="167"/>
                  </a:lnTo>
                  <a:lnTo>
                    <a:pt x="2285" y="167"/>
                  </a:lnTo>
                  <a:lnTo>
                    <a:pt x="2285" y="176"/>
                  </a:lnTo>
                  <a:lnTo>
                    <a:pt x="2278" y="180"/>
                  </a:lnTo>
                  <a:lnTo>
                    <a:pt x="2278" y="183"/>
                  </a:lnTo>
                  <a:lnTo>
                    <a:pt x="2271" y="187"/>
                  </a:lnTo>
                  <a:lnTo>
                    <a:pt x="2271" y="196"/>
                  </a:lnTo>
                  <a:lnTo>
                    <a:pt x="2262" y="200"/>
                  </a:lnTo>
                  <a:lnTo>
                    <a:pt x="2256" y="212"/>
                  </a:lnTo>
                  <a:lnTo>
                    <a:pt x="2251" y="225"/>
                  </a:lnTo>
                  <a:lnTo>
                    <a:pt x="2242" y="236"/>
                  </a:lnTo>
                  <a:lnTo>
                    <a:pt x="2262" y="307"/>
                  </a:lnTo>
                  <a:lnTo>
                    <a:pt x="2265" y="307"/>
                  </a:lnTo>
                  <a:lnTo>
                    <a:pt x="2267" y="296"/>
                  </a:lnTo>
                  <a:lnTo>
                    <a:pt x="2269" y="289"/>
                  </a:lnTo>
                  <a:lnTo>
                    <a:pt x="2271" y="283"/>
                  </a:lnTo>
                  <a:lnTo>
                    <a:pt x="2274" y="274"/>
                  </a:lnTo>
                  <a:lnTo>
                    <a:pt x="2282" y="227"/>
                  </a:lnTo>
                  <a:lnTo>
                    <a:pt x="2314" y="136"/>
                  </a:lnTo>
                  <a:lnTo>
                    <a:pt x="2322" y="136"/>
                  </a:lnTo>
                  <a:lnTo>
                    <a:pt x="2311" y="191"/>
                  </a:lnTo>
                  <a:lnTo>
                    <a:pt x="2309" y="192"/>
                  </a:lnTo>
                  <a:lnTo>
                    <a:pt x="2309" y="194"/>
                  </a:lnTo>
                  <a:lnTo>
                    <a:pt x="2307" y="192"/>
                  </a:lnTo>
                  <a:lnTo>
                    <a:pt x="2307" y="192"/>
                  </a:lnTo>
                  <a:lnTo>
                    <a:pt x="2305" y="196"/>
                  </a:lnTo>
                  <a:lnTo>
                    <a:pt x="2314" y="200"/>
                  </a:lnTo>
                  <a:lnTo>
                    <a:pt x="2325" y="254"/>
                  </a:lnTo>
                  <a:lnTo>
                    <a:pt x="2327" y="254"/>
                  </a:lnTo>
                  <a:lnTo>
                    <a:pt x="2329" y="252"/>
                  </a:lnTo>
                  <a:lnTo>
                    <a:pt x="2329" y="252"/>
                  </a:lnTo>
                  <a:lnTo>
                    <a:pt x="2329" y="252"/>
                  </a:lnTo>
                  <a:lnTo>
                    <a:pt x="2329" y="251"/>
                  </a:lnTo>
                  <a:lnTo>
                    <a:pt x="2331" y="247"/>
                  </a:lnTo>
                  <a:lnTo>
                    <a:pt x="2331" y="238"/>
                  </a:lnTo>
                  <a:lnTo>
                    <a:pt x="2329" y="223"/>
                  </a:lnTo>
                  <a:lnTo>
                    <a:pt x="2325" y="207"/>
                  </a:lnTo>
                  <a:lnTo>
                    <a:pt x="2320" y="192"/>
                  </a:lnTo>
                  <a:lnTo>
                    <a:pt x="2318" y="180"/>
                  </a:lnTo>
                  <a:lnTo>
                    <a:pt x="2331" y="183"/>
                  </a:lnTo>
                  <a:lnTo>
                    <a:pt x="2333" y="198"/>
                  </a:lnTo>
                  <a:lnTo>
                    <a:pt x="2336" y="212"/>
                  </a:lnTo>
                  <a:lnTo>
                    <a:pt x="2342" y="223"/>
                  </a:lnTo>
                  <a:lnTo>
                    <a:pt x="2342" y="220"/>
                  </a:lnTo>
                  <a:lnTo>
                    <a:pt x="2351" y="209"/>
                  </a:lnTo>
                  <a:lnTo>
                    <a:pt x="2356" y="196"/>
                  </a:lnTo>
                  <a:lnTo>
                    <a:pt x="2362" y="183"/>
                  </a:lnTo>
                  <a:lnTo>
                    <a:pt x="2374" y="176"/>
                  </a:lnTo>
                  <a:lnTo>
                    <a:pt x="2374" y="167"/>
                  </a:lnTo>
                  <a:lnTo>
                    <a:pt x="2378" y="163"/>
                  </a:lnTo>
                  <a:lnTo>
                    <a:pt x="2380" y="161"/>
                  </a:lnTo>
                  <a:lnTo>
                    <a:pt x="2383" y="160"/>
                  </a:lnTo>
                  <a:lnTo>
                    <a:pt x="2387" y="156"/>
                  </a:lnTo>
                  <a:lnTo>
                    <a:pt x="2389" y="154"/>
                  </a:lnTo>
                  <a:lnTo>
                    <a:pt x="2393" y="149"/>
                  </a:lnTo>
                  <a:lnTo>
                    <a:pt x="2394" y="143"/>
                  </a:lnTo>
                  <a:lnTo>
                    <a:pt x="2402" y="143"/>
                  </a:lnTo>
                  <a:lnTo>
                    <a:pt x="2402" y="140"/>
                  </a:lnTo>
                  <a:lnTo>
                    <a:pt x="2400" y="138"/>
                  </a:lnTo>
                  <a:lnTo>
                    <a:pt x="2398" y="136"/>
                  </a:lnTo>
                  <a:lnTo>
                    <a:pt x="2396" y="134"/>
                  </a:lnTo>
                  <a:lnTo>
                    <a:pt x="2396" y="134"/>
                  </a:lnTo>
                  <a:lnTo>
                    <a:pt x="2394" y="131"/>
                  </a:lnTo>
                  <a:lnTo>
                    <a:pt x="2394" y="127"/>
                  </a:lnTo>
                  <a:lnTo>
                    <a:pt x="2405" y="127"/>
                  </a:lnTo>
                  <a:lnTo>
                    <a:pt x="2405" y="136"/>
                  </a:lnTo>
                  <a:lnTo>
                    <a:pt x="2414" y="136"/>
                  </a:lnTo>
                  <a:lnTo>
                    <a:pt x="2411" y="147"/>
                  </a:lnTo>
                  <a:lnTo>
                    <a:pt x="2414" y="147"/>
                  </a:lnTo>
                  <a:lnTo>
                    <a:pt x="2414" y="160"/>
                  </a:lnTo>
                  <a:lnTo>
                    <a:pt x="2418" y="160"/>
                  </a:lnTo>
                  <a:lnTo>
                    <a:pt x="2418" y="176"/>
                  </a:lnTo>
                  <a:lnTo>
                    <a:pt x="2422" y="176"/>
                  </a:lnTo>
                  <a:lnTo>
                    <a:pt x="2422" y="191"/>
                  </a:lnTo>
                  <a:lnTo>
                    <a:pt x="2425" y="191"/>
                  </a:lnTo>
                  <a:lnTo>
                    <a:pt x="2425" y="207"/>
                  </a:lnTo>
                  <a:lnTo>
                    <a:pt x="2431" y="207"/>
                  </a:lnTo>
                  <a:lnTo>
                    <a:pt x="2434" y="236"/>
                  </a:lnTo>
                  <a:lnTo>
                    <a:pt x="2438" y="236"/>
                  </a:lnTo>
                  <a:lnTo>
                    <a:pt x="2438" y="251"/>
                  </a:lnTo>
                  <a:lnTo>
                    <a:pt x="2442" y="251"/>
                  </a:lnTo>
                  <a:lnTo>
                    <a:pt x="2443" y="263"/>
                  </a:lnTo>
                  <a:lnTo>
                    <a:pt x="2443" y="276"/>
                  </a:lnTo>
                  <a:lnTo>
                    <a:pt x="2445" y="287"/>
                  </a:lnTo>
                  <a:lnTo>
                    <a:pt x="2451" y="296"/>
                  </a:lnTo>
                  <a:lnTo>
                    <a:pt x="2451" y="280"/>
                  </a:lnTo>
                  <a:lnTo>
                    <a:pt x="2462" y="280"/>
                  </a:lnTo>
                  <a:lnTo>
                    <a:pt x="2462" y="274"/>
                  </a:lnTo>
                  <a:lnTo>
                    <a:pt x="2460" y="274"/>
                  </a:lnTo>
                  <a:lnTo>
                    <a:pt x="2458" y="274"/>
                  </a:lnTo>
                  <a:lnTo>
                    <a:pt x="2456" y="274"/>
                  </a:lnTo>
                  <a:lnTo>
                    <a:pt x="2456" y="274"/>
                  </a:lnTo>
                  <a:lnTo>
                    <a:pt x="2456" y="272"/>
                  </a:lnTo>
                  <a:lnTo>
                    <a:pt x="2454" y="271"/>
                  </a:lnTo>
                  <a:lnTo>
                    <a:pt x="2458" y="261"/>
                  </a:lnTo>
                  <a:lnTo>
                    <a:pt x="2463" y="245"/>
                  </a:lnTo>
                  <a:lnTo>
                    <a:pt x="2465" y="223"/>
                  </a:lnTo>
                  <a:lnTo>
                    <a:pt x="2469" y="201"/>
                  </a:lnTo>
                  <a:lnTo>
                    <a:pt x="2469" y="181"/>
                  </a:lnTo>
                  <a:lnTo>
                    <a:pt x="2471" y="167"/>
                  </a:lnTo>
                  <a:lnTo>
                    <a:pt x="2482" y="171"/>
                  </a:lnTo>
                  <a:lnTo>
                    <a:pt x="2483" y="183"/>
                  </a:lnTo>
                  <a:lnTo>
                    <a:pt x="2485" y="198"/>
                  </a:lnTo>
                  <a:lnTo>
                    <a:pt x="2491" y="207"/>
                  </a:lnTo>
                  <a:lnTo>
                    <a:pt x="2474" y="91"/>
                  </a:lnTo>
                  <a:lnTo>
                    <a:pt x="2482" y="91"/>
                  </a:lnTo>
                  <a:lnTo>
                    <a:pt x="2491" y="140"/>
                  </a:lnTo>
                  <a:lnTo>
                    <a:pt x="2502" y="187"/>
                  </a:lnTo>
                  <a:lnTo>
                    <a:pt x="2503" y="200"/>
                  </a:lnTo>
                  <a:lnTo>
                    <a:pt x="2503" y="214"/>
                  </a:lnTo>
                  <a:lnTo>
                    <a:pt x="2503" y="229"/>
                  </a:lnTo>
                  <a:lnTo>
                    <a:pt x="2505" y="241"/>
                  </a:lnTo>
                  <a:lnTo>
                    <a:pt x="2511" y="251"/>
                  </a:lnTo>
                  <a:lnTo>
                    <a:pt x="2514" y="200"/>
                  </a:lnTo>
                  <a:lnTo>
                    <a:pt x="2525" y="154"/>
                  </a:lnTo>
                  <a:lnTo>
                    <a:pt x="2534" y="94"/>
                  </a:lnTo>
                  <a:lnTo>
                    <a:pt x="2538" y="94"/>
                  </a:lnTo>
                  <a:lnTo>
                    <a:pt x="2538" y="83"/>
                  </a:lnTo>
                  <a:lnTo>
                    <a:pt x="2542" y="83"/>
                  </a:lnTo>
                  <a:lnTo>
                    <a:pt x="2542" y="63"/>
                  </a:lnTo>
                  <a:lnTo>
                    <a:pt x="2545" y="63"/>
                  </a:lnTo>
                  <a:lnTo>
                    <a:pt x="2531" y="16"/>
                  </a:lnTo>
                  <a:lnTo>
                    <a:pt x="2534" y="16"/>
                  </a:lnTo>
                  <a:lnTo>
                    <a:pt x="2534" y="20"/>
                  </a:lnTo>
                  <a:lnTo>
                    <a:pt x="2538" y="20"/>
                  </a:lnTo>
                  <a:lnTo>
                    <a:pt x="2549" y="45"/>
                  </a:lnTo>
                  <a:lnTo>
                    <a:pt x="2562" y="72"/>
                  </a:lnTo>
                  <a:lnTo>
                    <a:pt x="2573" y="100"/>
                  </a:lnTo>
                  <a:lnTo>
                    <a:pt x="2578" y="131"/>
                  </a:lnTo>
                  <a:lnTo>
                    <a:pt x="2585" y="131"/>
                  </a:lnTo>
                  <a:lnTo>
                    <a:pt x="2587" y="152"/>
                  </a:lnTo>
                  <a:lnTo>
                    <a:pt x="2593" y="171"/>
                  </a:lnTo>
                  <a:lnTo>
                    <a:pt x="2598" y="187"/>
                  </a:lnTo>
                  <a:lnTo>
                    <a:pt x="2598" y="214"/>
                  </a:lnTo>
                  <a:lnTo>
                    <a:pt x="2602" y="214"/>
                  </a:lnTo>
                  <a:lnTo>
                    <a:pt x="2605" y="176"/>
                  </a:lnTo>
                  <a:lnTo>
                    <a:pt x="2602" y="176"/>
                  </a:lnTo>
                  <a:lnTo>
                    <a:pt x="2602" y="147"/>
                  </a:lnTo>
                  <a:lnTo>
                    <a:pt x="2614" y="151"/>
                  </a:lnTo>
                  <a:lnTo>
                    <a:pt x="2618" y="185"/>
                  </a:lnTo>
                  <a:lnTo>
                    <a:pt x="2625" y="214"/>
                  </a:lnTo>
                  <a:lnTo>
                    <a:pt x="2638" y="331"/>
                  </a:lnTo>
                  <a:lnTo>
                    <a:pt x="2645" y="331"/>
                  </a:lnTo>
                  <a:lnTo>
                    <a:pt x="2651" y="203"/>
                  </a:lnTo>
                  <a:lnTo>
                    <a:pt x="2631" y="94"/>
                  </a:lnTo>
                  <a:lnTo>
                    <a:pt x="2642" y="100"/>
                  </a:lnTo>
                  <a:lnTo>
                    <a:pt x="2645" y="132"/>
                  </a:lnTo>
                  <a:lnTo>
                    <a:pt x="2654" y="163"/>
                  </a:lnTo>
                  <a:lnTo>
                    <a:pt x="2654" y="191"/>
                  </a:lnTo>
                  <a:lnTo>
                    <a:pt x="2658" y="191"/>
                  </a:lnTo>
                  <a:lnTo>
                    <a:pt x="2658" y="187"/>
                  </a:lnTo>
                  <a:lnTo>
                    <a:pt x="2662" y="176"/>
                  </a:lnTo>
                  <a:lnTo>
                    <a:pt x="2665" y="161"/>
                  </a:lnTo>
                  <a:lnTo>
                    <a:pt x="2665" y="147"/>
                  </a:lnTo>
                  <a:lnTo>
                    <a:pt x="2674" y="147"/>
                  </a:lnTo>
                  <a:lnTo>
                    <a:pt x="2674" y="207"/>
                  </a:lnTo>
                  <a:lnTo>
                    <a:pt x="2671" y="207"/>
                  </a:lnTo>
                  <a:lnTo>
                    <a:pt x="2674" y="331"/>
                  </a:lnTo>
                  <a:lnTo>
                    <a:pt x="2691" y="331"/>
                  </a:lnTo>
                  <a:lnTo>
                    <a:pt x="2705" y="416"/>
                  </a:lnTo>
                  <a:lnTo>
                    <a:pt x="2711" y="416"/>
                  </a:lnTo>
                  <a:lnTo>
                    <a:pt x="2705" y="263"/>
                  </a:lnTo>
                  <a:lnTo>
                    <a:pt x="2702" y="263"/>
                  </a:lnTo>
                  <a:lnTo>
                    <a:pt x="2702" y="231"/>
                  </a:lnTo>
                  <a:lnTo>
                    <a:pt x="2698" y="231"/>
                  </a:lnTo>
                  <a:lnTo>
                    <a:pt x="2698" y="196"/>
                  </a:lnTo>
                  <a:lnTo>
                    <a:pt x="2694" y="196"/>
                  </a:lnTo>
                  <a:lnTo>
                    <a:pt x="2694" y="167"/>
                  </a:lnTo>
                  <a:lnTo>
                    <a:pt x="2691" y="167"/>
                  </a:lnTo>
                  <a:lnTo>
                    <a:pt x="2691" y="143"/>
                  </a:lnTo>
                  <a:lnTo>
                    <a:pt x="2685" y="143"/>
                  </a:lnTo>
                  <a:lnTo>
                    <a:pt x="2685" y="123"/>
                  </a:lnTo>
                  <a:lnTo>
                    <a:pt x="2682" y="123"/>
                  </a:lnTo>
                  <a:lnTo>
                    <a:pt x="2682" y="103"/>
                  </a:lnTo>
                  <a:lnTo>
                    <a:pt x="2678" y="103"/>
                  </a:lnTo>
                  <a:lnTo>
                    <a:pt x="2678" y="100"/>
                  </a:lnTo>
                  <a:lnTo>
                    <a:pt x="2682" y="100"/>
                  </a:lnTo>
                  <a:lnTo>
                    <a:pt x="2682" y="94"/>
                  </a:lnTo>
                  <a:lnTo>
                    <a:pt x="2685" y="94"/>
                  </a:lnTo>
                  <a:lnTo>
                    <a:pt x="2685" y="100"/>
                  </a:lnTo>
                  <a:lnTo>
                    <a:pt x="2691" y="109"/>
                  </a:lnTo>
                  <a:lnTo>
                    <a:pt x="2693" y="118"/>
                  </a:lnTo>
                  <a:lnTo>
                    <a:pt x="2694" y="131"/>
                  </a:lnTo>
                  <a:lnTo>
                    <a:pt x="2698" y="131"/>
                  </a:lnTo>
                  <a:lnTo>
                    <a:pt x="2698" y="154"/>
                  </a:lnTo>
                  <a:lnTo>
                    <a:pt x="2705" y="185"/>
                  </a:lnTo>
                  <a:lnTo>
                    <a:pt x="2711" y="218"/>
                  </a:lnTo>
                  <a:lnTo>
                    <a:pt x="2718" y="247"/>
                  </a:lnTo>
                  <a:lnTo>
                    <a:pt x="2720" y="260"/>
                  </a:lnTo>
                  <a:lnTo>
                    <a:pt x="2720" y="276"/>
                  </a:lnTo>
                  <a:lnTo>
                    <a:pt x="2722" y="289"/>
                  </a:lnTo>
                  <a:lnTo>
                    <a:pt x="2725" y="300"/>
                  </a:lnTo>
                  <a:lnTo>
                    <a:pt x="2731" y="203"/>
                  </a:lnTo>
                  <a:lnTo>
                    <a:pt x="2725" y="203"/>
                  </a:lnTo>
                  <a:lnTo>
                    <a:pt x="2725" y="114"/>
                  </a:lnTo>
                  <a:lnTo>
                    <a:pt x="2718" y="81"/>
                  </a:lnTo>
                  <a:lnTo>
                    <a:pt x="2714" y="47"/>
                  </a:lnTo>
                  <a:lnTo>
                    <a:pt x="2722" y="47"/>
                  </a:lnTo>
                  <a:lnTo>
                    <a:pt x="2725" y="76"/>
                  </a:lnTo>
                  <a:lnTo>
                    <a:pt x="2731" y="76"/>
                  </a:lnTo>
                  <a:lnTo>
                    <a:pt x="2731" y="94"/>
                  </a:lnTo>
                  <a:lnTo>
                    <a:pt x="2734" y="94"/>
                  </a:lnTo>
                  <a:lnTo>
                    <a:pt x="2734" y="114"/>
                  </a:lnTo>
                  <a:lnTo>
                    <a:pt x="2738" y="114"/>
                  </a:lnTo>
                  <a:lnTo>
                    <a:pt x="2738" y="131"/>
                  </a:lnTo>
                  <a:lnTo>
                    <a:pt x="2742" y="131"/>
                  </a:lnTo>
                  <a:lnTo>
                    <a:pt x="2742" y="151"/>
                  </a:lnTo>
                  <a:lnTo>
                    <a:pt x="2747" y="176"/>
                  </a:lnTo>
                  <a:lnTo>
                    <a:pt x="2753" y="203"/>
                  </a:lnTo>
                  <a:lnTo>
                    <a:pt x="2758" y="227"/>
                  </a:lnTo>
                  <a:lnTo>
                    <a:pt x="2758" y="260"/>
                  </a:lnTo>
                  <a:lnTo>
                    <a:pt x="2762" y="260"/>
                  </a:lnTo>
                  <a:lnTo>
                    <a:pt x="2763" y="272"/>
                  </a:lnTo>
                  <a:lnTo>
                    <a:pt x="2763" y="285"/>
                  </a:lnTo>
                  <a:lnTo>
                    <a:pt x="2765" y="298"/>
                  </a:lnTo>
                  <a:lnTo>
                    <a:pt x="2771" y="307"/>
                  </a:lnTo>
                  <a:lnTo>
                    <a:pt x="2773" y="281"/>
                  </a:lnTo>
                  <a:lnTo>
                    <a:pt x="2780" y="256"/>
                  </a:lnTo>
                  <a:lnTo>
                    <a:pt x="2785" y="236"/>
                  </a:lnTo>
                  <a:lnTo>
                    <a:pt x="2794" y="196"/>
                  </a:lnTo>
                  <a:lnTo>
                    <a:pt x="2798" y="196"/>
                  </a:lnTo>
                  <a:lnTo>
                    <a:pt x="2798" y="180"/>
                  </a:lnTo>
                  <a:lnTo>
                    <a:pt x="2802" y="180"/>
                  </a:lnTo>
                  <a:lnTo>
                    <a:pt x="2802" y="171"/>
                  </a:lnTo>
                  <a:lnTo>
                    <a:pt x="2805" y="171"/>
                  </a:lnTo>
                  <a:lnTo>
                    <a:pt x="2811" y="151"/>
                  </a:lnTo>
                  <a:lnTo>
                    <a:pt x="2822" y="151"/>
                  </a:lnTo>
                  <a:lnTo>
                    <a:pt x="2811" y="187"/>
                  </a:lnTo>
                  <a:lnTo>
                    <a:pt x="2818" y="187"/>
                  </a:lnTo>
                  <a:lnTo>
                    <a:pt x="2805" y="223"/>
                  </a:lnTo>
                  <a:lnTo>
                    <a:pt x="2802" y="223"/>
                  </a:lnTo>
                  <a:lnTo>
                    <a:pt x="2802" y="247"/>
                  </a:lnTo>
                  <a:lnTo>
                    <a:pt x="2798" y="247"/>
                  </a:lnTo>
                  <a:lnTo>
                    <a:pt x="2798" y="251"/>
                  </a:lnTo>
                  <a:lnTo>
                    <a:pt x="2802" y="251"/>
                  </a:lnTo>
                  <a:lnTo>
                    <a:pt x="2802" y="254"/>
                  </a:lnTo>
                  <a:lnTo>
                    <a:pt x="2798" y="254"/>
                  </a:lnTo>
                  <a:lnTo>
                    <a:pt x="2798" y="260"/>
                  </a:lnTo>
                  <a:lnTo>
                    <a:pt x="2802" y="260"/>
                  </a:lnTo>
                  <a:lnTo>
                    <a:pt x="2798" y="280"/>
                  </a:lnTo>
                  <a:lnTo>
                    <a:pt x="2798" y="281"/>
                  </a:lnTo>
                  <a:lnTo>
                    <a:pt x="2800" y="281"/>
                  </a:lnTo>
                  <a:lnTo>
                    <a:pt x="2800" y="281"/>
                  </a:lnTo>
                  <a:lnTo>
                    <a:pt x="2802" y="281"/>
                  </a:lnTo>
                  <a:lnTo>
                    <a:pt x="2802" y="283"/>
                  </a:lnTo>
                  <a:lnTo>
                    <a:pt x="2802" y="298"/>
                  </a:lnTo>
                  <a:lnTo>
                    <a:pt x="2802" y="314"/>
                  </a:lnTo>
                  <a:lnTo>
                    <a:pt x="2800" y="331"/>
                  </a:lnTo>
                  <a:lnTo>
                    <a:pt x="2802" y="345"/>
                  </a:lnTo>
                  <a:lnTo>
                    <a:pt x="2805" y="356"/>
                  </a:lnTo>
                  <a:lnTo>
                    <a:pt x="2811" y="334"/>
                  </a:lnTo>
                  <a:lnTo>
                    <a:pt x="2814" y="334"/>
                  </a:lnTo>
                  <a:lnTo>
                    <a:pt x="2814" y="327"/>
                  </a:lnTo>
                  <a:lnTo>
                    <a:pt x="2818" y="327"/>
                  </a:lnTo>
                  <a:lnTo>
                    <a:pt x="2818" y="296"/>
                  </a:lnTo>
                  <a:lnTo>
                    <a:pt x="2822" y="296"/>
                  </a:lnTo>
                  <a:lnTo>
                    <a:pt x="2831" y="247"/>
                  </a:lnTo>
                  <a:lnTo>
                    <a:pt x="2838" y="247"/>
                  </a:lnTo>
                  <a:lnTo>
                    <a:pt x="2842" y="276"/>
                  </a:lnTo>
                  <a:lnTo>
                    <a:pt x="2851" y="303"/>
                  </a:lnTo>
                  <a:lnTo>
                    <a:pt x="2851" y="331"/>
                  </a:lnTo>
                  <a:lnTo>
                    <a:pt x="2854" y="331"/>
                  </a:lnTo>
                  <a:lnTo>
                    <a:pt x="2858" y="301"/>
                  </a:lnTo>
                  <a:lnTo>
                    <a:pt x="2865" y="272"/>
                  </a:lnTo>
                  <a:lnTo>
                    <a:pt x="2874" y="247"/>
                  </a:lnTo>
                  <a:lnTo>
                    <a:pt x="2878" y="247"/>
                  </a:lnTo>
                  <a:lnTo>
                    <a:pt x="2878" y="251"/>
                  </a:lnTo>
                  <a:lnTo>
                    <a:pt x="2882" y="251"/>
                  </a:lnTo>
                  <a:lnTo>
                    <a:pt x="2882" y="254"/>
                  </a:lnTo>
                  <a:lnTo>
                    <a:pt x="2882" y="258"/>
                  </a:lnTo>
                  <a:lnTo>
                    <a:pt x="2880" y="263"/>
                  </a:lnTo>
                  <a:lnTo>
                    <a:pt x="2878" y="269"/>
                  </a:lnTo>
                  <a:lnTo>
                    <a:pt x="2878" y="274"/>
                  </a:lnTo>
                  <a:lnTo>
                    <a:pt x="2878" y="280"/>
                  </a:lnTo>
                  <a:lnTo>
                    <a:pt x="2882" y="280"/>
                  </a:lnTo>
                  <a:lnTo>
                    <a:pt x="2885" y="300"/>
                  </a:lnTo>
                  <a:lnTo>
                    <a:pt x="2891" y="300"/>
                  </a:lnTo>
                  <a:lnTo>
                    <a:pt x="2893" y="283"/>
                  </a:lnTo>
                  <a:lnTo>
                    <a:pt x="2896" y="265"/>
                  </a:lnTo>
                  <a:lnTo>
                    <a:pt x="2902" y="251"/>
                  </a:lnTo>
                  <a:lnTo>
                    <a:pt x="2911" y="247"/>
                  </a:lnTo>
                  <a:lnTo>
                    <a:pt x="2911" y="238"/>
                  </a:lnTo>
                  <a:lnTo>
                    <a:pt x="2907" y="225"/>
                  </a:lnTo>
                  <a:lnTo>
                    <a:pt x="2902" y="212"/>
                  </a:lnTo>
                  <a:lnTo>
                    <a:pt x="2896" y="200"/>
                  </a:lnTo>
                  <a:lnTo>
                    <a:pt x="2894" y="191"/>
                  </a:lnTo>
                  <a:lnTo>
                    <a:pt x="2905" y="196"/>
                  </a:lnTo>
                  <a:lnTo>
                    <a:pt x="2905" y="183"/>
                  </a:lnTo>
                  <a:lnTo>
                    <a:pt x="2902" y="183"/>
                  </a:lnTo>
                  <a:lnTo>
                    <a:pt x="2898" y="154"/>
                  </a:lnTo>
                  <a:lnTo>
                    <a:pt x="2905" y="154"/>
                  </a:lnTo>
                  <a:lnTo>
                    <a:pt x="2918" y="191"/>
                  </a:lnTo>
                  <a:lnTo>
                    <a:pt x="2922" y="220"/>
                  </a:lnTo>
                  <a:lnTo>
                    <a:pt x="2925" y="220"/>
                  </a:lnTo>
                  <a:lnTo>
                    <a:pt x="2925" y="243"/>
                  </a:lnTo>
                  <a:lnTo>
                    <a:pt x="2931" y="243"/>
                  </a:lnTo>
                  <a:lnTo>
                    <a:pt x="2931" y="267"/>
                  </a:lnTo>
                  <a:lnTo>
                    <a:pt x="2934" y="267"/>
                  </a:lnTo>
                  <a:lnTo>
                    <a:pt x="2936" y="281"/>
                  </a:lnTo>
                  <a:lnTo>
                    <a:pt x="2936" y="296"/>
                  </a:lnTo>
                  <a:lnTo>
                    <a:pt x="2938" y="307"/>
                  </a:lnTo>
                  <a:lnTo>
                    <a:pt x="2942" y="307"/>
                  </a:lnTo>
                  <a:lnTo>
                    <a:pt x="2943" y="280"/>
                  </a:lnTo>
                  <a:lnTo>
                    <a:pt x="2951" y="254"/>
                  </a:lnTo>
                  <a:lnTo>
                    <a:pt x="2958" y="232"/>
                  </a:lnTo>
                  <a:lnTo>
                    <a:pt x="2965" y="211"/>
                  </a:lnTo>
                  <a:lnTo>
                    <a:pt x="2965" y="196"/>
                  </a:lnTo>
                  <a:lnTo>
                    <a:pt x="2971" y="196"/>
                  </a:lnTo>
                  <a:lnTo>
                    <a:pt x="2971" y="183"/>
                  </a:lnTo>
                  <a:lnTo>
                    <a:pt x="2974" y="183"/>
                  </a:lnTo>
                  <a:lnTo>
                    <a:pt x="2974" y="167"/>
                  </a:lnTo>
                  <a:lnTo>
                    <a:pt x="2993" y="112"/>
                  </a:lnTo>
                  <a:lnTo>
                    <a:pt x="3005" y="54"/>
                  </a:lnTo>
                  <a:lnTo>
                    <a:pt x="3018" y="54"/>
                  </a:lnTo>
                  <a:lnTo>
                    <a:pt x="2998" y="131"/>
                  </a:lnTo>
                  <a:lnTo>
                    <a:pt x="2998" y="163"/>
                  </a:lnTo>
                  <a:lnTo>
                    <a:pt x="2994" y="163"/>
                  </a:lnTo>
                  <a:lnTo>
                    <a:pt x="2994" y="196"/>
                  </a:lnTo>
                  <a:lnTo>
                    <a:pt x="2991" y="196"/>
                  </a:lnTo>
                  <a:lnTo>
                    <a:pt x="2991" y="231"/>
                  </a:lnTo>
                  <a:lnTo>
                    <a:pt x="2985" y="231"/>
                  </a:lnTo>
                  <a:lnTo>
                    <a:pt x="2983" y="243"/>
                  </a:lnTo>
                  <a:lnTo>
                    <a:pt x="2985" y="260"/>
                  </a:lnTo>
                  <a:lnTo>
                    <a:pt x="2987" y="274"/>
                  </a:lnTo>
                  <a:lnTo>
                    <a:pt x="2991" y="283"/>
                  </a:lnTo>
                  <a:lnTo>
                    <a:pt x="3002" y="231"/>
                  </a:lnTo>
                  <a:lnTo>
                    <a:pt x="3005" y="231"/>
                  </a:lnTo>
                  <a:lnTo>
                    <a:pt x="3005" y="220"/>
                  </a:lnTo>
                  <a:lnTo>
                    <a:pt x="3011" y="220"/>
                  </a:lnTo>
                  <a:lnTo>
                    <a:pt x="3042" y="103"/>
                  </a:lnTo>
                  <a:lnTo>
                    <a:pt x="3051" y="103"/>
                  </a:lnTo>
                  <a:lnTo>
                    <a:pt x="3045" y="138"/>
                  </a:lnTo>
                  <a:lnTo>
                    <a:pt x="3033" y="172"/>
                  </a:lnTo>
                  <a:lnTo>
                    <a:pt x="3022" y="203"/>
                  </a:lnTo>
                  <a:lnTo>
                    <a:pt x="3022" y="220"/>
                  </a:lnTo>
                  <a:lnTo>
                    <a:pt x="3018" y="220"/>
                  </a:lnTo>
                  <a:lnTo>
                    <a:pt x="3018" y="236"/>
                  </a:lnTo>
                  <a:lnTo>
                    <a:pt x="3014" y="236"/>
                  </a:lnTo>
                  <a:lnTo>
                    <a:pt x="3014" y="247"/>
                  </a:lnTo>
                  <a:lnTo>
                    <a:pt x="3011" y="247"/>
                  </a:lnTo>
                  <a:lnTo>
                    <a:pt x="3011" y="263"/>
                  </a:lnTo>
                  <a:lnTo>
                    <a:pt x="3005" y="263"/>
                  </a:lnTo>
                  <a:lnTo>
                    <a:pt x="3005" y="271"/>
                  </a:lnTo>
                  <a:lnTo>
                    <a:pt x="3003" y="278"/>
                  </a:lnTo>
                  <a:lnTo>
                    <a:pt x="3003" y="285"/>
                  </a:lnTo>
                  <a:lnTo>
                    <a:pt x="3002" y="291"/>
                  </a:lnTo>
                  <a:lnTo>
                    <a:pt x="3011" y="291"/>
                  </a:lnTo>
                  <a:lnTo>
                    <a:pt x="3011" y="287"/>
                  </a:lnTo>
                  <a:lnTo>
                    <a:pt x="3038" y="287"/>
                  </a:lnTo>
                  <a:lnTo>
                    <a:pt x="3038" y="283"/>
                  </a:lnTo>
                  <a:lnTo>
                    <a:pt x="3042" y="283"/>
                  </a:lnTo>
                  <a:lnTo>
                    <a:pt x="3047" y="256"/>
                  </a:lnTo>
                  <a:lnTo>
                    <a:pt x="3056" y="231"/>
                  </a:lnTo>
                  <a:lnTo>
                    <a:pt x="3065" y="207"/>
                  </a:lnTo>
                  <a:lnTo>
                    <a:pt x="3067" y="192"/>
                  </a:lnTo>
                  <a:lnTo>
                    <a:pt x="3065" y="180"/>
                  </a:lnTo>
                  <a:lnTo>
                    <a:pt x="3063" y="169"/>
                  </a:lnTo>
                  <a:lnTo>
                    <a:pt x="3065" y="160"/>
                  </a:lnTo>
                  <a:lnTo>
                    <a:pt x="3069" y="163"/>
                  </a:lnTo>
                  <a:lnTo>
                    <a:pt x="3073" y="167"/>
                  </a:lnTo>
                  <a:lnTo>
                    <a:pt x="3078" y="171"/>
                  </a:lnTo>
                  <a:lnTo>
                    <a:pt x="3080" y="152"/>
                  </a:lnTo>
                  <a:lnTo>
                    <a:pt x="3083" y="136"/>
                  </a:lnTo>
                  <a:lnTo>
                    <a:pt x="3089" y="120"/>
                  </a:lnTo>
                  <a:lnTo>
                    <a:pt x="3094" y="103"/>
                  </a:lnTo>
                  <a:lnTo>
                    <a:pt x="3102" y="103"/>
                  </a:lnTo>
                  <a:lnTo>
                    <a:pt x="3085" y="171"/>
                  </a:lnTo>
                  <a:lnTo>
                    <a:pt x="3082" y="171"/>
                  </a:lnTo>
                  <a:lnTo>
                    <a:pt x="3078" y="196"/>
                  </a:lnTo>
                  <a:lnTo>
                    <a:pt x="3082" y="196"/>
                  </a:lnTo>
                  <a:lnTo>
                    <a:pt x="3082" y="214"/>
                  </a:lnTo>
                  <a:lnTo>
                    <a:pt x="3085" y="214"/>
                  </a:lnTo>
                  <a:lnTo>
                    <a:pt x="3085" y="247"/>
                  </a:lnTo>
                  <a:lnTo>
                    <a:pt x="3091" y="247"/>
                  </a:lnTo>
                  <a:lnTo>
                    <a:pt x="3094" y="223"/>
                  </a:lnTo>
                  <a:lnTo>
                    <a:pt x="3102" y="200"/>
                  </a:lnTo>
                  <a:lnTo>
                    <a:pt x="3111" y="178"/>
                  </a:lnTo>
                  <a:lnTo>
                    <a:pt x="3118" y="154"/>
                  </a:lnTo>
                  <a:lnTo>
                    <a:pt x="3125" y="154"/>
                  </a:lnTo>
                  <a:lnTo>
                    <a:pt x="3125" y="169"/>
                  </a:lnTo>
                  <a:lnTo>
                    <a:pt x="3122" y="185"/>
                  </a:lnTo>
                  <a:lnTo>
                    <a:pt x="3120" y="200"/>
                  </a:lnTo>
                  <a:lnTo>
                    <a:pt x="3118" y="214"/>
                  </a:lnTo>
                  <a:lnTo>
                    <a:pt x="3122" y="223"/>
                  </a:lnTo>
                  <a:lnTo>
                    <a:pt x="3123" y="209"/>
                  </a:lnTo>
                  <a:lnTo>
                    <a:pt x="3129" y="198"/>
                  </a:lnTo>
                  <a:lnTo>
                    <a:pt x="3134" y="187"/>
                  </a:lnTo>
                  <a:lnTo>
                    <a:pt x="3145" y="140"/>
                  </a:lnTo>
                  <a:lnTo>
                    <a:pt x="3154" y="140"/>
                  </a:lnTo>
                  <a:lnTo>
                    <a:pt x="3149" y="176"/>
                  </a:lnTo>
                  <a:lnTo>
                    <a:pt x="3142" y="214"/>
                  </a:lnTo>
                  <a:lnTo>
                    <a:pt x="3136" y="251"/>
                  </a:lnTo>
                  <a:lnTo>
                    <a:pt x="3133" y="287"/>
                  </a:lnTo>
                  <a:lnTo>
                    <a:pt x="3138" y="323"/>
                  </a:lnTo>
                  <a:lnTo>
                    <a:pt x="3140" y="338"/>
                  </a:lnTo>
                  <a:lnTo>
                    <a:pt x="3142" y="352"/>
                  </a:lnTo>
                  <a:lnTo>
                    <a:pt x="3145" y="363"/>
                  </a:lnTo>
                  <a:lnTo>
                    <a:pt x="3145" y="360"/>
                  </a:lnTo>
                  <a:lnTo>
                    <a:pt x="3156" y="343"/>
                  </a:lnTo>
                  <a:lnTo>
                    <a:pt x="3160" y="323"/>
                  </a:lnTo>
                  <a:lnTo>
                    <a:pt x="3160" y="303"/>
                  </a:lnTo>
                  <a:lnTo>
                    <a:pt x="3156" y="281"/>
                  </a:lnTo>
                  <a:lnTo>
                    <a:pt x="3154" y="260"/>
                  </a:lnTo>
                  <a:lnTo>
                    <a:pt x="3165" y="260"/>
                  </a:lnTo>
                  <a:lnTo>
                    <a:pt x="3165" y="274"/>
                  </a:lnTo>
                  <a:lnTo>
                    <a:pt x="3169" y="285"/>
                  </a:lnTo>
                  <a:lnTo>
                    <a:pt x="3174" y="296"/>
                  </a:lnTo>
                  <a:lnTo>
                    <a:pt x="3178" y="258"/>
                  </a:lnTo>
                  <a:lnTo>
                    <a:pt x="3185" y="223"/>
                  </a:lnTo>
                  <a:lnTo>
                    <a:pt x="3194" y="191"/>
                  </a:lnTo>
                  <a:lnTo>
                    <a:pt x="3194" y="178"/>
                  </a:lnTo>
                  <a:lnTo>
                    <a:pt x="3193" y="165"/>
                  </a:lnTo>
                  <a:lnTo>
                    <a:pt x="3191" y="154"/>
                  </a:lnTo>
                  <a:lnTo>
                    <a:pt x="3191" y="111"/>
                  </a:lnTo>
                  <a:lnTo>
                    <a:pt x="3183" y="91"/>
                  </a:lnTo>
                  <a:lnTo>
                    <a:pt x="3178" y="67"/>
                  </a:lnTo>
                  <a:lnTo>
                    <a:pt x="3191" y="67"/>
                  </a:lnTo>
                  <a:lnTo>
                    <a:pt x="3193" y="85"/>
                  </a:lnTo>
                  <a:lnTo>
                    <a:pt x="3198" y="100"/>
                  </a:lnTo>
                  <a:lnTo>
                    <a:pt x="3198" y="127"/>
                  </a:lnTo>
                  <a:lnTo>
                    <a:pt x="3202" y="127"/>
                  </a:lnTo>
                  <a:lnTo>
                    <a:pt x="3214" y="20"/>
                  </a:lnTo>
                  <a:lnTo>
                    <a:pt x="3222" y="20"/>
                  </a:lnTo>
                  <a:lnTo>
                    <a:pt x="3214" y="120"/>
                  </a:lnTo>
                  <a:lnTo>
                    <a:pt x="3211" y="131"/>
                  </a:lnTo>
                  <a:lnTo>
                    <a:pt x="3207" y="147"/>
                  </a:lnTo>
                  <a:lnTo>
                    <a:pt x="3203" y="167"/>
                  </a:lnTo>
                  <a:lnTo>
                    <a:pt x="3202" y="185"/>
                  </a:lnTo>
                  <a:lnTo>
                    <a:pt x="3202" y="200"/>
                  </a:lnTo>
                  <a:lnTo>
                    <a:pt x="3205" y="200"/>
                  </a:lnTo>
                  <a:lnTo>
                    <a:pt x="3205" y="214"/>
                  </a:lnTo>
                  <a:lnTo>
                    <a:pt x="3202" y="214"/>
                  </a:lnTo>
                  <a:lnTo>
                    <a:pt x="3202" y="220"/>
                  </a:lnTo>
                  <a:lnTo>
                    <a:pt x="3205" y="220"/>
                  </a:lnTo>
                  <a:lnTo>
                    <a:pt x="3205" y="247"/>
                  </a:lnTo>
                  <a:lnTo>
                    <a:pt x="3211" y="247"/>
                  </a:lnTo>
                  <a:lnTo>
                    <a:pt x="3213" y="220"/>
                  </a:lnTo>
                  <a:lnTo>
                    <a:pt x="3220" y="191"/>
                  </a:lnTo>
                  <a:lnTo>
                    <a:pt x="3229" y="163"/>
                  </a:lnTo>
                  <a:lnTo>
                    <a:pt x="3238" y="140"/>
                  </a:lnTo>
                  <a:lnTo>
                    <a:pt x="3240" y="127"/>
                  </a:lnTo>
                  <a:lnTo>
                    <a:pt x="3240" y="118"/>
                  </a:lnTo>
                  <a:lnTo>
                    <a:pt x="3242" y="111"/>
                  </a:lnTo>
                  <a:lnTo>
                    <a:pt x="3251" y="103"/>
                  </a:lnTo>
                  <a:lnTo>
                    <a:pt x="3251" y="100"/>
                  </a:lnTo>
                  <a:lnTo>
                    <a:pt x="3254" y="100"/>
                  </a:lnTo>
                  <a:lnTo>
                    <a:pt x="3254" y="114"/>
                  </a:lnTo>
                  <a:lnTo>
                    <a:pt x="3249" y="123"/>
                  </a:lnTo>
                  <a:lnTo>
                    <a:pt x="3247" y="131"/>
                  </a:lnTo>
                  <a:lnTo>
                    <a:pt x="3247" y="140"/>
                  </a:lnTo>
                  <a:lnTo>
                    <a:pt x="3245" y="151"/>
                  </a:lnTo>
                  <a:lnTo>
                    <a:pt x="3240" y="169"/>
                  </a:lnTo>
                  <a:lnTo>
                    <a:pt x="3234" y="187"/>
                  </a:lnTo>
                  <a:lnTo>
                    <a:pt x="3231" y="207"/>
                  </a:lnTo>
                  <a:lnTo>
                    <a:pt x="3234" y="207"/>
                  </a:lnTo>
                  <a:lnTo>
                    <a:pt x="3236" y="196"/>
                  </a:lnTo>
                  <a:lnTo>
                    <a:pt x="3240" y="185"/>
                  </a:lnTo>
                  <a:lnTo>
                    <a:pt x="3242" y="176"/>
                  </a:lnTo>
                  <a:lnTo>
                    <a:pt x="3251" y="176"/>
                  </a:lnTo>
                  <a:lnTo>
                    <a:pt x="3251" y="263"/>
                  </a:lnTo>
                  <a:lnTo>
                    <a:pt x="3254" y="263"/>
                  </a:lnTo>
                  <a:lnTo>
                    <a:pt x="3258" y="274"/>
                  </a:lnTo>
                  <a:lnTo>
                    <a:pt x="3251" y="274"/>
                  </a:lnTo>
                  <a:lnTo>
                    <a:pt x="3251" y="280"/>
                  </a:lnTo>
                  <a:lnTo>
                    <a:pt x="3258" y="280"/>
                  </a:lnTo>
                  <a:lnTo>
                    <a:pt x="3258" y="292"/>
                  </a:lnTo>
                  <a:lnTo>
                    <a:pt x="3262" y="305"/>
                  </a:lnTo>
                  <a:lnTo>
                    <a:pt x="3265" y="314"/>
                  </a:lnTo>
                  <a:lnTo>
                    <a:pt x="3269" y="294"/>
                  </a:lnTo>
                  <a:lnTo>
                    <a:pt x="3274" y="276"/>
                  </a:lnTo>
                  <a:lnTo>
                    <a:pt x="3282" y="260"/>
                  </a:lnTo>
                  <a:lnTo>
                    <a:pt x="3291" y="223"/>
                  </a:lnTo>
                  <a:lnTo>
                    <a:pt x="3294" y="223"/>
                  </a:lnTo>
                  <a:lnTo>
                    <a:pt x="3294" y="214"/>
                  </a:lnTo>
                  <a:lnTo>
                    <a:pt x="3298" y="214"/>
                  </a:lnTo>
                  <a:lnTo>
                    <a:pt x="3298" y="203"/>
                  </a:lnTo>
                  <a:lnTo>
                    <a:pt x="3325" y="143"/>
                  </a:lnTo>
                  <a:lnTo>
                    <a:pt x="3331" y="143"/>
                  </a:lnTo>
                  <a:lnTo>
                    <a:pt x="3331" y="160"/>
                  </a:lnTo>
                  <a:lnTo>
                    <a:pt x="3322" y="172"/>
                  </a:lnTo>
                  <a:lnTo>
                    <a:pt x="3314" y="196"/>
                  </a:lnTo>
                  <a:lnTo>
                    <a:pt x="3309" y="223"/>
                  </a:lnTo>
                  <a:lnTo>
                    <a:pt x="3303" y="251"/>
                  </a:lnTo>
                  <a:lnTo>
                    <a:pt x="3302" y="271"/>
                  </a:lnTo>
                  <a:lnTo>
                    <a:pt x="3302" y="283"/>
                  </a:lnTo>
                  <a:lnTo>
                    <a:pt x="3302" y="298"/>
                  </a:lnTo>
                  <a:lnTo>
                    <a:pt x="3302" y="311"/>
                  </a:lnTo>
                  <a:lnTo>
                    <a:pt x="3305" y="320"/>
                  </a:lnTo>
                  <a:lnTo>
                    <a:pt x="3311" y="251"/>
                  </a:lnTo>
                  <a:lnTo>
                    <a:pt x="3322" y="251"/>
                  </a:lnTo>
                  <a:lnTo>
                    <a:pt x="3322" y="254"/>
                  </a:lnTo>
                  <a:lnTo>
                    <a:pt x="3318" y="254"/>
                  </a:lnTo>
                  <a:lnTo>
                    <a:pt x="3318" y="287"/>
                  </a:lnTo>
                  <a:lnTo>
                    <a:pt x="3316" y="298"/>
                  </a:lnTo>
                  <a:lnTo>
                    <a:pt x="3314" y="311"/>
                  </a:lnTo>
                  <a:lnTo>
                    <a:pt x="3313" y="325"/>
                  </a:lnTo>
                  <a:lnTo>
                    <a:pt x="3314" y="338"/>
                  </a:lnTo>
                  <a:lnTo>
                    <a:pt x="3318" y="347"/>
                  </a:lnTo>
                  <a:lnTo>
                    <a:pt x="3325" y="300"/>
                  </a:lnTo>
                  <a:lnTo>
                    <a:pt x="3331" y="300"/>
                  </a:lnTo>
                  <a:lnTo>
                    <a:pt x="3331" y="287"/>
                  </a:lnTo>
                  <a:lnTo>
                    <a:pt x="3334" y="287"/>
                  </a:lnTo>
                  <a:lnTo>
                    <a:pt x="3331" y="260"/>
                  </a:lnTo>
                  <a:lnTo>
                    <a:pt x="3334" y="260"/>
                  </a:lnTo>
                  <a:lnTo>
                    <a:pt x="3334" y="263"/>
                  </a:lnTo>
                  <a:lnTo>
                    <a:pt x="3336" y="263"/>
                  </a:lnTo>
                  <a:lnTo>
                    <a:pt x="3340" y="261"/>
                  </a:lnTo>
                  <a:lnTo>
                    <a:pt x="3345" y="260"/>
                  </a:lnTo>
                  <a:lnTo>
                    <a:pt x="3351" y="260"/>
                  </a:lnTo>
                  <a:lnTo>
                    <a:pt x="3351" y="261"/>
                  </a:lnTo>
                  <a:lnTo>
                    <a:pt x="3354" y="263"/>
                  </a:lnTo>
                  <a:lnTo>
                    <a:pt x="3356" y="265"/>
                  </a:lnTo>
                  <a:lnTo>
                    <a:pt x="3358" y="267"/>
                  </a:lnTo>
                  <a:lnTo>
                    <a:pt x="3358" y="267"/>
                  </a:lnTo>
                  <a:lnTo>
                    <a:pt x="3358" y="287"/>
                  </a:lnTo>
                  <a:lnTo>
                    <a:pt x="3362" y="287"/>
                  </a:lnTo>
                  <a:lnTo>
                    <a:pt x="3362" y="303"/>
                  </a:lnTo>
                  <a:lnTo>
                    <a:pt x="3365" y="303"/>
                  </a:lnTo>
                  <a:lnTo>
                    <a:pt x="3367" y="316"/>
                  </a:lnTo>
                  <a:lnTo>
                    <a:pt x="3369" y="329"/>
                  </a:lnTo>
                  <a:lnTo>
                    <a:pt x="3371" y="340"/>
                  </a:lnTo>
                  <a:lnTo>
                    <a:pt x="3374" y="340"/>
                  </a:lnTo>
                  <a:lnTo>
                    <a:pt x="3376" y="318"/>
                  </a:lnTo>
                  <a:lnTo>
                    <a:pt x="3382" y="300"/>
                  </a:lnTo>
                  <a:lnTo>
                    <a:pt x="3387" y="281"/>
                  </a:lnTo>
                  <a:lnTo>
                    <a:pt x="3391" y="263"/>
                  </a:lnTo>
                  <a:lnTo>
                    <a:pt x="3402" y="263"/>
                  </a:lnTo>
                  <a:lnTo>
                    <a:pt x="3391" y="300"/>
                  </a:lnTo>
                  <a:lnTo>
                    <a:pt x="3391" y="320"/>
                  </a:lnTo>
                  <a:lnTo>
                    <a:pt x="3385" y="320"/>
                  </a:lnTo>
                  <a:lnTo>
                    <a:pt x="3385" y="400"/>
                  </a:lnTo>
                  <a:lnTo>
                    <a:pt x="3385" y="412"/>
                  </a:lnTo>
                  <a:lnTo>
                    <a:pt x="3385" y="427"/>
                  </a:lnTo>
                  <a:lnTo>
                    <a:pt x="3385" y="441"/>
                  </a:lnTo>
                  <a:lnTo>
                    <a:pt x="3391" y="451"/>
                  </a:lnTo>
                  <a:lnTo>
                    <a:pt x="3393" y="392"/>
                  </a:lnTo>
                  <a:lnTo>
                    <a:pt x="3400" y="338"/>
                  </a:lnTo>
                  <a:lnTo>
                    <a:pt x="3413" y="289"/>
                  </a:lnTo>
                  <a:lnTo>
                    <a:pt x="3425" y="243"/>
                  </a:lnTo>
                  <a:lnTo>
                    <a:pt x="3425" y="223"/>
                  </a:lnTo>
                  <a:lnTo>
                    <a:pt x="3431" y="223"/>
                  </a:lnTo>
                  <a:lnTo>
                    <a:pt x="3434" y="207"/>
                  </a:lnTo>
                  <a:lnTo>
                    <a:pt x="3438" y="207"/>
                  </a:lnTo>
                  <a:lnTo>
                    <a:pt x="3438" y="192"/>
                  </a:lnTo>
                  <a:lnTo>
                    <a:pt x="3434" y="178"/>
                  </a:lnTo>
                  <a:lnTo>
                    <a:pt x="3429" y="161"/>
                  </a:lnTo>
                  <a:lnTo>
                    <a:pt x="3425" y="147"/>
                  </a:lnTo>
                  <a:lnTo>
                    <a:pt x="3434" y="147"/>
                  </a:lnTo>
                  <a:lnTo>
                    <a:pt x="3438" y="163"/>
                  </a:lnTo>
                  <a:lnTo>
                    <a:pt x="3442" y="163"/>
                  </a:lnTo>
                  <a:lnTo>
                    <a:pt x="3442" y="180"/>
                  </a:lnTo>
                  <a:lnTo>
                    <a:pt x="3445" y="180"/>
                  </a:lnTo>
                  <a:lnTo>
                    <a:pt x="3445" y="191"/>
                  </a:lnTo>
                  <a:lnTo>
                    <a:pt x="3451" y="191"/>
                  </a:lnTo>
                  <a:lnTo>
                    <a:pt x="3451" y="203"/>
                  </a:lnTo>
                  <a:lnTo>
                    <a:pt x="3454" y="203"/>
                  </a:lnTo>
                  <a:lnTo>
                    <a:pt x="3465" y="260"/>
                  </a:lnTo>
                  <a:lnTo>
                    <a:pt x="3471" y="260"/>
                  </a:lnTo>
                  <a:lnTo>
                    <a:pt x="3471" y="280"/>
                  </a:lnTo>
                  <a:lnTo>
                    <a:pt x="3474" y="280"/>
                  </a:lnTo>
                  <a:lnTo>
                    <a:pt x="3476" y="292"/>
                  </a:lnTo>
                  <a:lnTo>
                    <a:pt x="3476" y="305"/>
                  </a:lnTo>
                  <a:lnTo>
                    <a:pt x="3482" y="314"/>
                  </a:lnTo>
                  <a:lnTo>
                    <a:pt x="3483" y="292"/>
                  </a:lnTo>
                  <a:lnTo>
                    <a:pt x="3491" y="271"/>
                  </a:lnTo>
                  <a:lnTo>
                    <a:pt x="3494" y="271"/>
                  </a:lnTo>
                  <a:lnTo>
                    <a:pt x="3494" y="263"/>
                  </a:lnTo>
                  <a:lnTo>
                    <a:pt x="3498" y="263"/>
                  </a:lnTo>
                  <a:lnTo>
                    <a:pt x="3502" y="183"/>
                  </a:lnTo>
                  <a:lnTo>
                    <a:pt x="3514" y="183"/>
                  </a:lnTo>
                  <a:lnTo>
                    <a:pt x="3514" y="196"/>
                  </a:lnTo>
                  <a:lnTo>
                    <a:pt x="3516" y="207"/>
                  </a:lnTo>
                  <a:lnTo>
                    <a:pt x="3522" y="214"/>
                  </a:lnTo>
                  <a:lnTo>
                    <a:pt x="3520" y="187"/>
                  </a:lnTo>
                  <a:lnTo>
                    <a:pt x="3513" y="160"/>
                  </a:lnTo>
                  <a:lnTo>
                    <a:pt x="3507" y="134"/>
                  </a:lnTo>
                  <a:lnTo>
                    <a:pt x="3502" y="107"/>
                  </a:lnTo>
                  <a:lnTo>
                    <a:pt x="3514" y="111"/>
                  </a:lnTo>
                  <a:lnTo>
                    <a:pt x="3518" y="140"/>
                  </a:lnTo>
                  <a:lnTo>
                    <a:pt x="3525" y="163"/>
                  </a:lnTo>
                  <a:lnTo>
                    <a:pt x="3525" y="187"/>
                  </a:lnTo>
                  <a:lnTo>
                    <a:pt x="3531" y="187"/>
                  </a:lnTo>
                  <a:lnTo>
                    <a:pt x="3531" y="211"/>
                  </a:lnTo>
                  <a:lnTo>
                    <a:pt x="3534" y="211"/>
                  </a:lnTo>
                  <a:lnTo>
                    <a:pt x="3536" y="223"/>
                  </a:lnTo>
                  <a:lnTo>
                    <a:pt x="3536" y="234"/>
                  </a:lnTo>
                  <a:lnTo>
                    <a:pt x="3538" y="247"/>
                  </a:lnTo>
                  <a:lnTo>
                    <a:pt x="3542" y="254"/>
                  </a:lnTo>
                  <a:lnTo>
                    <a:pt x="3543" y="238"/>
                  </a:lnTo>
                  <a:lnTo>
                    <a:pt x="3545" y="221"/>
                  </a:lnTo>
                  <a:lnTo>
                    <a:pt x="3551" y="207"/>
                  </a:lnTo>
                  <a:lnTo>
                    <a:pt x="3551" y="180"/>
                  </a:lnTo>
                  <a:lnTo>
                    <a:pt x="3554" y="180"/>
                  </a:lnTo>
                  <a:lnTo>
                    <a:pt x="3554" y="151"/>
                  </a:lnTo>
                  <a:lnTo>
                    <a:pt x="3558" y="151"/>
                  </a:lnTo>
                  <a:lnTo>
                    <a:pt x="3558" y="127"/>
                  </a:lnTo>
                  <a:lnTo>
                    <a:pt x="3562" y="127"/>
                  </a:lnTo>
                  <a:lnTo>
                    <a:pt x="3562" y="107"/>
                  </a:lnTo>
                  <a:lnTo>
                    <a:pt x="3565" y="107"/>
                  </a:lnTo>
                  <a:lnTo>
                    <a:pt x="3567" y="94"/>
                  </a:lnTo>
                  <a:lnTo>
                    <a:pt x="3569" y="85"/>
                  </a:lnTo>
                  <a:lnTo>
                    <a:pt x="3574" y="76"/>
                  </a:lnTo>
                  <a:lnTo>
                    <a:pt x="3576" y="74"/>
                  </a:lnTo>
                  <a:lnTo>
                    <a:pt x="3576" y="72"/>
                  </a:lnTo>
                  <a:lnTo>
                    <a:pt x="3576" y="72"/>
                  </a:lnTo>
                  <a:lnTo>
                    <a:pt x="3578" y="72"/>
                  </a:lnTo>
                  <a:lnTo>
                    <a:pt x="3580" y="72"/>
                  </a:lnTo>
                  <a:lnTo>
                    <a:pt x="3582" y="71"/>
                  </a:lnTo>
                  <a:lnTo>
                    <a:pt x="3576" y="103"/>
                  </a:lnTo>
                  <a:lnTo>
                    <a:pt x="3569" y="140"/>
                  </a:lnTo>
                  <a:lnTo>
                    <a:pt x="3562" y="171"/>
                  </a:lnTo>
                  <a:lnTo>
                    <a:pt x="3562" y="196"/>
                  </a:lnTo>
                  <a:lnTo>
                    <a:pt x="3558" y="196"/>
                  </a:lnTo>
                  <a:lnTo>
                    <a:pt x="3558" y="254"/>
                  </a:lnTo>
                  <a:lnTo>
                    <a:pt x="3554" y="254"/>
                  </a:lnTo>
                  <a:lnTo>
                    <a:pt x="3554" y="271"/>
                  </a:lnTo>
                  <a:lnTo>
                    <a:pt x="3558" y="271"/>
                  </a:lnTo>
                  <a:lnTo>
                    <a:pt x="3560" y="285"/>
                  </a:lnTo>
                  <a:lnTo>
                    <a:pt x="3558" y="301"/>
                  </a:lnTo>
                  <a:lnTo>
                    <a:pt x="3556" y="318"/>
                  </a:lnTo>
                  <a:lnTo>
                    <a:pt x="3556" y="334"/>
                  </a:lnTo>
                  <a:lnTo>
                    <a:pt x="3558" y="349"/>
                  </a:lnTo>
                  <a:lnTo>
                    <a:pt x="3562" y="360"/>
                  </a:lnTo>
                  <a:lnTo>
                    <a:pt x="3562" y="320"/>
                  </a:lnTo>
                  <a:lnTo>
                    <a:pt x="3571" y="314"/>
                  </a:lnTo>
                  <a:lnTo>
                    <a:pt x="3582" y="263"/>
                  </a:lnTo>
                  <a:lnTo>
                    <a:pt x="3591" y="263"/>
                  </a:lnTo>
                  <a:lnTo>
                    <a:pt x="3589" y="271"/>
                  </a:lnTo>
                  <a:lnTo>
                    <a:pt x="3587" y="283"/>
                  </a:lnTo>
                  <a:lnTo>
                    <a:pt x="3583" y="296"/>
                  </a:lnTo>
                  <a:lnTo>
                    <a:pt x="3580" y="307"/>
                  </a:lnTo>
                  <a:lnTo>
                    <a:pt x="3578" y="311"/>
                  </a:lnTo>
                  <a:lnTo>
                    <a:pt x="3578" y="314"/>
                  </a:lnTo>
                  <a:lnTo>
                    <a:pt x="3585" y="314"/>
                  </a:lnTo>
                  <a:lnTo>
                    <a:pt x="3587" y="340"/>
                  </a:lnTo>
                  <a:lnTo>
                    <a:pt x="3587" y="367"/>
                  </a:lnTo>
                  <a:lnTo>
                    <a:pt x="3587" y="394"/>
                  </a:lnTo>
                  <a:lnTo>
                    <a:pt x="3582" y="416"/>
                  </a:lnTo>
                  <a:lnTo>
                    <a:pt x="3585" y="416"/>
                  </a:lnTo>
                  <a:lnTo>
                    <a:pt x="3585" y="411"/>
                  </a:lnTo>
                  <a:lnTo>
                    <a:pt x="3591" y="411"/>
                  </a:lnTo>
                  <a:lnTo>
                    <a:pt x="3598" y="351"/>
                  </a:lnTo>
                  <a:lnTo>
                    <a:pt x="3602" y="351"/>
                  </a:lnTo>
                  <a:lnTo>
                    <a:pt x="3602" y="327"/>
                  </a:lnTo>
                  <a:lnTo>
                    <a:pt x="3605" y="327"/>
                  </a:lnTo>
                  <a:lnTo>
                    <a:pt x="3605" y="314"/>
                  </a:lnTo>
                  <a:lnTo>
                    <a:pt x="3611" y="314"/>
                  </a:lnTo>
                  <a:lnTo>
                    <a:pt x="3611" y="247"/>
                  </a:lnTo>
                  <a:lnTo>
                    <a:pt x="3614" y="247"/>
                  </a:lnTo>
                  <a:lnTo>
                    <a:pt x="3611" y="240"/>
                  </a:lnTo>
                  <a:lnTo>
                    <a:pt x="3611" y="163"/>
                  </a:lnTo>
                  <a:lnTo>
                    <a:pt x="3605" y="163"/>
                  </a:lnTo>
                  <a:lnTo>
                    <a:pt x="3605" y="147"/>
                  </a:lnTo>
                  <a:lnTo>
                    <a:pt x="3618" y="147"/>
                  </a:lnTo>
                  <a:lnTo>
                    <a:pt x="3620" y="169"/>
                  </a:lnTo>
                  <a:lnTo>
                    <a:pt x="3625" y="187"/>
                  </a:lnTo>
                  <a:lnTo>
                    <a:pt x="3631" y="203"/>
                  </a:lnTo>
                  <a:lnTo>
                    <a:pt x="3633" y="218"/>
                  </a:lnTo>
                  <a:lnTo>
                    <a:pt x="3633" y="232"/>
                  </a:lnTo>
                  <a:lnTo>
                    <a:pt x="3638" y="243"/>
                  </a:lnTo>
                  <a:lnTo>
                    <a:pt x="3634" y="163"/>
                  </a:lnTo>
                  <a:lnTo>
                    <a:pt x="3642" y="163"/>
                  </a:lnTo>
                  <a:lnTo>
                    <a:pt x="3642" y="131"/>
                  </a:lnTo>
                  <a:lnTo>
                    <a:pt x="3645" y="131"/>
                  </a:lnTo>
                  <a:lnTo>
                    <a:pt x="3645" y="100"/>
                  </a:lnTo>
                  <a:lnTo>
                    <a:pt x="3647" y="69"/>
                  </a:lnTo>
                  <a:lnTo>
                    <a:pt x="3654" y="43"/>
                  </a:lnTo>
                  <a:lnTo>
                    <a:pt x="3658" y="43"/>
                  </a:lnTo>
                  <a:lnTo>
                    <a:pt x="3658" y="107"/>
                  </a:lnTo>
                  <a:lnTo>
                    <a:pt x="3654" y="118"/>
                  </a:lnTo>
                  <a:lnTo>
                    <a:pt x="3653" y="132"/>
                  </a:lnTo>
                  <a:lnTo>
                    <a:pt x="3654" y="149"/>
                  </a:lnTo>
                  <a:lnTo>
                    <a:pt x="3654" y="165"/>
                  </a:lnTo>
                  <a:lnTo>
                    <a:pt x="3654" y="180"/>
                  </a:lnTo>
                  <a:lnTo>
                    <a:pt x="3651" y="200"/>
                  </a:lnTo>
                  <a:lnTo>
                    <a:pt x="3654" y="223"/>
                  </a:lnTo>
                  <a:lnTo>
                    <a:pt x="3658" y="223"/>
                  </a:lnTo>
                  <a:lnTo>
                    <a:pt x="3658" y="240"/>
                  </a:lnTo>
                  <a:lnTo>
                    <a:pt x="3662" y="240"/>
                  </a:lnTo>
                  <a:lnTo>
                    <a:pt x="3671" y="314"/>
                  </a:lnTo>
                  <a:lnTo>
                    <a:pt x="3691" y="314"/>
                  </a:lnTo>
                  <a:lnTo>
                    <a:pt x="3687" y="258"/>
                  </a:lnTo>
                  <a:lnTo>
                    <a:pt x="3682" y="205"/>
                  </a:lnTo>
                  <a:lnTo>
                    <a:pt x="3673" y="156"/>
                  </a:lnTo>
                  <a:lnTo>
                    <a:pt x="3662" y="107"/>
                  </a:lnTo>
                  <a:lnTo>
                    <a:pt x="3674" y="111"/>
                  </a:lnTo>
                  <a:lnTo>
                    <a:pt x="3678" y="138"/>
                  </a:lnTo>
                  <a:lnTo>
                    <a:pt x="3685" y="163"/>
                  </a:lnTo>
                  <a:lnTo>
                    <a:pt x="3685" y="187"/>
                  </a:lnTo>
                  <a:lnTo>
                    <a:pt x="3691" y="187"/>
                  </a:lnTo>
                  <a:lnTo>
                    <a:pt x="3691" y="211"/>
                  </a:lnTo>
                  <a:lnTo>
                    <a:pt x="3694" y="211"/>
                  </a:lnTo>
                  <a:lnTo>
                    <a:pt x="3694" y="231"/>
                  </a:lnTo>
                  <a:lnTo>
                    <a:pt x="3698" y="231"/>
                  </a:lnTo>
                  <a:lnTo>
                    <a:pt x="3700" y="243"/>
                  </a:lnTo>
                  <a:lnTo>
                    <a:pt x="3700" y="258"/>
                  </a:lnTo>
                  <a:lnTo>
                    <a:pt x="3702" y="269"/>
                  </a:lnTo>
                  <a:lnTo>
                    <a:pt x="3705" y="280"/>
                  </a:lnTo>
                  <a:lnTo>
                    <a:pt x="37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87CE271-BE62-FAFC-251C-B6DF382A2D5B}"/>
                </a:ext>
              </a:extLst>
            </p:cNvPr>
            <p:cNvGrpSpPr/>
            <p:nvPr/>
          </p:nvGrpSpPr>
          <p:grpSpPr>
            <a:xfrm>
              <a:off x="6100204" y="1031874"/>
              <a:ext cx="647947" cy="647947"/>
              <a:chOff x="4266660" y="45289"/>
              <a:chExt cx="768290" cy="76829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70173E7F-4837-4E0E-5E7F-42656CF0D07D}"/>
                  </a:ext>
                </a:extLst>
              </p:cNvPr>
              <p:cNvSpPr/>
              <p:nvPr/>
            </p:nvSpPr>
            <p:spPr>
              <a:xfrm>
                <a:off x="4266660" y="45289"/>
                <a:ext cx="768290" cy="768290"/>
              </a:xfrm>
              <a:custGeom>
                <a:avLst/>
                <a:gdLst>
                  <a:gd name="connsiteX0" fmla="*/ 583092 w 768290"/>
                  <a:gd name="connsiteY0" fmla="*/ 51758 h 768290"/>
                  <a:gd name="connsiteX1" fmla="*/ 573387 w 768290"/>
                  <a:gd name="connsiteY1" fmla="*/ 131014 h 768290"/>
                  <a:gd name="connsiteX2" fmla="*/ 596031 w 768290"/>
                  <a:gd name="connsiteY2" fmla="*/ 164980 h 768290"/>
                  <a:gd name="connsiteX3" fmla="*/ 700357 w 768290"/>
                  <a:gd name="connsiteY3" fmla="*/ 188433 h 768290"/>
                  <a:gd name="connsiteX4" fmla="*/ 709253 w 768290"/>
                  <a:gd name="connsiteY4" fmla="*/ 215121 h 768290"/>
                  <a:gd name="connsiteX5" fmla="*/ 671243 w 768290"/>
                  <a:gd name="connsiteY5" fmla="*/ 265262 h 768290"/>
                  <a:gd name="connsiteX6" fmla="*/ 674478 w 768290"/>
                  <a:gd name="connsiteY6" fmla="*/ 293568 h 768290"/>
                  <a:gd name="connsiteX7" fmla="*/ 775569 w 768290"/>
                  <a:gd name="connsiteY7" fmla="*/ 388189 h 768290"/>
                  <a:gd name="connsiteX8" fmla="*/ 706827 w 768290"/>
                  <a:gd name="connsiteY8" fmla="*/ 417303 h 768290"/>
                  <a:gd name="connsiteX9" fmla="*/ 686609 w 768290"/>
                  <a:gd name="connsiteY9" fmla="*/ 463400 h 768290"/>
                  <a:gd name="connsiteX10" fmla="*/ 723002 w 768290"/>
                  <a:gd name="connsiteY10" fmla="*/ 580666 h 768290"/>
                  <a:gd name="connsiteX11" fmla="*/ 635659 w 768290"/>
                  <a:gd name="connsiteY11" fmla="*/ 571770 h 768290"/>
                  <a:gd name="connsiteX12" fmla="*/ 613015 w 768290"/>
                  <a:gd name="connsiteY12" fmla="*/ 587944 h 768290"/>
                  <a:gd name="connsiteX13" fmla="*/ 581474 w 768290"/>
                  <a:gd name="connsiteY13" fmla="*/ 719767 h 768290"/>
                  <a:gd name="connsiteX14" fmla="*/ 511115 w 768290"/>
                  <a:gd name="connsiteY14" fmla="*/ 670434 h 768290"/>
                  <a:gd name="connsiteX15" fmla="*/ 480384 w 768290"/>
                  <a:gd name="connsiteY15" fmla="*/ 673669 h 768290"/>
                  <a:gd name="connsiteX16" fmla="*/ 385762 w 768290"/>
                  <a:gd name="connsiteY16" fmla="*/ 773951 h 768290"/>
                  <a:gd name="connsiteX17" fmla="*/ 350179 w 768290"/>
                  <a:gd name="connsiteY17" fmla="*/ 692270 h 768290"/>
                  <a:gd name="connsiteX18" fmla="*/ 324299 w 768290"/>
                  <a:gd name="connsiteY18" fmla="*/ 680948 h 768290"/>
                  <a:gd name="connsiteX19" fmla="*/ 210269 w 768290"/>
                  <a:gd name="connsiteY19" fmla="*/ 716532 h 768290"/>
                  <a:gd name="connsiteX20" fmla="*/ 192477 w 768290"/>
                  <a:gd name="connsiteY20" fmla="*/ 701975 h 768290"/>
                  <a:gd name="connsiteX21" fmla="*/ 202182 w 768290"/>
                  <a:gd name="connsiteY21" fmla="*/ 637276 h 768290"/>
                  <a:gd name="connsiteX22" fmla="*/ 182772 w 768290"/>
                  <a:gd name="connsiteY22" fmla="*/ 609780 h 768290"/>
                  <a:gd name="connsiteX23" fmla="*/ 50950 w 768290"/>
                  <a:gd name="connsiteY23" fmla="*/ 579048 h 768290"/>
                  <a:gd name="connsiteX24" fmla="*/ 103517 w 768290"/>
                  <a:gd name="connsiteY24" fmla="*/ 508689 h 768290"/>
                  <a:gd name="connsiteX25" fmla="*/ 101091 w 768290"/>
                  <a:gd name="connsiteY25" fmla="*/ 480384 h 768290"/>
                  <a:gd name="connsiteX26" fmla="*/ 0 w 768290"/>
                  <a:gd name="connsiteY26" fmla="*/ 385763 h 768290"/>
                  <a:gd name="connsiteX27" fmla="*/ 73594 w 768290"/>
                  <a:gd name="connsiteY27" fmla="*/ 354222 h 768290"/>
                  <a:gd name="connsiteX28" fmla="*/ 91386 w 768290"/>
                  <a:gd name="connsiteY28" fmla="*/ 315403 h 768290"/>
                  <a:gd name="connsiteX29" fmla="*/ 53376 w 768290"/>
                  <a:gd name="connsiteY29" fmla="*/ 192477 h 768290"/>
                  <a:gd name="connsiteX30" fmla="*/ 140718 w 768290"/>
                  <a:gd name="connsiteY30" fmla="*/ 202182 h 768290"/>
                  <a:gd name="connsiteX31" fmla="*/ 164171 w 768290"/>
                  <a:gd name="connsiteY31" fmla="*/ 184390 h 768290"/>
                  <a:gd name="connsiteX32" fmla="*/ 195712 w 768290"/>
                  <a:gd name="connsiteY32" fmla="*/ 50950 h 768290"/>
                  <a:gd name="connsiteX33" fmla="*/ 257984 w 768290"/>
                  <a:gd name="connsiteY33" fmla="*/ 97856 h 768290"/>
                  <a:gd name="connsiteX34" fmla="*/ 303272 w 768290"/>
                  <a:gd name="connsiteY34" fmla="*/ 93004 h 768290"/>
                  <a:gd name="connsiteX35" fmla="*/ 389806 w 768290"/>
                  <a:gd name="connsiteY35" fmla="*/ 0 h 768290"/>
                  <a:gd name="connsiteX36" fmla="*/ 422155 w 768290"/>
                  <a:gd name="connsiteY36" fmla="*/ 74403 h 768290"/>
                  <a:gd name="connsiteX37" fmla="*/ 457739 w 768290"/>
                  <a:gd name="connsiteY37" fmla="*/ 91386 h 768290"/>
                  <a:gd name="connsiteX38" fmla="*/ 583092 w 768290"/>
                  <a:gd name="connsiteY38" fmla="*/ 51758 h 768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768290" h="768290">
                    <a:moveTo>
                      <a:pt x="583092" y="51758"/>
                    </a:moveTo>
                    <a:cubicBezTo>
                      <a:pt x="579857" y="80064"/>
                      <a:pt x="579048" y="105943"/>
                      <a:pt x="573387" y="131014"/>
                    </a:cubicBezTo>
                    <a:cubicBezTo>
                      <a:pt x="567726" y="153658"/>
                      <a:pt x="576622" y="160937"/>
                      <a:pt x="596031" y="164980"/>
                    </a:cubicBezTo>
                    <a:cubicBezTo>
                      <a:pt x="630807" y="172259"/>
                      <a:pt x="665582" y="183581"/>
                      <a:pt x="700357" y="188433"/>
                    </a:cubicBezTo>
                    <a:cubicBezTo>
                      <a:pt x="727854" y="192477"/>
                      <a:pt x="719766" y="202182"/>
                      <a:pt x="709253" y="215121"/>
                    </a:cubicBezTo>
                    <a:cubicBezTo>
                      <a:pt x="696313" y="232104"/>
                      <a:pt x="684991" y="249896"/>
                      <a:pt x="671243" y="265262"/>
                    </a:cubicBezTo>
                    <a:cubicBezTo>
                      <a:pt x="660729" y="277393"/>
                      <a:pt x="663156" y="283863"/>
                      <a:pt x="674478" y="293568"/>
                    </a:cubicBezTo>
                    <a:cubicBezTo>
                      <a:pt x="707636" y="323491"/>
                      <a:pt x="739985" y="355031"/>
                      <a:pt x="775569" y="388189"/>
                    </a:cubicBezTo>
                    <a:cubicBezTo>
                      <a:pt x="752115" y="398702"/>
                      <a:pt x="730280" y="410833"/>
                      <a:pt x="706827" y="417303"/>
                    </a:cubicBezTo>
                    <a:cubicBezTo>
                      <a:pt x="679330" y="425390"/>
                      <a:pt x="677713" y="439138"/>
                      <a:pt x="686609" y="463400"/>
                    </a:cubicBezTo>
                    <a:cubicBezTo>
                      <a:pt x="700357" y="500602"/>
                      <a:pt x="710062" y="539421"/>
                      <a:pt x="723002" y="580666"/>
                    </a:cubicBezTo>
                    <a:cubicBezTo>
                      <a:pt x="692270" y="577431"/>
                      <a:pt x="663156" y="576622"/>
                      <a:pt x="635659" y="571770"/>
                    </a:cubicBezTo>
                    <a:cubicBezTo>
                      <a:pt x="619484" y="569343"/>
                      <a:pt x="616250" y="572578"/>
                      <a:pt x="613015" y="587944"/>
                    </a:cubicBezTo>
                    <a:cubicBezTo>
                      <a:pt x="604119" y="631615"/>
                      <a:pt x="591988" y="675287"/>
                      <a:pt x="581474" y="719767"/>
                    </a:cubicBezTo>
                    <a:cubicBezTo>
                      <a:pt x="554786" y="707636"/>
                      <a:pt x="533759" y="687417"/>
                      <a:pt x="511115" y="670434"/>
                    </a:cubicBezTo>
                    <a:cubicBezTo>
                      <a:pt x="497367" y="659921"/>
                      <a:pt x="490897" y="661538"/>
                      <a:pt x="480384" y="673669"/>
                    </a:cubicBezTo>
                    <a:cubicBezTo>
                      <a:pt x="449652" y="706827"/>
                      <a:pt x="418112" y="739176"/>
                      <a:pt x="385762" y="773951"/>
                    </a:cubicBezTo>
                    <a:cubicBezTo>
                      <a:pt x="372823" y="744837"/>
                      <a:pt x="359883" y="719767"/>
                      <a:pt x="350179" y="692270"/>
                    </a:cubicBezTo>
                    <a:cubicBezTo>
                      <a:pt x="344517" y="676904"/>
                      <a:pt x="338048" y="676095"/>
                      <a:pt x="324299" y="680948"/>
                    </a:cubicBezTo>
                    <a:cubicBezTo>
                      <a:pt x="286289" y="693887"/>
                      <a:pt x="248279" y="704401"/>
                      <a:pt x="210269" y="716532"/>
                    </a:cubicBezTo>
                    <a:cubicBezTo>
                      <a:pt x="195712" y="720575"/>
                      <a:pt x="190051" y="718149"/>
                      <a:pt x="192477" y="701975"/>
                    </a:cubicBezTo>
                    <a:cubicBezTo>
                      <a:pt x="196521" y="680139"/>
                      <a:pt x="197329" y="658303"/>
                      <a:pt x="202182" y="637276"/>
                    </a:cubicBezTo>
                    <a:cubicBezTo>
                      <a:pt x="206225" y="619484"/>
                      <a:pt x="200564" y="613015"/>
                      <a:pt x="182772" y="609780"/>
                    </a:cubicBezTo>
                    <a:cubicBezTo>
                      <a:pt x="139910" y="601692"/>
                      <a:pt x="97856" y="590370"/>
                      <a:pt x="50950" y="579048"/>
                    </a:cubicBezTo>
                    <a:cubicBezTo>
                      <a:pt x="69550" y="553978"/>
                      <a:pt x="85725" y="530525"/>
                      <a:pt x="103517" y="508689"/>
                    </a:cubicBezTo>
                    <a:cubicBezTo>
                      <a:pt x="112413" y="497367"/>
                      <a:pt x="112413" y="490088"/>
                      <a:pt x="101091" y="480384"/>
                    </a:cubicBezTo>
                    <a:cubicBezTo>
                      <a:pt x="67124" y="449652"/>
                      <a:pt x="33966" y="418112"/>
                      <a:pt x="0" y="385763"/>
                    </a:cubicBezTo>
                    <a:cubicBezTo>
                      <a:pt x="25879" y="374440"/>
                      <a:pt x="48524" y="361501"/>
                      <a:pt x="73594" y="354222"/>
                    </a:cubicBezTo>
                    <a:cubicBezTo>
                      <a:pt x="96238" y="346944"/>
                      <a:pt x="98665" y="336430"/>
                      <a:pt x="91386" y="315403"/>
                    </a:cubicBezTo>
                    <a:cubicBezTo>
                      <a:pt x="77638" y="275776"/>
                      <a:pt x="66316" y="236148"/>
                      <a:pt x="53376" y="192477"/>
                    </a:cubicBezTo>
                    <a:cubicBezTo>
                      <a:pt x="84108" y="195712"/>
                      <a:pt x="112413" y="198947"/>
                      <a:pt x="140718" y="202182"/>
                    </a:cubicBezTo>
                    <a:cubicBezTo>
                      <a:pt x="154467" y="203799"/>
                      <a:pt x="160937" y="200564"/>
                      <a:pt x="164171" y="184390"/>
                    </a:cubicBezTo>
                    <a:cubicBezTo>
                      <a:pt x="173067" y="140718"/>
                      <a:pt x="184390" y="97047"/>
                      <a:pt x="195712" y="50950"/>
                    </a:cubicBezTo>
                    <a:cubicBezTo>
                      <a:pt x="217547" y="67124"/>
                      <a:pt x="239383" y="80064"/>
                      <a:pt x="257984" y="97856"/>
                    </a:cubicBezTo>
                    <a:cubicBezTo>
                      <a:pt x="277393" y="115648"/>
                      <a:pt x="287907" y="109987"/>
                      <a:pt x="303272" y="93004"/>
                    </a:cubicBezTo>
                    <a:cubicBezTo>
                      <a:pt x="329960" y="62272"/>
                      <a:pt x="359074" y="33158"/>
                      <a:pt x="389806" y="0"/>
                    </a:cubicBezTo>
                    <a:cubicBezTo>
                      <a:pt x="401128" y="25879"/>
                      <a:pt x="412450" y="50141"/>
                      <a:pt x="422155" y="74403"/>
                    </a:cubicBezTo>
                    <a:cubicBezTo>
                      <a:pt x="428625" y="92195"/>
                      <a:pt x="437521" y="97856"/>
                      <a:pt x="457739" y="91386"/>
                    </a:cubicBezTo>
                    <a:cubicBezTo>
                      <a:pt x="497367" y="75212"/>
                      <a:pt x="538612" y="64698"/>
                      <a:pt x="583092" y="51758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494720D-E493-24DA-F68A-722A77290ABF}"/>
                  </a:ext>
                </a:extLst>
              </p:cNvPr>
              <p:cNvSpPr/>
              <p:nvPr/>
            </p:nvSpPr>
            <p:spPr>
              <a:xfrm>
                <a:off x="4418684" y="198118"/>
                <a:ext cx="460974" cy="460974"/>
              </a:xfrm>
              <a:custGeom>
                <a:avLst/>
                <a:gdLst>
                  <a:gd name="connsiteX0" fmla="*/ 229695 w 460974"/>
                  <a:gd name="connsiteY0" fmla="*/ 463421 h 460974"/>
                  <a:gd name="connsiteX1" fmla="*/ 17 w 460974"/>
                  <a:gd name="connsiteY1" fmla="*/ 230507 h 460974"/>
                  <a:gd name="connsiteX2" fmla="*/ 240209 w 460974"/>
                  <a:gd name="connsiteY2" fmla="*/ 20 h 460974"/>
                  <a:gd name="connsiteX3" fmla="*/ 466652 w 460974"/>
                  <a:gd name="connsiteY3" fmla="*/ 235360 h 460974"/>
                  <a:gd name="connsiteX4" fmla="*/ 229695 w 460974"/>
                  <a:gd name="connsiteY4" fmla="*/ 463421 h 460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0974" h="460974">
                    <a:moveTo>
                      <a:pt x="229695" y="463421"/>
                    </a:moveTo>
                    <a:cubicBezTo>
                      <a:pt x="112430" y="466655"/>
                      <a:pt x="-1601" y="369608"/>
                      <a:pt x="17" y="230507"/>
                    </a:cubicBezTo>
                    <a:cubicBezTo>
                      <a:pt x="1634" y="93833"/>
                      <a:pt x="110004" y="-1597"/>
                      <a:pt x="240209" y="20"/>
                    </a:cubicBezTo>
                    <a:cubicBezTo>
                      <a:pt x="363944" y="2446"/>
                      <a:pt x="469078" y="108390"/>
                      <a:pt x="466652" y="235360"/>
                    </a:cubicBezTo>
                    <a:cubicBezTo>
                      <a:pt x="462608" y="367991"/>
                      <a:pt x="354239" y="469082"/>
                      <a:pt x="229695" y="46342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1A490383-CA23-ACBD-1C12-C6BEB7E4C1F5}"/>
              </a:ext>
            </a:extLst>
          </p:cNvPr>
          <p:cNvGrpSpPr/>
          <p:nvPr/>
        </p:nvGrpSpPr>
        <p:grpSpPr>
          <a:xfrm>
            <a:off x="4606378" y="2454293"/>
            <a:ext cx="2740659" cy="1545105"/>
            <a:chOff x="4172422" y="3065820"/>
            <a:chExt cx="3935622" cy="2037936"/>
          </a:xfrm>
        </p:grpSpPr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417C672-CDD7-881B-44C8-438DC43147EC}"/>
                </a:ext>
              </a:extLst>
            </p:cNvPr>
            <p:cNvSpPr/>
            <p:nvPr/>
          </p:nvSpPr>
          <p:spPr>
            <a:xfrm>
              <a:off x="4172422" y="3065820"/>
              <a:ext cx="3935622" cy="2037936"/>
            </a:xfrm>
            <a:custGeom>
              <a:avLst/>
              <a:gdLst>
                <a:gd name="connsiteX0" fmla="*/ 3541 w 3935622"/>
                <a:gd name="connsiteY0" fmla="*/ 0 h 2037936"/>
                <a:gd name="connsiteX1" fmla="*/ 3932081 w 3935622"/>
                <a:gd name="connsiteY1" fmla="*/ 0 h 2037936"/>
                <a:gd name="connsiteX2" fmla="*/ 3935622 w 3935622"/>
                <a:gd name="connsiteY2" fmla="*/ 70124 h 2037936"/>
                <a:gd name="connsiteX3" fmla="*/ 1967810 w 3935622"/>
                <a:gd name="connsiteY3" fmla="*/ 2037936 h 2037936"/>
                <a:gd name="connsiteX4" fmla="*/ 0 w 3935622"/>
                <a:gd name="connsiteY4" fmla="*/ 70124 h 2037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5622" h="2037936">
                  <a:moveTo>
                    <a:pt x="3541" y="0"/>
                  </a:moveTo>
                  <a:lnTo>
                    <a:pt x="3932081" y="0"/>
                  </a:lnTo>
                  <a:lnTo>
                    <a:pt x="3935622" y="70124"/>
                  </a:lnTo>
                  <a:cubicBezTo>
                    <a:pt x="3935622" y="1156916"/>
                    <a:pt x="3054602" y="2037936"/>
                    <a:pt x="1967810" y="2037936"/>
                  </a:cubicBezTo>
                  <a:cubicBezTo>
                    <a:pt x="881018" y="2037936"/>
                    <a:pt x="0" y="1156916"/>
                    <a:pt x="0" y="70124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/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BD0AFF5B-E34C-C869-A2A6-14855DD2D355}"/>
                </a:ext>
              </a:extLst>
            </p:cNvPr>
            <p:cNvSpPr/>
            <p:nvPr/>
          </p:nvSpPr>
          <p:spPr>
            <a:xfrm>
              <a:off x="4209270" y="3065820"/>
              <a:ext cx="3879327" cy="1909892"/>
            </a:xfrm>
            <a:custGeom>
              <a:avLst/>
              <a:gdLst>
                <a:gd name="connsiteX0" fmla="*/ 3667412 w 3879327"/>
                <a:gd name="connsiteY0" fmla="*/ 737466 h 1909892"/>
                <a:gd name="connsiteX1" fmla="*/ 3643554 w 3879327"/>
                <a:gd name="connsiteY1" fmla="*/ 757958 h 1909892"/>
                <a:gd name="connsiteX2" fmla="*/ 3647224 w 3879327"/>
                <a:gd name="connsiteY2" fmla="*/ 824025 h 1909892"/>
                <a:gd name="connsiteX3" fmla="*/ 3698611 w 3879327"/>
                <a:gd name="connsiteY3" fmla="*/ 782428 h 1909892"/>
                <a:gd name="connsiteX4" fmla="*/ 3702281 w 3879327"/>
                <a:gd name="connsiteY4" fmla="*/ 775087 h 1909892"/>
                <a:gd name="connsiteX5" fmla="*/ 3702281 w 3879327"/>
                <a:gd name="connsiteY5" fmla="*/ 748170 h 1909892"/>
                <a:gd name="connsiteX6" fmla="*/ 3667412 w 3879327"/>
                <a:gd name="connsiteY6" fmla="*/ 737466 h 1909892"/>
                <a:gd name="connsiteX7" fmla="*/ 3140708 w 3879327"/>
                <a:gd name="connsiteY7" fmla="*/ 293040 h 1909892"/>
                <a:gd name="connsiteX8" fmla="*/ 3129696 w 3879327"/>
                <a:gd name="connsiteY8" fmla="*/ 306499 h 1909892"/>
                <a:gd name="connsiteX9" fmla="*/ 3159060 w 3879327"/>
                <a:gd name="connsiteY9" fmla="*/ 340756 h 1909892"/>
                <a:gd name="connsiteX10" fmla="*/ 3178635 w 3879327"/>
                <a:gd name="connsiteY10" fmla="*/ 324851 h 1909892"/>
                <a:gd name="connsiteX11" fmla="*/ 3140708 w 3879327"/>
                <a:gd name="connsiteY11" fmla="*/ 293040 h 1909892"/>
                <a:gd name="connsiteX12" fmla="*/ 1020437 w 3879327"/>
                <a:gd name="connsiteY12" fmla="*/ 138884 h 1909892"/>
                <a:gd name="connsiteX13" fmla="*/ 1032672 w 3879327"/>
                <a:gd name="connsiteY13" fmla="*/ 146224 h 1909892"/>
                <a:gd name="connsiteX14" fmla="*/ 1020437 w 3879327"/>
                <a:gd name="connsiteY14" fmla="*/ 159682 h 1909892"/>
                <a:gd name="connsiteX15" fmla="*/ 1006980 w 3879327"/>
                <a:gd name="connsiteY15" fmla="*/ 152341 h 1909892"/>
                <a:gd name="connsiteX16" fmla="*/ 1020437 w 3879327"/>
                <a:gd name="connsiteY16" fmla="*/ 138884 h 1909892"/>
                <a:gd name="connsiteX17" fmla="*/ 726805 w 3879327"/>
                <a:gd name="connsiteY17" fmla="*/ 131543 h 1909892"/>
                <a:gd name="connsiteX18" fmla="*/ 751274 w 3879327"/>
                <a:gd name="connsiteY18" fmla="*/ 146224 h 1909892"/>
                <a:gd name="connsiteX19" fmla="*/ 740264 w 3879327"/>
                <a:gd name="connsiteY19" fmla="*/ 156012 h 1909892"/>
                <a:gd name="connsiteX20" fmla="*/ 715795 w 3879327"/>
                <a:gd name="connsiteY20" fmla="*/ 143777 h 1909892"/>
                <a:gd name="connsiteX21" fmla="*/ 726805 w 3879327"/>
                <a:gd name="connsiteY21" fmla="*/ 131543 h 1909892"/>
                <a:gd name="connsiteX22" fmla="*/ 887079 w 3879327"/>
                <a:gd name="connsiteY22" fmla="*/ 96063 h 1909892"/>
                <a:gd name="connsiteX23" fmla="*/ 970275 w 3879327"/>
                <a:gd name="connsiteY23" fmla="*/ 149895 h 1909892"/>
                <a:gd name="connsiteX24" fmla="*/ 861387 w 3879327"/>
                <a:gd name="connsiteY24" fmla="*/ 149895 h 1909892"/>
                <a:gd name="connsiteX25" fmla="*/ 887079 w 3879327"/>
                <a:gd name="connsiteY25" fmla="*/ 96063 h 1909892"/>
                <a:gd name="connsiteX26" fmla="*/ 3767952 w 3879327"/>
                <a:gd name="connsiteY26" fmla="*/ 0 h 1909892"/>
                <a:gd name="connsiteX27" fmla="*/ 3877637 w 3879327"/>
                <a:gd name="connsiteY27" fmla="*/ 0 h 1909892"/>
                <a:gd name="connsiteX28" fmla="*/ 3878460 w 3879327"/>
                <a:gd name="connsiteY28" fmla="*/ 111967 h 1909892"/>
                <a:gd name="connsiteX29" fmla="*/ 3869895 w 3879327"/>
                <a:gd name="connsiteY29" fmla="*/ 153565 h 1909892"/>
                <a:gd name="connsiteX30" fmla="*/ 3789146 w 3879327"/>
                <a:gd name="connsiteY30" fmla="*/ 47124 h 1909892"/>
                <a:gd name="connsiteX31" fmla="*/ 3768959 w 3879327"/>
                <a:gd name="connsiteY31" fmla="*/ 1244 h 1909892"/>
                <a:gd name="connsiteX32" fmla="*/ 2364134 w 3879327"/>
                <a:gd name="connsiteY32" fmla="*/ 0 h 1909892"/>
                <a:gd name="connsiteX33" fmla="*/ 3723105 w 3879327"/>
                <a:gd name="connsiteY33" fmla="*/ 0 h 1909892"/>
                <a:gd name="connsiteX34" fmla="*/ 3753666 w 3879327"/>
                <a:gd name="connsiteY34" fmla="*/ 49571 h 1909892"/>
                <a:gd name="connsiteX35" fmla="*/ 3765901 w 3879327"/>
                <a:gd name="connsiteY35" fmla="*/ 91169 h 1909892"/>
                <a:gd name="connsiteX36" fmla="*/ 3795264 w 3879327"/>
                <a:gd name="connsiteY36" fmla="*/ 157236 h 1909892"/>
                <a:gd name="connsiteX37" fmla="*/ 3842979 w 3879327"/>
                <a:gd name="connsiteY37" fmla="*/ 267348 h 1909892"/>
                <a:gd name="connsiteX38" fmla="*/ 3858885 w 3879327"/>
                <a:gd name="connsiteY38" fmla="*/ 340756 h 1909892"/>
                <a:gd name="connsiteX39" fmla="*/ 3697387 w 3879327"/>
                <a:gd name="connsiteY39" fmla="*/ 877859 h 1909892"/>
                <a:gd name="connsiteX40" fmla="*/ 3639884 w 3879327"/>
                <a:gd name="connsiteY40" fmla="*/ 990417 h 1909892"/>
                <a:gd name="connsiteX41" fmla="*/ 3614191 w 3879327"/>
                <a:gd name="connsiteY41" fmla="*/ 1016111 h 1909892"/>
                <a:gd name="connsiteX42" fmla="*/ 3597062 w 3879327"/>
                <a:gd name="connsiteY42" fmla="*/ 983076 h 1909892"/>
                <a:gd name="connsiteX43" fmla="*/ 3567699 w 3879327"/>
                <a:gd name="connsiteY43" fmla="*/ 894987 h 1909892"/>
                <a:gd name="connsiteX44" fmla="*/ 3593391 w 3879327"/>
                <a:gd name="connsiteY44" fmla="*/ 974513 h 1909892"/>
                <a:gd name="connsiteX45" fmla="*/ 3614191 w 3879327"/>
                <a:gd name="connsiteY45" fmla="*/ 1024676 h 1909892"/>
                <a:gd name="connsiteX46" fmla="*/ 3468599 w 3879327"/>
                <a:gd name="connsiteY46" fmla="*/ 1253463 h 1909892"/>
                <a:gd name="connsiteX47" fmla="*/ 3266726 w 3879327"/>
                <a:gd name="connsiteY47" fmla="*/ 1473688 h 1909892"/>
                <a:gd name="connsiteX48" fmla="*/ 3171296 w 3879327"/>
                <a:gd name="connsiteY48" fmla="*/ 1556883 h 1909892"/>
                <a:gd name="connsiteX49" fmla="*/ 3154167 w 3879327"/>
                <a:gd name="connsiteY49" fmla="*/ 1515286 h 1909892"/>
                <a:gd name="connsiteX50" fmla="*/ 3105228 w 3879327"/>
                <a:gd name="connsiteY50" fmla="*/ 1358682 h 1909892"/>
                <a:gd name="connsiteX51" fmla="*/ 3123580 w 3879327"/>
                <a:gd name="connsiteY51" fmla="*/ 1155586 h 1909892"/>
                <a:gd name="connsiteX52" fmla="*/ 3135814 w 3879327"/>
                <a:gd name="connsiteY52" fmla="*/ 1061380 h 1909892"/>
                <a:gd name="connsiteX53" fmla="*/ 3111345 w 3879327"/>
                <a:gd name="connsiteY53" fmla="*/ 943925 h 1909892"/>
                <a:gd name="connsiteX54" fmla="*/ 3068524 w 3879327"/>
                <a:gd name="connsiteY54" fmla="*/ 859507 h 1909892"/>
                <a:gd name="connsiteX55" fmla="*/ 3034267 w 3879327"/>
                <a:gd name="connsiteY55" fmla="*/ 689444 h 1909892"/>
                <a:gd name="connsiteX56" fmla="*/ 3039161 w 3879327"/>
                <a:gd name="connsiteY56" fmla="*/ 663752 h 1909892"/>
                <a:gd name="connsiteX57" fmla="*/ 2969423 w 3879327"/>
                <a:gd name="connsiteY57" fmla="*/ 602578 h 1909892"/>
                <a:gd name="connsiteX58" fmla="*/ 2921708 w 3879327"/>
                <a:gd name="connsiteY58" fmla="*/ 585450 h 1909892"/>
                <a:gd name="connsiteX59" fmla="*/ 2816490 w 3879327"/>
                <a:gd name="connsiteY59" fmla="*/ 552416 h 1909892"/>
                <a:gd name="connsiteX60" fmla="*/ 2761433 w 3879327"/>
                <a:gd name="connsiteY60" fmla="*/ 579332 h 1909892"/>
                <a:gd name="connsiteX61" fmla="*/ 2695366 w 3879327"/>
                <a:gd name="connsiteY61" fmla="*/ 585450 h 1909892"/>
                <a:gd name="connsiteX62" fmla="*/ 2610947 w 3879327"/>
                <a:gd name="connsiteY62" fmla="*/ 594014 h 1909892"/>
                <a:gd name="connsiteX63" fmla="*/ 2525304 w 3879327"/>
                <a:gd name="connsiteY63" fmla="*/ 576885 h 1909892"/>
                <a:gd name="connsiteX64" fmla="*/ 2455566 w 3879327"/>
                <a:gd name="connsiteY64" fmla="*/ 516936 h 1909892"/>
                <a:gd name="connsiteX65" fmla="*/ 2426203 w 3879327"/>
                <a:gd name="connsiteY65" fmla="*/ 480232 h 1909892"/>
                <a:gd name="connsiteX66" fmla="*/ 2352795 w 3879327"/>
                <a:gd name="connsiteY66" fmla="*/ 368895 h 1909892"/>
                <a:gd name="connsiteX67" fmla="*/ 2330772 w 3879327"/>
                <a:gd name="connsiteY67" fmla="*/ 258783 h 1909892"/>
                <a:gd name="connsiteX68" fmla="*/ 2339337 w 3879327"/>
                <a:gd name="connsiteY68" fmla="*/ 80157 h 1909892"/>
                <a:gd name="connsiteX69" fmla="*/ 2338113 w 3879327"/>
                <a:gd name="connsiteY69" fmla="*/ 50794 h 1909892"/>
                <a:gd name="connsiteX70" fmla="*/ 578273 w 3879327"/>
                <a:gd name="connsiteY70" fmla="*/ 0 h 1909892"/>
                <a:gd name="connsiteX71" fmla="*/ 701190 w 3879327"/>
                <a:gd name="connsiteY71" fmla="*/ 0 h 1909892"/>
                <a:gd name="connsiteX72" fmla="*/ 712123 w 3879327"/>
                <a:gd name="connsiteY72" fmla="*/ 5526 h 1909892"/>
                <a:gd name="connsiteX73" fmla="*/ 819789 w 3879327"/>
                <a:gd name="connsiteY73" fmla="*/ 80157 h 1909892"/>
                <a:gd name="connsiteX74" fmla="*/ 731699 w 3879327"/>
                <a:gd name="connsiteY74" fmla="*/ 64253 h 1909892"/>
                <a:gd name="connsiteX75" fmla="*/ 666856 w 3879327"/>
                <a:gd name="connsiteY75" fmla="*/ 15314 h 1909892"/>
                <a:gd name="connsiteX76" fmla="*/ 664034 w 3879327"/>
                <a:gd name="connsiteY76" fmla="*/ 14263 h 1909892"/>
                <a:gd name="connsiteX77" fmla="*/ 666856 w 3879327"/>
                <a:gd name="connsiteY77" fmla="*/ 16537 h 1909892"/>
                <a:gd name="connsiteX78" fmla="*/ 568978 w 3879327"/>
                <a:gd name="connsiteY78" fmla="*/ 25102 h 1909892"/>
                <a:gd name="connsiteX79" fmla="*/ 575153 w 3879327"/>
                <a:gd name="connsiteY79" fmla="*/ 3423 h 1909892"/>
                <a:gd name="connsiteX80" fmla="*/ 10781 w 3879327"/>
                <a:gd name="connsiteY80" fmla="*/ 0 h 1909892"/>
                <a:gd name="connsiteX81" fmla="*/ 229452 w 3879327"/>
                <a:gd name="connsiteY81" fmla="*/ 0 h 1909892"/>
                <a:gd name="connsiteX82" fmla="*/ 227783 w 3879327"/>
                <a:gd name="connsiteY82" fmla="*/ 23572 h 1909892"/>
                <a:gd name="connsiteX83" fmla="*/ 242312 w 3879327"/>
                <a:gd name="connsiteY83" fmla="*/ 88722 h 1909892"/>
                <a:gd name="connsiteX84" fmla="*/ 303485 w 3879327"/>
                <a:gd name="connsiteY84" fmla="*/ 125426 h 1909892"/>
                <a:gd name="connsiteX85" fmla="*/ 401363 w 3879327"/>
                <a:gd name="connsiteY85" fmla="*/ 50794 h 1909892"/>
                <a:gd name="connsiteX86" fmla="*/ 487005 w 3879327"/>
                <a:gd name="connsiteY86" fmla="*/ 25102 h 1909892"/>
                <a:gd name="connsiteX87" fmla="*/ 489452 w 3879327"/>
                <a:gd name="connsiteY87" fmla="*/ 52018 h 1909892"/>
                <a:gd name="connsiteX88" fmla="*/ 427055 w 3879327"/>
                <a:gd name="connsiteY88" fmla="*/ 191493 h 1909892"/>
                <a:gd name="connsiteX89" fmla="*/ 445407 w 3879327"/>
                <a:gd name="connsiteY89" fmla="*/ 217185 h 1909892"/>
                <a:gd name="connsiteX90" fmla="*/ 516369 w 3879327"/>
                <a:gd name="connsiteY90" fmla="*/ 218410 h 1909892"/>
                <a:gd name="connsiteX91" fmla="*/ 554295 w 3879327"/>
                <a:gd name="connsiteY91" fmla="*/ 272242 h 1909892"/>
                <a:gd name="connsiteX92" fmla="*/ 537167 w 3879327"/>
                <a:gd name="connsiteY92" fmla="*/ 344426 h 1909892"/>
                <a:gd name="connsiteX93" fmla="*/ 567754 w 3879327"/>
                <a:gd name="connsiteY93" fmla="*/ 433740 h 1909892"/>
                <a:gd name="connsiteX94" fmla="*/ 631375 w 3879327"/>
                <a:gd name="connsiteY94" fmla="*/ 432516 h 1909892"/>
                <a:gd name="connsiteX95" fmla="*/ 679089 w 3879327"/>
                <a:gd name="connsiteY95" fmla="*/ 441081 h 1909892"/>
                <a:gd name="connsiteX96" fmla="*/ 731699 w 3879327"/>
                <a:gd name="connsiteY96" fmla="*/ 433740 h 1909892"/>
                <a:gd name="connsiteX97" fmla="*/ 839364 w 3879327"/>
                <a:gd name="connsiteY97" fmla="*/ 357885 h 1909892"/>
                <a:gd name="connsiteX98" fmla="*/ 852822 w 3879327"/>
                <a:gd name="connsiteY98" fmla="*/ 370120 h 1909892"/>
                <a:gd name="connsiteX99" fmla="*/ 883409 w 3879327"/>
                <a:gd name="connsiteY99" fmla="*/ 376236 h 1909892"/>
                <a:gd name="connsiteX100" fmla="*/ 942135 w 3879327"/>
                <a:gd name="connsiteY100" fmla="*/ 381130 h 1909892"/>
                <a:gd name="connsiteX101" fmla="*/ 1058364 w 3879327"/>
                <a:gd name="connsiteY101" fmla="*/ 401930 h 1909892"/>
                <a:gd name="connsiteX102" fmla="*/ 1101186 w 3879327"/>
                <a:gd name="connsiteY102" fmla="*/ 412940 h 1909892"/>
                <a:gd name="connsiteX103" fmla="*/ 1158689 w 3879327"/>
                <a:gd name="connsiteY103" fmla="*/ 466773 h 1909892"/>
                <a:gd name="connsiteX104" fmla="*/ 1334868 w 3879327"/>
                <a:gd name="connsiteY104" fmla="*/ 569544 h 1909892"/>
                <a:gd name="connsiteX105" fmla="*/ 1424182 w 3879327"/>
                <a:gd name="connsiteY105" fmla="*/ 721254 h 1909892"/>
                <a:gd name="connsiteX106" fmla="*/ 1410723 w 3879327"/>
                <a:gd name="connsiteY106" fmla="*/ 746948 h 1909892"/>
                <a:gd name="connsiteX107" fmla="*/ 1408276 w 3879327"/>
                <a:gd name="connsiteY107" fmla="*/ 802003 h 1909892"/>
                <a:gd name="connsiteX108" fmla="*/ 1433970 w 3879327"/>
                <a:gd name="connsiteY108" fmla="*/ 805674 h 1909892"/>
                <a:gd name="connsiteX109" fmla="*/ 1522059 w 3879327"/>
                <a:gd name="connsiteY109" fmla="*/ 773864 h 1909892"/>
                <a:gd name="connsiteX110" fmla="*/ 1634618 w 3879327"/>
                <a:gd name="connsiteY110" fmla="*/ 832590 h 1909892"/>
                <a:gd name="connsiteX111" fmla="*/ 1771647 w 3879327"/>
                <a:gd name="connsiteY111" fmla="*/ 894987 h 1909892"/>
                <a:gd name="connsiteX112" fmla="*/ 1831596 w 3879327"/>
                <a:gd name="connsiteY112" fmla="*/ 930468 h 1909892"/>
                <a:gd name="connsiteX113" fmla="*/ 1826702 w 3879327"/>
                <a:gd name="connsiteY113" fmla="*/ 1036909 h 1909892"/>
                <a:gd name="connsiteX114" fmla="*/ 1749624 w 3879327"/>
                <a:gd name="connsiteY114" fmla="*/ 1153139 h 1909892"/>
                <a:gd name="connsiteX115" fmla="*/ 1734943 w 3879327"/>
                <a:gd name="connsiteY115" fmla="*/ 1217982 h 1909892"/>
                <a:gd name="connsiteX116" fmla="*/ 1694568 w 3879327"/>
                <a:gd name="connsiteY116" fmla="*/ 1445547 h 1909892"/>
                <a:gd name="connsiteX117" fmla="*/ 1651747 w 3879327"/>
                <a:gd name="connsiteY117" fmla="*/ 1478581 h 1909892"/>
                <a:gd name="connsiteX118" fmla="*/ 1555092 w 3879327"/>
                <a:gd name="connsiteY118" fmla="*/ 1523849 h 1909892"/>
                <a:gd name="connsiteX119" fmla="*/ 1522059 w 3879327"/>
                <a:gd name="connsiteY119" fmla="*/ 1586247 h 1909892"/>
                <a:gd name="connsiteX120" fmla="*/ 1485355 w 3879327"/>
                <a:gd name="connsiteY120" fmla="*/ 1742851 h 1909892"/>
                <a:gd name="connsiteX121" fmla="*/ 1431523 w 3879327"/>
                <a:gd name="connsiteY121" fmla="*/ 1843175 h 1909892"/>
                <a:gd name="connsiteX122" fmla="*/ 1397266 w 3879327"/>
                <a:gd name="connsiteY122" fmla="*/ 1867644 h 1909892"/>
                <a:gd name="connsiteX123" fmla="*/ 1353221 w 3879327"/>
                <a:gd name="connsiteY123" fmla="*/ 1859079 h 1909892"/>
                <a:gd name="connsiteX124" fmla="*/ 1334868 w 3879327"/>
                <a:gd name="connsiteY124" fmla="*/ 1867644 h 1909892"/>
                <a:gd name="connsiteX125" fmla="*/ 1353221 w 3879327"/>
                <a:gd name="connsiteY125" fmla="*/ 1901901 h 1909892"/>
                <a:gd name="connsiteX126" fmla="*/ 1326304 w 3879327"/>
                <a:gd name="connsiteY126" fmla="*/ 1906795 h 1909892"/>
                <a:gd name="connsiteX127" fmla="*/ 995968 w 3879327"/>
                <a:gd name="connsiteY127" fmla="*/ 1766096 h 1909892"/>
                <a:gd name="connsiteX128" fmla="*/ 956817 w 3879327"/>
                <a:gd name="connsiteY128" fmla="*/ 1708593 h 1909892"/>
                <a:gd name="connsiteX129" fmla="*/ 937242 w 3879327"/>
                <a:gd name="connsiteY129" fmla="*/ 1657208 h 1909892"/>
                <a:gd name="connsiteX130" fmla="*/ 916442 w 3879327"/>
                <a:gd name="connsiteY130" fmla="*/ 1399055 h 1909892"/>
                <a:gd name="connsiteX131" fmla="*/ 850375 w 3879327"/>
                <a:gd name="connsiteY131" fmla="*/ 1306072 h 1909892"/>
                <a:gd name="connsiteX132" fmla="*/ 682760 w 3879327"/>
                <a:gd name="connsiteY132" fmla="*/ 1107870 h 1909892"/>
                <a:gd name="connsiteX133" fmla="*/ 598340 w 3879327"/>
                <a:gd name="connsiteY133" fmla="*/ 958607 h 1909892"/>
                <a:gd name="connsiteX134" fmla="*/ 591000 w 3879327"/>
                <a:gd name="connsiteY134" fmla="*/ 864401 h 1909892"/>
                <a:gd name="connsiteX135" fmla="*/ 595893 w 3879327"/>
                <a:gd name="connsiteY135" fmla="*/ 831366 h 1909892"/>
                <a:gd name="connsiteX136" fmla="*/ 624034 w 3879327"/>
                <a:gd name="connsiteY136" fmla="*/ 701679 h 1909892"/>
                <a:gd name="connsiteX137" fmla="*/ 681536 w 3879327"/>
                <a:gd name="connsiteY137" fmla="*/ 554863 h 1909892"/>
                <a:gd name="connsiteX138" fmla="*/ 663185 w 3879327"/>
                <a:gd name="connsiteY138" fmla="*/ 486348 h 1909892"/>
                <a:gd name="connsiteX139" fmla="*/ 631375 w 3879327"/>
                <a:gd name="connsiteY139" fmla="*/ 485126 h 1909892"/>
                <a:gd name="connsiteX140" fmla="*/ 579989 w 3879327"/>
                <a:gd name="connsiteY140" fmla="*/ 494913 h 1909892"/>
                <a:gd name="connsiteX141" fmla="*/ 513922 w 3879327"/>
                <a:gd name="connsiteY141" fmla="*/ 452091 h 1909892"/>
                <a:gd name="connsiteX142" fmla="*/ 445407 w 3879327"/>
                <a:gd name="connsiteY142" fmla="*/ 343203 h 1909892"/>
                <a:gd name="connsiteX143" fmla="*/ 403810 w 3879327"/>
                <a:gd name="connsiteY143" fmla="*/ 308946 h 1909892"/>
                <a:gd name="connsiteX144" fmla="*/ 291250 w 3879327"/>
                <a:gd name="connsiteY144" fmla="*/ 235538 h 1909892"/>
                <a:gd name="connsiteX145" fmla="*/ 254546 w 3879327"/>
                <a:gd name="connsiteY145" fmla="*/ 217185 h 1909892"/>
                <a:gd name="connsiteX146" fmla="*/ 139540 w 3879327"/>
                <a:gd name="connsiteY146" fmla="*/ 189046 h 1909892"/>
                <a:gd name="connsiteX147" fmla="*/ 25757 w 3879327"/>
                <a:gd name="connsiteY147" fmla="*/ 105851 h 1909892"/>
                <a:gd name="connsiteX148" fmla="*/ 6182 w 3879327"/>
                <a:gd name="connsiteY148" fmla="*/ 31218 h 1909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3879327" h="1909892">
                  <a:moveTo>
                    <a:pt x="3667412" y="737466"/>
                  </a:moveTo>
                  <a:cubicBezTo>
                    <a:pt x="3656707" y="737466"/>
                    <a:pt x="3647837" y="742665"/>
                    <a:pt x="3643554" y="757958"/>
                  </a:cubicBezTo>
                  <a:cubicBezTo>
                    <a:pt x="3638660" y="777534"/>
                    <a:pt x="3614191" y="808121"/>
                    <a:pt x="3647224" y="824025"/>
                  </a:cubicBezTo>
                  <a:cubicBezTo>
                    <a:pt x="3686376" y="842378"/>
                    <a:pt x="3685152" y="800780"/>
                    <a:pt x="3698611" y="782428"/>
                  </a:cubicBezTo>
                  <a:cubicBezTo>
                    <a:pt x="3699834" y="781205"/>
                    <a:pt x="3701058" y="777534"/>
                    <a:pt x="3702281" y="775087"/>
                  </a:cubicBezTo>
                  <a:cubicBezTo>
                    <a:pt x="3708397" y="765299"/>
                    <a:pt x="3709621" y="756735"/>
                    <a:pt x="3702281" y="748170"/>
                  </a:cubicBezTo>
                  <a:cubicBezTo>
                    <a:pt x="3690659" y="742665"/>
                    <a:pt x="3678118" y="737466"/>
                    <a:pt x="3667412" y="737466"/>
                  </a:cubicBezTo>
                  <a:close/>
                  <a:moveTo>
                    <a:pt x="3140708" y="293040"/>
                  </a:moveTo>
                  <a:cubicBezTo>
                    <a:pt x="3132143" y="289371"/>
                    <a:pt x="3127249" y="299158"/>
                    <a:pt x="3129696" y="306499"/>
                  </a:cubicBezTo>
                  <a:cubicBezTo>
                    <a:pt x="3134590" y="321181"/>
                    <a:pt x="3139484" y="338309"/>
                    <a:pt x="3159060" y="340756"/>
                  </a:cubicBezTo>
                  <a:cubicBezTo>
                    <a:pt x="3168847" y="341979"/>
                    <a:pt x="3176188" y="335862"/>
                    <a:pt x="3178635" y="324851"/>
                  </a:cubicBezTo>
                  <a:cubicBezTo>
                    <a:pt x="3166400" y="315063"/>
                    <a:pt x="3154166" y="301605"/>
                    <a:pt x="3140708" y="293040"/>
                  </a:cubicBezTo>
                  <a:close/>
                  <a:moveTo>
                    <a:pt x="1020437" y="138884"/>
                  </a:moveTo>
                  <a:cubicBezTo>
                    <a:pt x="1024108" y="141330"/>
                    <a:pt x="1031449" y="142553"/>
                    <a:pt x="1032672" y="146224"/>
                  </a:cubicBezTo>
                  <a:cubicBezTo>
                    <a:pt x="1036343" y="156012"/>
                    <a:pt x="1026555" y="157235"/>
                    <a:pt x="1020437" y="159682"/>
                  </a:cubicBezTo>
                  <a:cubicBezTo>
                    <a:pt x="1014321" y="162129"/>
                    <a:pt x="1008203" y="158459"/>
                    <a:pt x="1006980" y="152341"/>
                  </a:cubicBezTo>
                  <a:cubicBezTo>
                    <a:pt x="1002086" y="142553"/>
                    <a:pt x="1010650" y="141330"/>
                    <a:pt x="1020437" y="138884"/>
                  </a:cubicBezTo>
                  <a:close/>
                  <a:moveTo>
                    <a:pt x="726805" y="131543"/>
                  </a:moveTo>
                  <a:cubicBezTo>
                    <a:pt x="736593" y="133990"/>
                    <a:pt x="745158" y="137659"/>
                    <a:pt x="751274" y="146224"/>
                  </a:cubicBezTo>
                  <a:cubicBezTo>
                    <a:pt x="751274" y="153564"/>
                    <a:pt x="746381" y="156012"/>
                    <a:pt x="740264" y="156012"/>
                  </a:cubicBezTo>
                  <a:cubicBezTo>
                    <a:pt x="729252" y="157235"/>
                    <a:pt x="719464" y="154788"/>
                    <a:pt x="715795" y="143777"/>
                  </a:cubicBezTo>
                  <a:cubicBezTo>
                    <a:pt x="712123" y="135212"/>
                    <a:pt x="719464" y="130319"/>
                    <a:pt x="726805" y="131543"/>
                  </a:cubicBezTo>
                  <a:close/>
                  <a:moveTo>
                    <a:pt x="887079" y="96063"/>
                  </a:moveTo>
                  <a:cubicBezTo>
                    <a:pt x="926230" y="89945"/>
                    <a:pt x="948252" y="109520"/>
                    <a:pt x="970275" y="149895"/>
                  </a:cubicBezTo>
                  <a:cubicBezTo>
                    <a:pt x="928677" y="130320"/>
                    <a:pt x="896867" y="174365"/>
                    <a:pt x="861387" y="149895"/>
                  </a:cubicBezTo>
                  <a:cubicBezTo>
                    <a:pt x="857716" y="125426"/>
                    <a:pt x="846705" y="97286"/>
                    <a:pt x="887079" y="96063"/>
                  </a:cubicBezTo>
                  <a:close/>
                  <a:moveTo>
                    <a:pt x="3767952" y="0"/>
                  </a:moveTo>
                  <a:lnTo>
                    <a:pt x="3877637" y="0"/>
                  </a:lnTo>
                  <a:lnTo>
                    <a:pt x="3878460" y="111967"/>
                  </a:lnTo>
                  <a:cubicBezTo>
                    <a:pt x="3878460" y="125426"/>
                    <a:pt x="3883354" y="141330"/>
                    <a:pt x="3869895" y="153565"/>
                  </a:cubicBezTo>
                  <a:cubicBezTo>
                    <a:pt x="3833191" y="125426"/>
                    <a:pt x="3796487" y="97286"/>
                    <a:pt x="3789146" y="47124"/>
                  </a:cubicBezTo>
                  <a:cubicBezTo>
                    <a:pt x="3786699" y="28772"/>
                    <a:pt x="3778747" y="14396"/>
                    <a:pt x="3768959" y="1244"/>
                  </a:cubicBezTo>
                  <a:close/>
                  <a:moveTo>
                    <a:pt x="2364134" y="0"/>
                  </a:moveTo>
                  <a:lnTo>
                    <a:pt x="3723105" y="0"/>
                  </a:lnTo>
                  <a:lnTo>
                    <a:pt x="3753666" y="49571"/>
                  </a:lnTo>
                  <a:cubicBezTo>
                    <a:pt x="3763454" y="60582"/>
                    <a:pt x="3764677" y="76487"/>
                    <a:pt x="3765901" y="91169"/>
                  </a:cubicBezTo>
                  <a:cubicBezTo>
                    <a:pt x="3768348" y="116861"/>
                    <a:pt x="3779360" y="137661"/>
                    <a:pt x="3795264" y="157236"/>
                  </a:cubicBezTo>
                  <a:cubicBezTo>
                    <a:pt x="3822181" y="189046"/>
                    <a:pt x="3834415" y="226973"/>
                    <a:pt x="3842979" y="267348"/>
                  </a:cubicBezTo>
                  <a:cubicBezTo>
                    <a:pt x="3873566" y="286924"/>
                    <a:pt x="3862554" y="316287"/>
                    <a:pt x="3858885" y="340756"/>
                  </a:cubicBezTo>
                  <a:cubicBezTo>
                    <a:pt x="3828299" y="526723"/>
                    <a:pt x="3780583" y="707797"/>
                    <a:pt x="3697387" y="877859"/>
                  </a:cubicBezTo>
                  <a:cubicBezTo>
                    <a:pt x="3679034" y="915786"/>
                    <a:pt x="3661905" y="954937"/>
                    <a:pt x="3639884" y="990417"/>
                  </a:cubicBezTo>
                  <a:cubicBezTo>
                    <a:pt x="3633766" y="1001429"/>
                    <a:pt x="3631319" y="1016111"/>
                    <a:pt x="3614191" y="1016111"/>
                  </a:cubicBezTo>
                  <a:cubicBezTo>
                    <a:pt x="3601956" y="1008770"/>
                    <a:pt x="3601956" y="994088"/>
                    <a:pt x="3597062" y="983076"/>
                  </a:cubicBezTo>
                  <a:cubicBezTo>
                    <a:pt x="3578711" y="959831"/>
                    <a:pt x="3581157" y="929244"/>
                    <a:pt x="3567699" y="894987"/>
                  </a:cubicBezTo>
                  <a:cubicBezTo>
                    <a:pt x="3579934" y="925574"/>
                    <a:pt x="3575040" y="953713"/>
                    <a:pt x="3593391" y="974513"/>
                  </a:cubicBezTo>
                  <a:cubicBezTo>
                    <a:pt x="3601956" y="990417"/>
                    <a:pt x="3600732" y="1009993"/>
                    <a:pt x="3614191" y="1024676"/>
                  </a:cubicBezTo>
                  <a:cubicBezTo>
                    <a:pt x="3579934" y="1110318"/>
                    <a:pt x="3522430" y="1180055"/>
                    <a:pt x="3468599" y="1253463"/>
                  </a:cubicBezTo>
                  <a:cubicBezTo>
                    <a:pt x="3408648" y="1334212"/>
                    <a:pt x="3337687" y="1403951"/>
                    <a:pt x="3266726" y="1473688"/>
                  </a:cubicBezTo>
                  <a:cubicBezTo>
                    <a:pt x="3236140" y="1504274"/>
                    <a:pt x="3204329" y="1529967"/>
                    <a:pt x="3171296" y="1556883"/>
                  </a:cubicBezTo>
                  <a:cubicBezTo>
                    <a:pt x="3156614" y="1544649"/>
                    <a:pt x="3171296" y="1523849"/>
                    <a:pt x="3154167" y="1515286"/>
                  </a:cubicBezTo>
                  <a:cubicBezTo>
                    <a:pt x="3161508" y="1455335"/>
                    <a:pt x="3132145" y="1406396"/>
                    <a:pt x="3105228" y="1358682"/>
                  </a:cubicBezTo>
                  <a:cubicBezTo>
                    <a:pt x="3062406" y="1284049"/>
                    <a:pt x="3090547" y="1219206"/>
                    <a:pt x="3123580" y="1155586"/>
                  </a:cubicBezTo>
                  <a:cubicBezTo>
                    <a:pt x="3140708" y="1122553"/>
                    <a:pt x="3148049" y="1098084"/>
                    <a:pt x="3135814" y="1061380"/>
                  </a:cubicBezTo>
                  <a:cubicBezTo>
                    <a:pt x="3123580" y="1023451"/>
                    <a:pt x="3127251" y="983076"/>
                    <a:pt x="3111345" y="943925"/>
                  </a:cubicBezTo>
                  <a:cubicBezTo>
                    <a:pt x="3099110" y="914563"/>
                    <a:pt x="3094216" y="880305"/>
                    <a:pt x="3068524" y="859507"/>
                  </a:cubicBezTo>
                  <a:cubicBezTo>
                    <a:pt x="3011021" y="811791"/>
                    <a:pt x="3018361" y="751842"/>
                    <a:pt x="3034267" y="689444"/>
                  </a:cubicBezTo>
                  <a:cubicBezTo>
                    <a:pt x="3036714" y="680880"/>
                    <a:pt x="3039161" y="672315"/>
                    <a:pt x="3039161" y="663752"/>
                  </a:cubicBezTo>
                  <a:cubicBezTo>
                    <a:pt x="3042831" y="614813"/>
                    <a:pt x="3017139" y="591567"/>
                    <a:pt x="2969423" y="602578"/>
                  </a:cubicBezTo>
                  <a:cubicBezTo>
                    <a:pt x="2948624" y="607472"/>
                    <a:pt x="2933943" y="607472"/>
                    <a:pt x="2921708" y="585450"/>
                  </a:cubicBezTo>
                  <a:cubicBezTo>
                    <a:pt x="2897239" y="542628"/>
                    <a:pt x="2860535" y="531617"/>
                    <a:pt x="2816490" y="552416"/>
                  </a:cubicBezTo>
                  <a:cubicBezTo>
                    <a:pt x="2798137" y="560981"/>
                    <a:pt x="2778562" y="569544"/>
                    <a:pt x="2761433" y="579332"/>
                  </a:cubicBezTo>
                  <a:cubicBezTo>
                    <a:pt x="2739411" y="591567"/>
                    <a:pt x="2718612" y="595238"/>
                    <a:pt x="2695366" y="585450"/>
                  </a:cubicBezTo>
                  <a:cubicBezTo>
                    <a:pt x="2666003" y="573215"/>
                    <a:pt x="2635417" y="578109"/>
                    <a:pt x="2610947" y="594014"/>
                  </a:cubicBezTo>
                  <a:cubicBezTo>
                    <a:pt x="2574243" y="618483"/>
                    <a:pt x="2547327" y="598907"/>
                    <a:pt x="2525304" y="576885"/>
                  </a:cubicBezTo>
                  <a:cubicBezTo>
                    <a:pt x="2503282" y="554863"/>
                    <a:pt x="2480035" y="535287"/>
                    <a:pt x="2455566" y="516936"/>
                  </a:cubicBezTo>
                  <a:cubicBezTo>
                    <a:pt x="2442109" y="507148"/>
                    <a:pt x="2429874" y="496136"/>
                    <a:pt x="2426203" y="480232"/>
                  </a:cubicBezTo>
                  <a:cubicBezTo>
                    <a:pt x="2416415" y="432516"/>
                    <a:pt x="2382158" y="403153"/>
                    <a:pt x="2352795" y="368895"/>
                  </a:cubicBezTo>
                  <a:cubicBezTo>
                    <a:pt x="2336890" y="350544"/>
                    <a:pt x="2322209" y="280806"/>
                    <a:pt x="2330772" y="258783"/>
                  </a:cubicBezTo>
                  <a:cubicBezTo>
                    <a:pt x="2354019" y="201281"/>
                    <a:pt x="2361360" y="141330"/>
                    <a:pt x="2339337" y="80157"/>
                  </a:cubicBezTo>
                  <a:cubicBezTo>
                    <a:pt x="2335666" y="70369"/>
                    <a:pt x="2331996" y="60582"/>
                    <a:pt x="2338113" y="50794"/>
                  </a:cubicBezTo>
                  <a:close/>
                  <a:moveTo>
                    <a:pt x="578273" y="0"/>
                  </a:moveTo>
                  <a:lnTo>
                    <a:pt x="701190" y="0"/>
                  </a:lnTo>
                  <a:lnTo>
                    <a:pt x="712123" y="5526"/>
                  </a:lnTo>
                  <a:cubicBezTo>
                    <a:pt x="747605" y="31218"/>
                    <a:pt x="784309" y="52018"/>
                    <a:pt x="819789" y="80157"/>
                  </a:cubicBezTo>
                  <a:cubicBezTo>
                    <a:pt x="786756" y="89945"/>
                    <a:pt x="752499" y="109520"/>
                    <a:pt x="731699" y="64253"/>
                  </a:cubicBezTo>
                  <a:cubicBezTo>
                    <a:pt x="718241" y="36112"/>
                    <a:pt x="685207" y="36112"/>
                    <a:pt x="666856" y="15314"/>
                  </a:cubicBezTo>
                  <a:lnTo>
                    <a:pt x="664034" y="14263"/>
                  </a:lnTo>
                  <a:lnTo>
                    <a:pt x="666856" y="16537"/>
                  </a:lnTo>
                  <a:cubicBezTo>
                    <a:pt x="635046" y="14090"/>
                    <a:pt x="600789" y="-12826"/>
                    <a:pt x="568978" y="25102"/>
                  </a:cubicBezTo>
                  <a:cubicBezTo>
                    <a:pt x="569896" y="16231"/>
                    <a:pt x="572037" y="9120"/>
                    <a:pt x="575153" y="3423"/>
                  </a:cubicBezTo>
                  <a:close/>
                  <a:moveTo>
                    <a:pt x="10781" y="0"/>
                  </a:moveTo>
                  <a:lnTo>
                    <a:pt x="229452" y="0"/>
                  </a:lnTo>
                  <a:lnTo>
                    <a:pt x="227783" y="23572"/>
                  </a:lnTo>
                  <a:cubicBezTo>
                    <a:pt x="229159" y="45594"/>
                    <a:pt x="233748" y="67311"/>
                    <a:pt x="242312" y="88722"/>
                  </a:cubicBezTo>
                  <a:cubicBezTo>
                    <a:pt x="252100" y="114414"/>
                    <a:pt x="271675" y="126649"/>
                    <a:pt x="303485" y="125426"/>
                  </a:cubicBezTo>
                  <a:cubicBezTo>
                    <a:pt x="354871" y="122979"/>
                    <a:pt x="387904" y="103404"/>
                    <a:pt x="401363" y="50794"/>
                  </a:cubicBezTo>
                  <a:cubicBezTo>
                    <a:pt x="406256" y="32442"/>
                    <a:pt x="471100" y="15314"/>
                    <a:pt x="487005" y="25102"/>
                  </a:cubicBezTo>
                  <a:cubicBezTo>
                    <a:pt x="499240" y="32442"/>
                    <a:pt x="494346" y="41006"/>
                    <a:pt x="489452" y="52018"/>
                  </a:cubicBezTo>
                  <a:cubicBezTo>
                    <a:pt x="468653" y="98510"/>
                    <a:pt x="450301" y="146224"/>
                    <a:pt x="427055" y="191493"/>
                  </a:cubicBezTo>
                  <a:cubicBezTo>
                    <a:pt x="412373" y="219632"/>
                    <a:pt x="427055" y="217185"/>
                    <a:pt x="445407" y="217185"/>
                  </a:cubicBezTo>
                  <a:cubicBezTo>
                    <a:pt x="468653" y="217185"/>
                    <a:pt x="493122" y="214738"/>
                    <a:pt x="516369" y="218410"/>
                  </a:cubicBezTo>
                  <a:cubicBezTo>
                    <a:pt x="545732" y="223303"/>
                    <a:pt x="566530" y="235538"/>
                    <a:pt x="554295" y="272242"/>
                  </a:cubicBezTo>
                  <a:cubicBezTo>
                    <a:pt x="546955" y="295487"/>
                    <a:pt x="545732" y="321181"/>
                    <a:pt x="537167" y="344426"/>
                  </a:cubicBezTo>
                  <a:cubicBezTo>
                    <a:pt x="522485" y="383577"/>
                    <a:pt x="545732" y="408046"/>
                    <a:pt x="567754" y="433740"/>
                  </a:cubicBezTo>
                  <a:cubicBezTo>
                    <a:pt x="588553" y="458209"/>
                    <a:pt x="610575" y="442304"/>
                    <a:pt x="631375" y="432516"/>
                  </a:cubicBezTo>
                  <a:cubicBezTo>
                    <a:pt x="648503" y="425175"/>
                    <a:pt x="668079" y="425175"/>
                    <a:pt x="679089" y="441081"/>
                  </a:cubicBezTo>
                  <a:cubicBezTo>
                    <a:pt x="702336" y="472891"/>
                    <a:pt x="724358" y="454538"/>
                    <a:pt x="731699" y="433740"/>
                  </a:cubicBezTo>
                  <a:cubicBezTo>
                    <a:pt x="750050" y="379907"/>
                    <a:pt x="798989" y="376236"/>
                    <a:pt x="839364" y="357885"/>
                  </a:cubicBezTo>
                  <a:cubicBezTo>
                    <a:pt x="851599" y="357885"/>
                    <a:pt x="855269" y="360332"/>
                    <a:pt x="852822" y="370120"/>
                  </a:cubicBezTo>
                  <a:cubicBezTo>
                    <a:pt x="858940" y="395812"/>
                    <a:pt x="874844" y="388471"/>
                    <a:pt x="883409" y="376236"/>
                  </a:cubicBezTo>
                  <a:cubicBezTo>
                    <a:pt x="906654" y="346873"/>
                    <a:pt x="926230" y="367673"/>
                    <a:pt x="942135" y="381130"/>
                  </a:cubicBezTo>
                  <a:cubicBezTo>
                    <a:pt x="977615" y="410493"/>
                    <a:pt x="1016766" y="415387"/>
                    <a:pt x="1058364" y="401930"/>
                  </a:cubicBezTo>
                  <a:cubicBezTo>
                    <a:pt x="1075493" y="395812"/>
                    <a:pt x="1087728" y="390918"/>
                    <a:pt x="1101186" y="412940"/>
                  </a:cubicBezTo>
                  <a:cubicBezTo>
                    <a:pt x="1114644" y="434963"/>
                    <a:pt x="1141560" y="447197"/>
                    <a:pt x="1158689" y="466773"/>
                  </a:cubicBezTo>
                  <a:cubicBezTo>
                    <a:pt x="1206405" y="521830"/>
                    <a:pt x="1261460" y="553640"/>
                    <a:pt x="1334868" y="569544"/>
                  </a:cubicBezTo>
                  <a:cubicBezTo>
                    <a:pt x="1394819" y="581779"/>
                    <a:pt x="1433970" y="668646"/>
                    <a:pt x="1424182" y="721254"/>
                  </a:cubicBezTo>
                  <a:cubicBezTo>
                    <a:pt x="1420511" y="731042"/>
                    <a:pt x="1416841" y="739607"/>
                    <a:pt x="1410723" y="746948"/>
                  </a:cubicBezTo>
                  <a:cubicBezTo>
                    <a:pt x="1392372" y="765299"/>
                    <a:pt x="1418064" y="784875"/>
                    <a:pt x="1408276" y="802003"/>
                  </a:cubicBezTo>
                  <a:cubicBezTo>
                    <a:pt x="1415617" y="811791"/>
                    <a:pt x="1425405" y="805674"/>
                    <a:pt x="1433970" y="805674"/>
                  </a:cubicBezTo>
                  <a:cubicBezTo>
                    <a:pt x="1463333" y="795886"/>
                    <a:pt x="1481684" y="754288"/>
                    <a:pt x="1522059" y="773864"/>
                  </a:cubicBezTo>
                  <a:cubicBezTo>
                    <a:pt x="1563657" y="786099"/>
                    <a:pt x="1588127" y="835037"/>
                    <a:pt x="1634618" y="832590"/>
                  </a:cubicBezTo>
                  <a:cubicBezTo>
                    <a:pt x="1692121" y="830143"/>
                    <a:pt x="1737390" y="849719"/>
                    <a:pt x="1771647" y="894987"/>
                  </a:cubicBezTo>
                  <a:cubicBezTo>
                    <a:pt x="1786328" y="914562"/>
                    <a:pt x="1823032" y="894987"/>
                    <a:pt x="1831596" y="930468"/>
                  </a:cubicBezTo>
                  <a:cubicBezTo>
                    <a:pt x="1840161" y="967172"/>
                    <a:pt x="1845055" y="1002652"/>
                    <a:pt x="1826702" y="1036909"/>
                  </a:cubicBezTo>
                  <a:cubicBezTo>
                    <a:pt x="1804680" y="1078507"/>
                    <a:pt x="1772870" y="1112764"/>
                    <a:pt x="1749624" y="1153139"/>
                  </a:cubicBezTo>
                  <a:cubicBezTo>
                    <a:pt x="1736166" y="1176384"/>
                    <a:pt x="1732496" y="1195960"/>
                    <a:pt x="1734943" y="1217982"/>
                  </a:cubicBezTo>
                  <a:cubicBezTo>
                    <a:pt x="1744731" y="1298731"/>
                    <a:pt x="1726378" y="1373363"/>
                    <a:pt x="1694568" y="1445547"/>
                  </a:cubicBezTo>
                  <a:cubicBezTo>
                    <a:pt x="1687227" y="1460229"/>
                    <a:pt x="1676216" y="1482251"/>
                    <a:pt x="1651747" y="1478581"/>
                  </a:cubicBezTo>
                  <a:cubicBezTo>
                    <a:pt x="1610149" y="1473688"/>
                    <a:pt x="1584456" y="1505498"/>
                    <a:pt x="1555092" y="1523849"/>
                  </a:cubicBezTo>
                  <a:cubicBezTo>
                    <a:pt x="1535517" y="1536084"/>
                    <a:pt x="1514719" y="1560553"/>
                    <a:pt x="1522059" y="1586247"/>
                  </a:cubicBezTo>
                  <a:cubicBezTo>
                    <a:pt x="1537964" y="1646196"/>
                    <a:pt x="1503707" y="1692688"/>
                    <a:pt x="1485355" y="1742851"/>
                  </a:cubicBezTo>
                  <a:cubicBezTo>
                    <a:pt x="1473121" y="1778330"/>
                    <a:pt x="1449874" y="1810141"/>
                    <a:pt x="1431523" y="1843175"/>
                  </a:cubicBezTo>
                  <a:cubicBezTo>
                    <a:pt x="1424182" y="1856632"/>
                    <a:pt x="1414394" y="1867644"/>
                    <a:pt x="1397266" y="1867644"/>
                  </a:cubicBezTo>
                  <a:cubicBezTo>
                    <a:pt x="1383807" y="1856632"/>
                    <a:pt x="1366678" y="1868867"/>
                    <a:pt x="1353221" y="1859079"/>
                  </a:cubicBezTo>
                  <a:cubicBezTo>
                    <a:pt x="1343433" y="1855410"/>
                    <a:pt x="1331198" y="1844398"/>
                    <a:pt x="1334868" y="1867644"/>
                  </a:cubicBezTo>
                  <a:cubicBezTo>
                    <a:pt x="1340986" y="1879879"/>
                    <a:pt x="1354444" y="1887220"/>
                    <a:pt x="1353221" y="1901901"/>
                  </a:cubicBezTo>
                  <a:cubicBezTo>
                    <a:pt x="1345880" y="1912912"/>
                    <a:pt x="1336092" y="1910465"/>
                    <a:pt x="1326304" y="1906795"/>
                  </a:cubicBezTo>
                  <a:cubicBezTo>
                    <a:pt x="1212521" y="1867644"/>
                    <a:pt x="1101186" y="1823599"/>
                    <a:pt x="995968" y="1766096"/>
                  </a:cubicBezTo>
                  <a:cubicBezTo>
                    <a:pt x="969052" y="1751414"/>
                    <a:pt x="969052" y="1728169"/>
                    <a:pt x="956817" y="1708593"/>
                  </a:cubicBezTo>
                  <a:cubicBezTo>
                    <a:pt x="927454" y="1701253"/>
                    <a:pt x="938464" y="1675559"/>
                    <a:pt x="937242" y="1657208"/>
                  </a:cubicBezTo>
                  <a:cubicBezTo>
                    <a:pt x="936018" y="1570341"/>
                    <a:pt x="931124" y="1484698"/>
                    <a:pt x="916442" y="1399055"/>
                  </a:cubicBezTo>
                  <a:cubicBezTo>
                    <a:pt x="909101" y="1357458"/>
                    <a:pt x="889526" y="1320753"/>
                    <a:pt x="850375" y="1306072"/>
                  </a:cubicBezTo>
                  <a:cubicBezTo>
                    <a:pt x="756168" y="1270592"/>
                    <a:pt x="719464" y="1188619"/>
                    <a:pt x="682760" y="1107870"/>
                  </a:cubicBezTo>
                  <a:cubicBezTo>
                    <a:pt x="658291" y="1055262"/>
                    <a:pt x="635044" y="1003876"/>
                    <a:pt x="598340" y="958607"/>
                  </a:cubicBezTo>
                  <a:cubicBezTo>
                    <a:pt x="576318" y="931691"/>
                    <a:pt x="567754" y="897434"/>
                    <a:pt x="591000" y="864401"/>
                  </a:cubicBezTo>
                  <a:cubicBezTo>
                    <a:pt x="598340" y="854613"/>
                    <a:pt x="603234" y="844825"/>
                    <a:pt x="595893" y="831366"/>
                  </a:cubicBezTo>
                  <a:cubicBezTo>
                    <a:pt x="571424" y="781205"/>
                    <a:pt x="595893" y="740830"/>
                    <a:pt x="624034" y="701679"/>
                  </a:cubicBezTo>
                  <a:cubicBezTo>
                    <a:pt x="655844" y="657634"/>
                    <a:pt x="691324" y="616036"/>
                    <a:pt x="681536" y="554863"/>
                  </a:cubicBezTo>
                  <a:cubicBezTo>
                    <a:pt x="677866" y="531617"/>
                    <a:pt x="672973" y="508371"/>
                    <a:pt x="663185" y="486348"/>
                  </a:cubicBezTo>
                  <a:cubicBezTo>
                    <a:pt x="654620" y="465550"/>
                    <a:pt x="641162" y="460656"/>
                    <a:pt x="631375" y="485126"/>
                  </a:cubicBezTo>
                  <a:cubicBezTo>
                    <a:pt x="617916" y="515712"/>
                    <a:pt x="600787" y="513265"/>
                    <a:pt x="579989" y="494913"/>
                  </a:cubicBezTo>
                  <a:cubicBezTo>
                    <a:pt x="559189" y="477785"/>
                    <a:pt x="535944" y="466773"/>
                    <a:pt x="513922" y="452091"/>
                  </a:cubicBezTo>
                  <a:cubicBezTo>
                    <a:pt x="472324" y="425175"/>
                    <a:pt x="467430" y="379907"/>
                    <a:pt x="445407" y="343203"/>
                  </a:cubicBezTo>
                  <a:cubicBezTo>
                    <a:pt x="434396" y="326075"/>
                    <a:pt x="423385" y="315063"/>
                    <a:pt x="403810" y="308946"/>
                  </a:cubicBezTo>
                  <a:cubicBezTo>
                    <a:pt x="360988" y="295487"/>
                    <a:pt x="318167" y="277136"/>
                    <a:pt x="291250" y="235538"/>
                  </a:cubicBezTo>
                  <a:cubicBezTo>
                    <a:pt x="282686" y="223303"/>
                    <a:pt x="270451" y="211069"/>
                    <a:pt x="254546" y="217185"/>
                  </a:cubicBezTo>
                  <a:cubicBezTo>
                    <a:pt x="209277" y="233091"/>
                    <a:pt x="173798" y="211069"/>
                    <a:pt x="139540" y="189046"/>
                  </a:cubicBezTo>
                  <a:cubicBezTo>
                    <a:pt x="99165" y="164577"/>
                    <a:pt x="60014" y="138884"/>
                    <a:pt x="25757" y="105851"/>
                  </a:cubicBezTo>
                  <a:cubicBezTo>
                    <a:pt x="4959" y="85051"/>
                    <a:pt x="-8500" y="61806"/>
                    <a:pt x="6182" y="31218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240" name="Picture 2" descr="Images and logos | UCD Smurfit School">
            <a:extLst>
              <a:ext uri="{FF2B5EF4-FFF2-40B4-BE49-F238E27FC236}">
                <a16:creationId xmlns:a16="http://schemas.microsoft.com/office/drawing/2014/main" id="{FC3A1D84-EEBA-F698-9694-96F230F79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070"/>
          <a:stretch/>
        </p:blipFill>
        <p:spPr bwMode="auto">
          <a:xfrm>
            <a:off x="21429" y="0"/>
            <a:ext cx="1002464" cy="138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225B135D-16B5-82A0-A31E-4EBBB0B0C098}"/>
              </a:ext>
            </a:extLst>
          </p:cNvPr>
          <p:cNvGrpSpPr/>
          <p:nvPr/>
        </p:nvGrpSpPr>
        <p:grpSpPr>
          <a:xfrm>
            <a:off x="4803044" y="2622005"/>
            <a:ext cx="2274913" cy="830531"/>
            <a:chOff x="4544783" y="3476752"/>
            <a:chExt cx="2911312" cy="954599"/>
          </a:xfrm>
          <a:solidFill>
            <a:schemeClr val="accent1"/>
          </a:solidFill>
        </p:grpSpPr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84628F47-BA75-37E2-92A3-F6584C1EB00D}"/>
                </a:ext>
              </a:extLst>
            </p:cNvPr>
            <p:cNvSpPr/>
            <p:nvPr/>
          </p:nvSpPr>
          <p:spPr>
            <a:xfrm>
              <a:off x="4544783" y="3476752"/>
              <a:ext cx="1982170" cy="401293"/>
            </a:xfrm>
            <a:custGeom>
              <a:avLst/>
              <a:gdLst/>
              <a:ahLst/>
              <a:cxnLst/>
              <a:rect l="l" t="t" r="r" b="b"/>
              <a:pathLst>
                <a:path w="2507531" h="507653">
                  <a:moveTo>
                    <a:pt x="1719802" y="135620"/>
                  </a:moveTo>
                  <a:lnTo>
                    <a:pt x="1666182" y="312093"/>
                  </a:lnTo>
                  <a:lnTo>
                    <a:pt x="1773987" y="312093"/>
                  </a:lnTo>
                  <a:close/>
                  <a:moveTo>
                    <a:pt x="2038052" y="8371"/>
                  </a:moveTo>
                  <a:lnTo>
                    <a:pt x="2179699" y="8371"/>
                  </a:lnTo>
                  <a:lnTo>
                    <a:pt x="2364544" y="279967"/>
                  </a:lnTo>
                  <a:lnTo>
                    <a:pt x="2364544" y="8371"/>
                  </a:lnTo>
                  <a:lnTo>
                    <a:pt x="2507531" y="8371"/>
                  </a:lnTo>
                  <a:lnTo>
                    <a:pt x="2507531" y="499281"/>
                  </a:lnTo>
                  <a:lnTo>
                    <a:pt x="2364544" y="499281"/>
                  </a:lnTo>
                  <a:lnTo>
                    <a:pt x="2180704" y="229737"/>
                  </a:lnTo>
                  <a:lnTo>
                    <a:pt x="2180704" y="499281"/>
                  </a:lnTo>
                  <a:lnTo>
                    <a:pt x="2038052" y="499281"/>
                  </a:lnTo>
                  <a:close/>
                  <a:moveTo>
                    <a:pt x="1638933" y="8371"/>
                  </a:moveTo>
                  <a:lnTo>
                    <a:pt x="1804397" y="8371"/>
                  </a:lnTo>
                  <a:lnTo>
                    <a:pt x="1988865" y="499281"/>
                  </a:lnTo>
                  <a:lnTo>
                    <a:pt x="1830014" y="499281"/>
                  </a:lnTo>
                  <a:lnTo>
                    <a:pt x="1805454" y="418244"/>
                  </a:lnTo>
                  <a:lnTo>
                    <a:pt x="1633235" y="418244"/>
                  </a:lnTo>
                  <a:lnTo>
                    <a:pt x="1609308" y="499281"/>
                  </a:lnTo>
                  <a:lnTo>
                    <a:pt x="1454423" y="499281"/>
                  </a:lnTo>
                  <a:close/>
                  <a:moveTo>
                    <a:pt x="1008013" y="8371"/>
                  </a:moveTo>
                  <a:lnTo>
                    <a:pt x="1414537" y="8371"/>
                  </a:lnTo>
                  <a:lnTo>
                    <a:pt x="1414537" y="113184"/>
                  </a:lnTo>
                  <a:lnTo>
                    <a:pt x="1160041" y="113184"/>
                  </a:lnTo>
                  <a:lnTo>
                    <a:pt x="1160041" y="191207"/>
                  </a:lnTo>
                  <a:lnTo>
                    <a:pt x="1396119" y="191207"/>
                  </a:lnTo>
                  <a:lnTo>
                    <a:pt x="1396119" y="291331"/>
                  </a:lnTo>
                  <a:lnTo>
                    <a:pt x="1160041" y="291331"/>
                  </a:lnTo>
                  <a:lnTo>
                    <a:pt x="1160041" y="388107"/>
                  </a:lnTo>
                  <a:lnTo>
                    <a:pt x="1421904" y="388107"/>
                  </a:lnTo>
                  <a:lnTo>
                    <a:pt x="1421904" y="499281"/>
                  </a:lnTo>
                  <a:lnTo>
                    <a:pt x="1008013" y="499281"/>
                  </a:lnTo>
                  <a:close/>
                  <a:moveTo>
                    <a:pt x="551148" y="8371"/>
                  </a:moveTo>
                  <a:lnTo>
                    <a:pt x="702841" y="8371"/>
                  </a:lnTo>
                  <a:lnTo>
                    <a:pt x="702841" y="378395"/>
                  </a:lnTo>
                  <a:lnTo>
                    <a:pt x="939589" y="378395"/>
                  </a:lnTo>
                  <a:lnTo>
                    <a:pt x="939589" y="499281"/>
                  </a:lnTo>
                  <a:lnTo>
                    <a:pt x="551148" y="499281"/>
                  </a:lnTo>
                  <a:close/>
                  <a:moveTo>
                    <a:pt x="248134" y="0"/>
                  </a:moveTo>
                  <a:cubicBezTo>
                    <a:pt x="309972" y="0"/>
                    <a:pt x="358583" y="12501"/>
                    <a:pt x="393966" y="37505"/>
                  </a:cubicBezTo>
                  <a:cubicBezTo>
                    <a:pt x="429350" y="62508"/>
                    <a:pt x="455637" y="100905"/>
                    <a:pt x="472827" y="152698"/>
                  </a:cubicBezTo>
                  <a:lnTo>
                    <a:pt x="338882" y="182500"/>
                  </a:lnTo>
                  <a:cubicBezTo>
                    <a:pt x="334193" y="167543"/>
                    <a:pt x="329282" y="156604"/>
                    <a:pt x="324148" y="149684"/>
                  </a:cubicBezTo>
                  <a:cubicBezTo>
                    <a:pt x="315664" y="138075"/>
                    <a:pt x="305284" y="129146"/>
                    <a:pt x="293005" y="122895"/>
                  </a:cubicBezTo>
                  <a:cubicBezTo>
                    <a:pt x="280727" y="116644"/>
                    <a:pt x="266998" y="113519"/>
                    <a:pt x="251817" y="113519"/>
                  </a:cubicBezTo>
                  <a:cubicBezTo>
                    <a:pt x="217438" y="113519"/>
                    <a:pt x="191095" y="127344"/>
                    <a:pt x="172789" y="154995"/>
                  </a:cubicBezTo>
                  <a:cubicBezTo>
                    <a:pt x="158948" y="175508"/>
                    <a:pt x="152028" y="207727"/>
                    <a:pt x="152028" y="251650"/>
                  </a:cubicBezTo>
                  <a:cubicBezTo>
                    <a:pt x="152028" y="306058"/>
                    <a:pt x="160288" y="343352"/>
                    <a:pt x="176808" y="363531"/>
                  </a:cubicBezTo>
                  <a:cubicBezTo>
                    <a:pt x="193328" y="383710"/>
                    <a:pt x="216545" y="393799"/>
                    <a:pt x="246459" y="393799"/>
                  </a:cubicBezTo>
                  <a:cubicBezTo>
                    <a:pt x="275481" y="393799"/>
                    <a:pt x="297414" y="385651"/>
                    <a:pt x="312260" y="369354"/>
                  </a:cubicBezTo>
                  <a:cubicBezTo>
                    <a:pt x="327106" y="353057"/>
                    <a:pt x="337877" y="329394"/>
                    <a:pt x="344574" y="298363"/>
                  </a:cubicBezTo>
                  <a:lnTo>
                    <a:pt x="477515" y="338547"/>
                  </a:lnTo>
                  <a:cubicBezTo>
                    <a:pt x="468585" y="375828"/>
                    <a:pt x="454521" y="406970"/>
                    <a:pt x="435322" y="431974"/>
                  </a:cubicBezTo>
                  <a:cubicBezTo>
                    <a:pt x="416123" y="456977"/>
                    <a:pt x="392292" y="475841"/>
                    <a:pt x="363829" y="488565"/>
                  </a:cubicBezTo>
                  <a:cubicBezTo>
                    <a:pt x="335366" y="501290"/>
                    <a:pt x="299144" y="507653"/>
                    <a:pt x="255166" y="507653"/>
                  </a:cubicBezTo>
                  <a:cubicBezTo>
                    <a:pt x="201811" y="507653"/>
                    <a:pt x="158223" y="499900"/>
                    <a:pt x="124402" y="484395"/>
                  </a:cubicBezTo>
                  <a:cubicBezTo>
                    <a:pt x="90580" y="468891"/>
                    <a:pt x="61391" y="441617"/>
                    <a:pt x="36835" y="402576"/>
                  </a:cubicBezTo>
                  <a:cubicBezTo>
                    <a:pt x="12278" y="363535"/>
                    <a:pt x="0" y="313561"/>
                    <a:pt x="0" y="252654"/>
                  </a:cubicBezTo>
                  <a:cubicBezTo>
                    <a:pt x="0" y="171450"/>
                    <a:pt x="21599" y="109040"/>
                    <a:pt x="64796" y="65424"/>
                  </a:cubicBezTo>
                  <a:cubicBezTo>
                    <a:pt x="107993" y="21808"/>
                    <a:pt x="169106" y="0"/>
                    <a:pt x="24813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6A8C81B-7798-CBF5-912C-1FF3174EEDA4}"/>
                </a:ext>
              </a:extLst>
            </p:cNvPr>
            <p:cNvSpPr/>
            <p:nvPr/>
          </p:nvSpPr>
          <p:spPr>
            <a:xfrm>
              <a:off x="4972104" y="4030058"/>
              <a:ext cx="2483991" cy="401293"/>
            </a:xfrm>
            <a:custGeom>
              <a:avLst/>
              <a:gdLst/>
              <a:ahLst/>
              <a:cxnLst/>
              <a:rect l="l" t="t" r="r" b="b"/>
              <a:pathLst>
                <a:path w="3142357" h="507653">
                  <a:moveTo>
                    <a:pt x="1716807" y="107491"/>
                  </a:moveTo>
                  <a:lnTo>
                    <a:pt x="1716807" y="207280"/>
                  </a:lnTo>
                  <a:lnTo>
                    <a:pt x="1780766" y="207280"/>
                  </a:lnTo>
                  <a:cubicBezTo>
                    <a:pt x="1787686" y="207280"/>
                    <a:pt x="1801081" y="205048"/>
                    <a:pt x="1820949" y="200583"/>
                  </a:cubicBezTo>
                  <a:cubicBezTo>
                    <a:pt x="1830995" y="198574"/>
                    <a:pt x="1839199" y="193439"/>
                    <a:pt x="1845562" y="185179"/>
                  </a:cubicBezTo>
                  <a:cubicBezTo>
                    <a:pt x="1851924" y="176919"/>
                    <a:pt x="1855105" y="167432"/>
                    <a:pt x="1855105" y="156716"/>
                  </a:cubicBezTo>
                  <a:cubicBezTo>
                    <a:pt x="1855105" y="140866"/>
                    <a:pt x="1850082" y="128699"/>
                    <a:pt x="1840036" y="120216"/>
                  </a:cubicBezTo>
                  <a:cubicBezTo>
                    <a:pt x="1829990" y="111733"/>
                    <a:pt x="1811127" y="107491"/>
                    <a:pt x="1783445" y="107491"/>
                  </a:cubicBezTo>
                  <a:close/>
                  <a:moveTo>
                    <a:pt x="2608250" y="8372"/>
                  </a:moveTo>
                  <a:lnTo>
                    <a:pt x="2776749" y="8372"/>
                  </a:lnTo>
                  <a:lnTo>
                    <a:pt x="2875654" y="173982"/>
                  </a:lnTo>
                  <a:lnTo>
                    <a:pt x="2974763" y="8372"/>
                  </a:lnTo>
                  <a:lnTo>
                    <a:pt x="3142357" y="8372"/>
                  </a:lnTo>
                  <a:lnTo>
                    <a:pt x="2951485" y="293675"/>
                  </a:lnTo>
                  <a:lnTo>
                    <a:pt x="2951485" y="499281"/>
                  </a:lnTo>
                  <a:lnTo>
                    <a:pt x="2799457" y="499281"/>
                  </a:lnTo>
                  <a:lnTo>
                    <a:pt x="2799457" y="293675"/>
                  </a:lnTo>
                  <a:close/>
                  <a:moveTo>
                    <a:pt x="1564444" y="8372"/>
                  </a:moveTo>
                  <a:lnTo>
                    <a:pt x="1817266" y="8372"/>
                  </a:lnTo>
                  <a:cubicBezTo>
                    <a:pt x="1864147" y="8372"/>
                    <a:pt x="1899977" y="12390"/>
                    <a:pt x="1924757" y="20427"/>
                  </a:cubicBezTo>
                  <a:cubicBezTo>
                    <a:pt x="1949537" y="28463"/>
                    <a:pt x="1969517" y="43365"/>
                    <a:pt x="1984697" y="65131"/>
                  </a:cubicBezTo>
                  <a:cubicBezTo>
                    <a:pt x="1999878" y="86897"/>
                    <a:pt x="2007468" y="113407"/>
                    <a:pt x="2007468" y="144661"/>
                  </a:cubicBezTo>
                  <a:cubicBezTo>
                    <a:pt x="2007468" y="171896"/>
                    <a:pt x="2001660" y="195393"/>
                    <a:pt x="1990045" y="215150"/>
                  </a:cubicBezTo>
                  <a:cubicBezTo>
                    <a:pt x="1978429" y="234907"/>
                    <a:pt x="1962459" y="250924"/>
                    <a:pt x="1942133" y="263203"/>
                  </a:cubicBezTo>
                  <a:cubicBezTo>
                    <a:pt x="1929178" y="271016"/>
                    <a:pt x="1911420" y="277490"/>
                    <a:pt x="1888858" y="282625"/>
                  </a:cubicBezTo>
                  <a:cubicBezTo>
                    <a:pt x="1906927" y="288659"/>
                    <a:pt x="1920090" y="294692"/>
                    <a:pt x="1928346" y="300723"/>
                  </a:cubicBezTo>
                  <a:cubicBezTo>
                    <a:pt x="1933924" y="304745"/>
                    <a:pt x="1942011" y="313347"/>
                    <a:pt x="1952608" y="326531"/>
                  </a:cubicBezTo>
                  <a:cubicBezTo>
                    <a:pt x="1963205" y="339714"/>
                    <a:pt x="1970288" y="349882"/>
                    <a:pt x="1973856" y="357032"/>
                  </a:cubicBezTo>
                  <a:lnTo>
                    <a:pt x="2047317" y="499281"/>
                  </a:lnTo>
                  <a:lnTo>
                    <a:pt x="1875914" y="499281"/>
                  </a:lnTo>
                  <a:lnTo>
                    <a:pt x="1794830" y="349262"/>
                  </a:lnTo>
                  <a:cubicBezTo>
                    <a:pt x="1784561" y="329840"/>
                    <a:pt x="1775408" y="317227"/>
                    <a:pt x="1767371" y="311423"/>
                  </a:cubicBezTo>
                  <a:cubicBezTo>
                    <a:pt x="1756432" y="303833"/>
                    <a:pt x="1744042" y="300038"/>
                    <a:pt x="1730201" y="300038"/>
                  </a:cubicBezTo>
                  <a:lnTo>
                    <a:pt x="1716807" y="300038"/>
                  </a:lnTo>
                  <a:lnTo>
                    <a:pt x="1716807" y="499281"/>
                  </a:lnTo>
                  <a:lnTo>
                    <a:pt x="1564444" y="499281"/>
                  </a:lnTo>
                  <a:close/>
                  <a:moveTo>
                    <a:pt x="1066800" y="8372"/>
                  </a:moveTo>
                  <a:lnTo>
                    <a:pt x="1473324" y="8372"/>
                  </a:lnTo>
                  <a:lnTo>
                    <a:pt x="1473324" y="113184"/>
                  </a:lnTo>
                  <a:lnTo>
                    <a:pt x="1218828" y="113184"/>
                  </a:lnTo>
                  <a:lnTo>
                    <a:pt x="1218828" y="191207"/>
                  </a:lnTo>
                  <a:lnTo>
                    <a:pt x="1454906" y="191207"/>
                  </a:lnTo>
                  <a:lnTo>
                    <a:pt x="1454906" y="291331"/>
                  </a:lnTo>
                  <a:lnTo>
                    <a:pt x="1218828" y="291331"/>
                  </a:lnTo>
                  <a:lnTo>
                    <a:pt x="1218828" y="388107"/>
                  </a:lnTo>
                  <a:lnTo>
                    <a:pt x="1480691" y="388107"/>
                  </a:lnTo>
                  <a:lnTo>
                    <a:pt x="1480691" y="499281"/>
                  </a:lnTo>
                  <a:lnTo>
                    <a:pt x="1066800" y="499281"/>
                  </a:lnTo>
                  <a:close/>
                  <a:moveTo>
                    <a:pt x="496639" y="8372"/>
                  </a:moveTo>
                  <a:lnTo>
                    <a:pt x="638286" y="8372"/>
                  </a:lnTo>
                  <a:lnTo>
                    <a:pt x="823131" y="279967"/>
                  </a:lnTo>
                  <a:lnTo>
                    <a:pt x="823131" y="8372"/>
                  </a:lnTo>
                  <a:lnTo>
                    <a:pt x="966118" y="8372"/>
                  </a:lnTo>
                  <a:lnTo>
                    <a:pt x="966118" y="499281"/>
                  </a:lnTo>
                  <a:lnTo>
                    <a:pt x="823131" y="499281"/>
                  </a:lnTo>
                  <a:lnTo>
                    <a:pt x="639291" y="229737"/>
                  </a:lnTo>
                  <a:lnTo>
                    <a:pt x="639291" y="499281"/>
                  </a:lnTo>
                  <a:lnTo>
                    <a:pt x="496639" y="499281"/>
                  </a:lnTo>
                  <a:close/>
                  <a:moveTo>
                    <a:pt x="0" y="8372"/>
                  </a:moveTo>
                  <a:lnTo>
                    <a:pt x="406524" y="8372"/>
                  </a:lnTo>
                  <a:lnTo>
                    <a:pt x="406524" y="113184"/>
                  </a:lnTo>
                  <a:lnTo>
                    <a:pt x="152028" y="113184"/>
                  </a:lnTo>
                  <a:lnTo>
                    <a:pt x="152028" y="191207"/>
                  </a:lnTo>
                  <a:lnTo>
                    <a:pt x="388106" y="191207"/>
                  </a:lnTo>
                  <a:lnTo>
                    <a:pt x="388106" y="291331"/>
                  </a:lnTo>
                  <a:lnTo>
                    <a:pt x="152028" y="291331"/>
                  </a:lnTo>
                  <a:lnTo>
                    <a:pt x="152028" y="388107"/>
                  </a:lnTo>
                  <a:lnTo>
                    <a:pt x="413891" y="388107"/>
                  </a:lnTo>
                  <a:lnTo>
                    <a:pt x="413891" y="499281"/>
                  </a:lnTo>
                  <a:lnTo>
                    <a:pt x="0" y="499281"/>
                  </a:lnTo>
                  <a:close/>
                  <a:moveTo>
                    <a:pt x="2332099" y="0"/>
                  </a:moveTo>
                  <a:cubicBezTo>
                    <a:pt x="2386347" y="0"/>
                    <a:pt x="2426921" y="4911"/>
                    <a:pt x="2453822" y="14734"/>
                  </a:cubicBezTo>
                  <a:cubicBezTo>
                    <a:pt x="2480723" y="24557"/>
                    <a:pt x="2503047" y="39793"/>
                    <a:pt x="2520795" y="60443"/>
                  </a:cubicBezTo>
                  <a:cubicBezTo>
                    <a:pt x="2538543" y="81093"/>
                    <a:pt x="2551881" y="107268"/>
                    <a:pt x="2560811" y="138968"/>
                  </a:cubicBezTo>
                  <a:lnTo>
                    <a:pt x="2414476" y="165088"/>
                  </a:lnTo>
                  <a:cubicBezTo>
                    <a:pt x="2408448" y="146559"/>
                    <a:pt x="2398235" y="132383"/>
                    <a:pt x="2383836" y="122560"/>
                  </a:cubicBezTo>
                  <a:cubicBezTo>
                    <a:pt x="2369437" y="112737"/>
                    <a:pt x="2351075" y="107826"/>
                    <a:pt x="2328751" y="107826"/>
                  </a:cubicBezTo>
                  <a:cubicBezTo>
                    <a:pt x="2295488" y="107826"/>
                    <a:pt x="2268978" y="119379"/>
                    <a:pt x="2249221" y="142484"/>
                  </a:cubicBezTo>
                  <a:cubicBezTo>
                    <a:pt x="2229464" y="165590"/>
                    <a:pt x="2219585" y="202146"/>
                    <a:pt x="2219585" y="252152"/>
                  </a:cubicBezTo>
                  <a:cubicBezTo>
                    <a:pt x="2219585" y="305284"/>
                    <a:pt x="2229575" y="343235"/>
                    <a:pt x="2249556" y="366006"/>
                  </a:cubicBezTo>
                  <a:cubicBezTo>
                    <a:pt x="2269536" y="388776"/>
                    <a:pt x="2297385" y="400162"/>
                    <a:pt x="2333104" y="400162"/>
                  </a:cubicBezTo>
                  <a:cubicBezTo>
                    <a:pt x="2350070" y="400162"/>
                    <a:pt x="2366255" y="397706"/>
                    <a:pt x="2381659" y="392795"/>
                  </a:cubicBezTo>
                  <a:cubicBezTo>
                    <a:pt x="2397063" y="387883"/>
                    <a:pt x="2414699" y="379512"/>
                    <a:pt x="2434567" y="367680"/>
                  </a:cubicBezTo>
                  <a:lnTo>
                    <a:pt x="2434567" y="321469"/>
                  </a:lnTo>
                  <a:lnTo>
                    <a:pt x="2333104" y="321469"/>
                  </a:lnTo>
                  <a:lnTo>
                    <a:pt x="2333104" y="219335"/>
                  </a:lnTo>
                  <a:lnTo>
                    <a:pt x="2567508" y="219335"/>
                  </a:lnTo>
                  <a:lnTo>
                    <a:pt x="2567508" y="428625"/>
                  </a:lnTo>
                  <a:cubicBezTo>
                    <a:pt x="2522637" y="459209"/>
                    <a:pt x="2482955" y="480027"/>
                    <a:pt x="2448464" y="491077"/>
                  </a:cubicBezTo>
                  <a:cubicBezTo>
                    <a:pt x="2413973" y="502128"/>
                    <a:pt x="2373064" y="507653"/>
                    <a:pt x="2325737" y="507653"/>
                  </a:cubicBezTo>
                  <a:cubicBezTo>
                    <a:pt x="2267471" y="507653"/>
                    <a:pt x="2219976" y="497718"/>
                    <a:pt x="2183253" y="477850"/>
                  </a:cubicBezTo>
                  <a:cubicBezTo>
                    <a:pt x="2146529" y="457981"/>
                    <a:pt x="2118066" y="428402"/>
                    <a:pt x="2097862" y="389111"/>
                  </a:cubicBezTo>
                  <a:cubicBezTo>
                    <a:pt x="2077659" y="349821"/>
                    <a:pt x="2067557" y="304726"/>
                    <a:pt x="2067557" y="253826"/>
                  </a:cubicBezTo>
                  <a:cubicBezTo>
                    <a:pt x="2067557" y="200248"/>
                    <a:pt x="2078608" y="153646"/>
                    <a:pt x="2100709" y="114021"/>
                  </a:cubicBezTo>
                  <a:cubicBezTo>
                    <a:pt x="2122810" y="74395"/>
                    <a:pt x="2155180" y="44314"/>
                    <a:pt x="2197819" y="23775"/>
                  </a:cubicBezTo>
                  <a:cubicBezTo>
                    <a:pt x="2231082" y="7925"/>
                    <a:pt x="2275842" y="0"/>
                    <a:pt x="233209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5" name="Picture 2" descr="novartis-logo - Wilson Architects">
            <a:extLst>
              <a:ext uri="{FF2B5EF4-FFF2-40B4-BE49-F238E27FC236}">
                <a16:creationId xmlns:a16="http://schemas.microsoft.com/office/drawing/2014/main" id="{0133BC67-5FD5-FAC5-E8EF-B183DE493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8018" y="44485"/>
            <a:ext cx="2182050" cy="1359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F171813C-7514-049A-CAEC-F5C12F508453}"/>
              </a:ext>
            </a:extLst>
          </p:cNvPr>
          <p:cNvSpPr/>
          <p:nvPr/>
        </p:nvSpPr>
        <p:spPr>
          <a:xfrm>
            <a:off x="1391920" y="335162"/>
            <a:ext cx="9408160" cy="91438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Energy Modelling Dashboard</a:t>
            </a:r>
            <a:r>
              <a:rPr lang="en-IN" sz="4400" dirty="0">
                <a:solidFill>
                  <a:schemeClr val="bg1"/>
                </a:solidFill>
                <a:latin typeface="+mj-lt"/>
              </a:rPr>
              <a:t> 1</a:t>
            </a:r>
          </a:p>
          <a:p>
            <a:pPr algn="ctr"/>
            <a:endParaRPr lang="en-IN" dirty="0"/>
          </a:p>
        </p:txBody>
      </p:sp>
      <p:pic>
        <p:nvPicPr>
          <p:cNvPr id="4" name="09.08.2023_16.58.25_REC">
            <a:hlinkClick r:id="" action="ppaction://media"/>
            <a:extLst>
              <a:ext uri="{FF2B5EF4-FFF2-40B4-BE49-F238E27FC236}">
                <a16:creationId xmlns:a16="http://schemas.microsoft.com/office/drawing/2014/main" id="{B045F4D0-EFA5-2529-5EC9-4A8A9014DE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83397" y="1643515"/>
            <a:ext cx="8625206" cy="4879323"/>
          </a:xfrm>
          <a:prstGeom prst="rect">
            <a:avLst/>
          </a:prstGeom>
          <a:ln w="127000" cap="flat">
            <a:solidFill>
              <a:srgbClr val="D9D9D9"/>
            </a:solidFill>
            <a:miter lim="800000"/>
          </a:ln>
          <a:effectLst>
            <a:outerShdw blurRad="190500" dist="25400" dir="5400000" sx="104000" sy="104000" kx="100000" ky="100000" algn="t" rotWithShape="0">
              <a:srgbClr val="000000">
                <a:alpha val="18000"/>
              </a:srgbClr>
            </a:outerShdw>
          </a:effectLst>
          <a:scene3d>
            <a:camera prst="orthographicFront"/>
            <a:lightRig rig="threePt" dir="t"/>
          </a:scene3d>
          <a:sp3d contourW="25400">
            <a:contourClr>
              <a:srgbClr val="FFFFFF"/>
            </a:contourClr>
          </a:sp3d>
        </p:spPr>
      </p:pic>
      <p:pic>
        <p:nvPicPr>
          <p:cNvPr id="2" name="Picture 1" descr="Images and logos | UCD Smurfit School">
            <a:extLst>
              <a:ext uri="{FF2B5EF4-FFF2-40B4-BE49-F238E27FC236}">
                <a16:creationId xmlns:a16="http://schemas.microsoft.com/office/drawing/2014/main" id="{FFBC6215-2ABE-8513-F02D-B48B079710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47"/>
          <a:stretch/>
        </p:blipFill>
        <p:spPr bwMode="auto">
          <a:xfrm>
            <a:off x="0" y="0"/>
            <a:ext cx="919962" cy="131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vartis-logo - Wilson Architects">
            <a:extLst>
              <a:ext uri="{FF2B5EF4-FFF2-40B4-BE49-F238E27FC236}">
                <a16:creationId xmlns:a16="http://schemas.microsoft.com/office/drawing/2014/main" id="{C039FFE2-B4D3-F61A-A07C-E9CF0066F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80" y="0"/>
            <a:ext cx="139192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34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09.08.2023_17.01.33_REC">
            <a:hlinkClick r:id="" action="ppaction://media"/>
            <a:extLst>
              <a:ext uri="{FF2B5EF4-FFF2-40B4-BE49-F238E27FC236}">
                <a16:creationId xmlns:a16="http://schemas.microsoft.com/office/drawing/2014/main" id="{A0942D75-8E10-3019-D656-A82B614ED3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8899" y="1477430"/>
            <a:ext cx="8561527" cy="4820126"/>
          </a:xfrm>
          <a:prstGeom prst="rect">
            <a:avLst/>
          </a:prstGeom>
          <a:ln w="127000" cap="flat">
            <a:solidFill>
              <a:srgbClr val="D9D9D9"/>
            </a:solidFill>
            <a:miter lim="800000"/>
          </a:ln>
          <a:effectLst>
            <a:outerShdw blurRad="190500" dist="25400" dir="5400000" sx="104000" sy="104000" kx="100000" ky="100000" algn="t" rotWithShape="0">
              <a:srgbClr val="000000">
                <a:alpha val="18000"/>
              </a:srgbClr>
            </a:outerShdw>
          </a:effectLst>
          <a:scene3d>
            <a:camera prst="orthographicFront"/>
            <a:lightRig rig="threePt" dir="t"/>
          </a:scene3d>
          <a:sp3d contourW="25400"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9310CC-8C13-46D2-CFC3-62C3D6DC57F0}"/>
              </a:ext>
            </a:extLst>
          </p:cNvPr>
          <p:cNvSpPr txBox="1"/>
          <p:nvPr/>
        </p:nvSpPr>
        <p:spPr>
          <a:xfrm>
            <a:off x="1463040" y="107276"/>
            <a:ext cx="86563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Energy Modelling Dashboard</a:t>
            </a:r>
            <a:r>
              <a:rPr lang="en-IN" sz="4400" b="1" dirty="0">
                <a:solidFill>
                  <a:schemeClr val="bg1"/>
                </a:solidFill>
                <a:latin typeface="+mj-lt"/>
              </a:rPr>
              <a:t> 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1BF3D7B-9C66-B87E-ADFC-6E0C393C3D61}"/>
              </a:ext>
            </a:extLst>
          </p:cNvPr>
          <p:cNvSpPr/>
          <p:nvPr/>
        </p:nvSpPr>
        <p:spPr>
          <a:xfrm>
            <a:off x="172720" y="0"/>
            <a:ext cx="11470640" cy="124954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bg1"/>
              </a:solidFill>
            </a:endParaRPr>
          </a:p>
          <a:p>
            <a:pPr algn="ctr"/>
            <a:r>
              <a:rPr lang="en-IN" sz="4400" i="1" dirty="0">
                <a:solidFill>
                  <a:schemeClr val="bg1"/>
                </a:solidFill>
              </a:rPr>
              <a:t>Country-wise Comparative Analysis</a:t>
            </a:r>
            <a:br>
              <a:rPr lang="en-IN" sz="4400" i="1" dirty="0">
                <a:solidFill>
                  <a:schemeClr val="bg1"/>
                </a:solidFill>
              </a:rPr>
            </a:br>
            <a:r>
              <a:rPr lang="en-IN" sz="4400" i="1" dirty="0">
                <a:solidFill>
                  <a:schemeClr val="bg1"/>
                </a:solidFill>
              </a:rPr>
              <a:t>Dashboard 2</a:t>
            </a:r>
            <a:endParaRPr lang="en-IN" sz="4400" b="1" i="1" dirty="0">
              <a:solidFill>
                <a:schemeClr val="bg1"/>
              </a:solidFill>
            </a:endParaRPr>
          </a:p>
          <a:p>
            <a:pPr algn="ctr"/>
            <a:endParaRPr lang="en-IN" sz="4400" dirty="0"/>
          </a:p>
        </p:txBody>
      </p:sp>
      <p:pic>
        <p:nvPicPr>
          <p:cNvPr id="5" name="Picture 4" descr="Images and logos | UCD Smurfit School">
            <a:extLst>
              <a:ext uri="{FF2B5EF4-FFF2-40B4-BE49-F238E27FC236}">
                <a16:creationId xmlns:a16="http://schemas.microsoft.com/office/drawing/2014/main" id="{F23BA3A9-446E-22BE-B452-BC8A10D08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47"/>
          <a:stretch/>
        </p:blipFill>
        <p:spPr bwMode="auto">
          <a:xfrm>
            <a:off x="0" y="0"/>
            <a:ext cx="919962" cy="131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novartis-logo - Wilson Architects">
            <a:extLst>
              <a:ext uri="{FF2B5EF4-FFF2-40B4-BE49-F238E27FC236}">
                <a16:creationId xmlns:a16="http://schemas.microsoft.com/office/drawing/2014/main" id="{1FC3069E-A037-E4A9-FF0A-ACAD76664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80" y="0"/>
            <a:ext cx="139192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61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8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ABCD78-EE9B-90D4-6293-8E1B81BAA0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sz="4400" dirty="0"/>
              <a:t>Business Process Flow</a:t>
            </a:r>
          </a:p>
        </p:txBody>
      </p:sp>
      <p:pic>
        <p:nvPicPr>
          <p:cNvPr id="6" name="Picture 5" descr="Images and logos | UCD Smurfit School">
            <a:extLst>
              <a:ext uri="{FF2B5EF4-FFF2-40B4-BE49-F238E27FC236}">
                <a16:creationId xmlns:a16="http://schemas.microsoft.com/office/drawing/2014/main" id="{63C55047-3F5D-6013-68BF-6FC547EED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47"/>
          <a:stretch/>
        </p:blipFill>
        <p:spPr bwMode="auto">
          <a:xfrm>
            <a:off x="1" y="-112888"/>
            <a:ext cx="919962" cy="131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novartis-logo - Wilson Architects">
            <a:extLst>
              <a:ext uri="{FF2B5EF4-FFF2-40B4-BE49-F238E27FC236}">
                <a16:creationId xmlns:a16="http://schemas.microsoft.com/office/drawing/2014/main" id="{B97E2CD2-85BF-2AA2-CA7F-81E94047C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80" y="0"/>
            <a:ext cx="139192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3F70AB-86AF-0325-3156-7B31692D0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47" y="1219200"/>
            <a:ext cx="10792178" cy="485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74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42CA7308-D598-0C1A-4D08-C6EBAB131978}"/>
              </a:ext>
            </a:extLst>
          </p:cNvPr>
          <p:cNvSpPr/>
          <p:nvPr/>
        </p:nvSpPr>
        <p:spPr>
          <a:xfrm>
            <a:off x="902440" y="1140656"/>
            <a:ext cx="6282854" cy="481442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76214" y="416409"/>
            <a:ext cx="9239571" cy="724247"/>
          </a:xfrm>
          <a:prstGeom prst="rect">
            <a:avLst/>
          </a:prstGeom>
        </p:spPr>
        <p:txBody>
          <a:bodyPr/>
          <a:lstStyle/>
          <a:p>
            <a:r>
              <a:rPr lang="en-US" sz="4400" dirty="0"/>
              <a:t>Recommendations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750A059-2FEB-D429-5D4C-5F408F74DD9E}"/>
              </a:ext>
            </a:extLst>
          </p:cNvPr>
          <p:cNvGrpSpPr/>
          <p:nvPr/>
        </p:nvGrpSpPr>
        <p:grpSpPr>
          <a:xfrm>
            <a:off x="6799523" y="1677797"/>
            <a:ext cx="5364479" cy="5082540"/>
            <a:chOff x="5679937" y="565649"/>
            <a:chExt cx="5512671" cy="5055422"/>
          </a:xfrm>
        </p:grpSpPr>
        <p:sp>
          <p:nvSpPr>
            <p:cNvPr id="58" name="Rounded Rectangle 3">
              <a:extLst>
                <a:ext uri="{FF2B5EF4-FFF2-40B4-BE49-F238E27FC236}">
                  <a16:creationId xmlns:a16="http://schemas.microsoft.com/office/drawing/2014/main" id="{1BA64E43-0FD0-FCAB-64CA-E5D0644EA1EB}"/>
                </a:ext>
              </a:extLst>
            </p:cNvPr>
            <p:cNvSpPr/>
            <p:nvPr/>
          </p:nvSpPr>
          <p:spPr>
            <a:xfrm>
              <a:off x="5679937" y="4797879"/>
              <a:ext cx="823192" cy="823192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C7646AD9-A9D4-DC82-9122-C6FE3E41C1E4}"/>
                </a:ext>
              </a:extLst>
            </p:cNvPr>
            <p:cNvSpPr/>
            <p:nvPr/>
          </p:nvSpPr>
          <p:spPr>
            <a:xfrm>
              <a:off x="5864987" y="4982930"/>
              <a:ext cx="453091" cy="4530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60" name="Bent Arrow 18">
              <a:extLst>
                <a:ext uri="{FF2B5EF4-FFF2-40B4-BE49-F238E27FC236}">
                  <a16:creationId xmlns:a16="http://schemas.microsoft.com/office/drawing/2014/main" id="{99B82E9C-674A-4381-CBB1-16A8DA414A78}"/>
                </a:ext>
              </a:extLst>
            </p:cNvPr>
            <p:cNvSpPr/>
            <p:nvPr/>
          </p:nvSpPr>
          <p:spPr>
            <a:xfrm rot="5400000" flipH="1">
              <a:off x="7480090" y="3397438"/>
              <a:ext cx="888058" cy="3046632"/>
            </a:xfrm>
            <a:prstGeom prst="bentArrow">
              <a:avLst>
                <a:gd name="adj1" fmla="val 33832"/>
                <a:gd name="adj2" fmla="val 20334"/>
                <a:gd name="adj3" fmla="val 731"/>
                <a:gd name="adj4" fmla="val 6758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61" name="그룹 20">
              <a:extLst>
                <a:ext uri="{FF2B5EF4-FFF2-40B4-BE49-F238E27FC236}">
                  <a16:creationId xmlns:a16="http://schemas.microsoft.com/office/drawing/2014/main" id="{E464177E-0CFC-0260-B630-4D25233C967F}"/>
                </a:ext>
              </a:extLst>
            </p:cNvPr>
            <p:cNvGrpSpPr/>
            <p:nvPr/>
          </p:nvGrpSpPr>
          <p:grpSpPr>
            <a:xfrm>
              <a:off x="7387342" y="565649"/>
              <a:ext cx="3805266" cy="3914406"/>
              <a:chOff x="7974877" y="892748"/>
              <a:chExt cx="3200146" cy="3291932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6A29DCFA-72CE-9A8F-E121-FD1A41C27578}"/>
                  </a:ext>
                </a:extLst>
              </p:cNvPr>
              <p:cNvGrpSpPr/>
              <p:nvPr/>
            </p:nvGrpSpPr>
            <p:grpSpPr>
              <a:xfrm>
                <a:off x="7974877" y="892748"/>
                <a:ext cx="3200146" cy="3291932"/>
                <a:chOff x="5010421" y="587565"/>
                <a:chExt cx="2758049" cy="2837155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77CFD7CF-C0C6-D565-C885-1A55B50988C4}"/>
                    </a:ext>
                  </a:extLst>
                </p:cNvPr>
                <p:cNvGrpSpPr/>
                <p:nvPr/>
              </p:nvGrpSpPr>
              <p:grpSpPr>
                <a:xfrm>
                  <a:off x="5580112" y="1131590"/>
                  <a:ext cx="1602534" cy="2293130"/>
                  <a:chOff x="7474389" y="3367517"/>
                  <a:chExt cx="2192670" cy="3137579"/>
                </a:xfrm>
              </p:grpSpPr>
              <p:sp>
                <p:nvSpPr>
                  <p:cNvPr id="71" name="Teardrop 30">
                    <a:extLst>
                      <a:ext uri="{FF2B5EF4-FFF2-40B4-BE49-F238E27FC236}">
                        <a16:creationId xmlns:a16="http://schemas.microsoft.com/office/drawing/2014/main" id="{D312479C-0EC6-C081-4F38-A400E522B74C}"/>
                      </a:ext>
                    </a:extLst>
                  </p:cNvPr>
                  <p:cNvSpPr/>
                  <p:nvPr/>
                </p:nvSpPr>
                <p:spPr>
                  <a:xfrm rot="8100000">
                    <a:off x="7474389" y="3367517"/>
                    <a:ext cx="2192670" cy="2192671"/>
                  </a:xfrm>
                  <a:custGeom>
                    <a:avLst/>
                    <a:gdLst>
                      <a:gd name="connsiteX0" fmla="*/ 293361 w 2192670"/>
                      <a:gd name="connsiteY0" fmla="*/ 1899310 h 2192671"/>
                      <a:gd name="connsiteX1" fmla="*/ 0 w 2192670"/>
                      <a:gd name="connsiteY1" fmla="*/ 1191074 h 2192671"/>
                      <a:gd name="connsiteX2" fmla="*/ 1001597 w 2192670"/>
                      <a:gd name="connsiteY2" fmla="*/ 189477 h 2192671"/>
                      <a:gd name="connsiteX3" fmla="*/ 1341342 w 2192670"/>
                      <a:gd name="connsiteY3" fmla="*/ 189477 h 2192671"/>
                      <a:gd name="connsiteX4" fmla="*/ 1530818 w 2192670"/>
                      <a:gd name="connsiteY4" fmla="*/ 0 h 2192671"/>
                      <a:gd name="connsiteX5" fmla="*/ 1806586 w 2192670"/>
                      <a:gd name="connsiteY5" fmla="*/ 0 h 2192671"/>
                      <a:gd name="connsiteX6" fmla="*/ 1996062 w 2192670"/>
                      <a:gd name="connsiteY6" fmla="*/ 189477 h 2192671"/>
                      <a:gd name="connsiteX7" fmla="*/ 2003194 w 2192670"/>
                      <a:gd name="connsiteY7" fmla="*/ 189477 h 2192671"/>
                      <a:gd name="connsiteX8" fmla="*/ 2003194 w 2192670"/>
                      <a:gd name="connsiteY8" fmla="*/ 196609 h 2192671"/>
                      <a:gd name="connsiteX9" fmla="*/ 2192670 w 2192670"/>
                      <a:gd name="connsiteY9" fmla="*/ 386085 h 2192671"/>
                      <a:gd name="connsiteX10" fmla="*/ 2192670 w 2192670"/>
                      <a:gd name="connsiteY10" fmla="*/ 661852 h 2192671"/>
                      <a:gd name="connsiteX11" fmla="*/ 2003193 w 2192670"/>
                      <a:gd name="connsiteY11" fmla="*/ 851329 h 2192671"/>
                      <a:gd name="connsiteX12" fmla="*/ 2003194 w 2192670"/>
                      <a:gd name="connsiteY12" fmla="*/ 1191074 h 2192671"/>
                      <a:gd name="connsiteX13" fmla="*/ 1001597 w 2192670"/>
                      <a:gd name="connsiteY13" fmla="*/ 2192671 h 2192671"/>
                      <a:gd name="connsiteX14" fmla="*/ 293361 w 2192670"/>
                      <a:gd name="connsiteY14" fmla="*/ 1899310 h 2192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192670" h="2192671">
                        <a:moveTo>
                          <a:pt x="293361" y="1899310"/>
                        </a:moveTo>
                        <a:cubicBezTo>
                          <a:pt x="112107" y="1718057"/>
                          <a:pt x="0" y="1467657"/>
                          <a:pt x="0" y="1191074"/>
                        </a:cubicBezTo>
                        <a:cubicBezTo>
                          <a:pt x="0" y="637907"/>
                          <a:pt x="448430" y="189477"/>
                          <a:pt x="1001597" y="189477"/>
                        </a:cubicBezTo>
                        <a:lnTo>
                          <a:pt x="1341342" y="189477"/>
                        </a:lnTo>
                        <a:lnTo>
                          <a:pt x="1530818" y="0"/>
                        </a:lnTo>
                        <a:cubicBezTo>
                          <a:pt x="1606970" y="-76151"/>
                          <a:pt x="1730435" y="-76151"/>
                          <a:pt x="1806586" y="0"/>
                        </a:cubicBezTo>
                        <a:lnTo>
                          <a:pt x="1996062" y="189477"/>
                        </a:lnTo>
                        <a:lnTo>
                          <a:pt x="2003194" y="189477"/>
                        </a:lnTo>
                        <a:lnTo>
                          <a:pt x="2003194" y="196609"/>
                        </a:lnTo>
                        <a:lnTo>
                          <a:pt x="2192670" y="386085"/>
                        </a:lnTo>
                        <a:cubicBezTo>
                          <a:pt x="2268822" y="462236"/>
                          <a:pt x="2268822" y="585701"/>
                          <a:pt x="2192670" y="661852"/>
                        </a:cubicBezTo>
                        <a:lnTo>
                          <a:pt x="2003193" y="851329"/>
                        </a:lnTo>
                        <a:cubicBezTo>
                          <a:pt x="2003193" y="964577"/>
                          <a:pt x="2003194" y="1077826"/>
                          <a:pt x="2003194" y="1191074"/>
                        </a:cubicBezTo>
                        <a:cubicBezTo>
                          <a:pt x="2003194" y="1744241"/>
                          <a:pt x="1554764" y="2192671"/>
                          <a:pt x="1001597" y="2192671"/>
                        </a:cubicBezTo>
                        <a:cubicBezTo>
                          <a:pt x="725014" y="2192671"/>
                          <a:pt x="474614" y="2080563"/>
                          <a:pt x="293361" y="1899310"/>
                        </a:cubicBezTo>
                        <a:close/>
                      </a:path>
                    </a:pathLst>
                  </a:custGeom>
                  <a:noFill/>
                  <a:ln w="69850"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72" name="Rounded Rectangle 15">
                    <a:extLst>
                      <a:ext uri="{FF2B5EF4-FFF2-40B4-BE49-F238E27FC236}">
                        <a16:creationId xmlns:a16="http://schemas.microsoft.com/office/drawing/2014/main" id="{25308183-CB2A-3E32-C0AA-6B0CE6341D6C}"/>
                      </a:ext>
                    </a:extLst>
                  </p:cNvPr>
                  <p:cNvSpPr/>
                  <p:nvPr/>
                </p:nvSpPr>
                <p:spPr>
                  <a:xfrm>
                    <a:off x="8138724" y="5844099"/>
                    <a:ext cx="864000" cy="180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 dirty="0"/>
                  </a:p>
                </p:txBody>
              </p:sp>
              <p:sp>
                <p:nvSpPr>
                  <p:cNvPr id="73" name="Rounded Rectangle 16">
                    <a:extLst>
                      <a:ext uri="{FF2B5EF4-FFF2-40B4-BE49-F238E27FC236}">
                        <a16:creationId xmlns:a16="http://schemas.microsoft.com/office/drawing/2014/main" id="{07018032-1998-81D5-E378-2A0DBB339AA3}"/>
                      </a:ext>
                    </a:extLst>
                  </p:cNvPr>
                  <p:cNvSpPr/>
                  <p:nvPr/>
                </p:nvSpPr>
                <p:spPr>
                  <a:xfrm>
                    <a:off x="8174722" y="6084596"/>
                    <a:ext cx="792000" cy="180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74" name="Rounded Rectangle 17">
                    <a:extLst>
                      <a:ext uri="{FF2B5EF4-FFF2-40B4-BE49-F238E27FC236}">
                        <a16:creationId xmlns:a16="http://schemas.microsoft.com/office/drawing/2014/main" id="{FDC0FCEA-D351-670C-0DD7-AD980C0A5E98}"/>
                      </a:ext>
                    </a:extLst>
                  </p:cNvPr>
                  <p:cNvSpPr/>
                  <p:nvPr/>
                </p:nvSpPr>
                <p:spPr>
                  <a:xfrm>
                    <a:off x="8246721" y="6325096"/>
                    <a:ext cx="648000" cy="180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6383E77-1083-9750-8863-0F8B6E3E3A5C}"/>
                    </a:ext>
                  </a:extLst>
                </p:cNvPr>
                <p:cNvGrpSpPr/>
                <p:nvPr/>
              </p:nvGrpSpPr>
              <p:grpSpPr>
                <a:xfrm>
                  <a:off x="5010421" y="587565"/>
                  <a:ext cx="2758049" cy="1315967"/>
                  <a:chOff x="5010421" y="587565"/>
                  <a:chExt cx="2758049" cy="1315967"/>
                </a:xfrm>
              </p:grpSpPr>
              <p:sp>
                <p:nvSpPr>
                  <p:cNvPr id="66" name="Rounded Rectangle 9">
                    <a:extLst>
                      <a:ext uri="{FF2B5EF4-FFF2-40B4-BE49-F238E27FC236}">
                        <a16:creationId xmlns:a16="http://schemas.microsoft.com/office/drawing/2014/main" id="{C2F9B8F9-28BC-719B-AF33-B59B02ED2B49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7248823" y="944709"/>
                    <a:ext cx="144000" cy="360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70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7" name="Rounded Rectangle 10">
                    <a:extLst>
                      <a:ext uri="{FF2B5EF4-FFF2-40B4-BE49-F238E27FC236}">
                        <a16:creationId xmlns:a16="http://schemas.microsoft.com/office/drawing/2014/main" id="{4263E89B-E7E5-F9BB-F525-98A1820696DE}"/>
                      </a:ext>
                    </a:extLst>
                  </p:cNvPr>
                  <p:cNvSpPr/>
                  <p:nvPr/>
                </p:nvSpPr>
                <p:spPr>
                  <a:xfrm rot="18900000" flipH="1">
                    <a:off x="5380477" y="944709"/>
                    <a:ext cx="144000" cy="360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70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8" name="Rounded Rectangle 11">
                    <a:extLst>
                      <a:ext uri="{FF2B5EF4-FFF2-40B4-BE49-F238E27FC236}">
                        <a16:creationId xmlns:a16="http://schemas.microsoft.com/office/drawing/2014/main" id="{9C299F40-1324-92C7-B311-7BC01A140B11}"/>
                      </a:ext>
                    </a:extLst>
                  </p:cNvPr>
                  <p:cNvSpPr/>
                  <p:nvPr/>
                </p:nvSpPr>
                <p:spPr>
                  <a:xfrm>
                    <a:off x="6317445" y="587565"/>
                    <a:ext cx="144000" cy="360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70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9" name="Rounded Rectangle 12">
                    <a:extLst>
                      <a:ext uri="{FF2B5EF4-FFF2-40B4-BE49-F238E27FC236}">
                        <a16:creationId xmlns:a16="http://schemas.microsoft.com/office/drawing/2014/main" id="{CA771CC9-29DB-B9EF-DA75-8608EEA2B47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516470" y="1651531"/>
                    <a:ext cx="144000" cy="360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70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0" name="Rounded Rectangle 13">
                    <a:extLst>
                      <a:ext uri="{FF2B5EF4-FFF2-40B4-BE49-F238E27FC236}">
                        <a16:creationId xmlns:a16="http://schemas.microsoft.com/office/drawing/2014/main" id="{2F462B4E-20DF-6109-B573-197E629F5FF3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5118421" y="1651532"/>
                    <a:ext cx="144000" cy="360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701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63" name="Freeform 26">
                <a:extLst>
                  <a:ext uri="{FF2B5EF4-FFF2-40B4-BE49-F238E27FC236}">
                    <a16:creationId xmlns:a16="http://schemas.microsoft.com/office/drawing/2014/main" id="{C37CB598-9A2F-E6CD-CDF1-73E8FCD0326C}"/>
                  </a:ext>
                </a:extLst>
              </p:cNvPr>
              <p:cNvSpPr/>
              <p:nvPr/>
            </p:nvSpPr>
            <p:spPr>
              <a:xfrm>
                <a:off x="8794065" y="1883246"/>
                <a:ext cx="1526602" cy="998793"/>
              </a:xfrm>
              <a:custGeom>
                <a:avLst/>
                <a:gdLst>
                  <a:gd name="connsiteX0" fmla="*/ 0 w 1016000"/>
                  <a:gd name="connsiteY0" fmla="*/ 457200 h 914400"/>
                  <a:gd name="connsiteX1" fmla="*/ 215900 w 1016000"/>
                  <a:gd name="connsiteY1" fmla="*/ 457200 h 914400"/>
                  <a:gd name="connsiteX2" fmla="*/ 381000 w 1016000"/>
                  <a:gd name="connsiteY2" fmla="*/ 0 h 914400"/>
                  <a:gd name="connsiteX3" fmla="*/ 596900 w 1016000"/>
                  <a:gd name="connsiteY3" fmla="*/ 914400 h 914400"/>
                  <a:gd name="connsiteX4" fmla="*/ 736600 w 1016000"/>
                  <a:gd name="connsiteY4" fmla="*/ 101600 h 914400"/>
                  <a:gd name="connsiteX5" fmla="*/ 774700 w 1016000"/>
                  <a:gd name="connsiteY5" fmla="*/ 533400 h 914400"/>
                  <a:gd name="connsiteX6" fmla="*/ 1016000 w 1016000"/>
                  <a:gd name="connsiteY6" fmla="*/ 533400 h 914400"/>
                  <a:gd name="connsiteX0" fmla="*/ 0 w 1016000"/>
                  <a:gd name="connsiteY0" fmla="*/ 457200 h 914400"/>
                  <a:gd name="connsiteX1" fmla="*/ 215900 w 1016000"/>
                  <a:gd name="connsiteY1" fmla="*/ 457200 h 914400"/>
                  <a:gd name="connsiteX2" fmla="*/ 381000 w 1016000"/>
                  <a:gd name="connsiteY2" fmla="*/ 0 h 914400"/>
                  <a:gd name="connsiteX3" fmla="*/ 596900 w 1016000"/>
                  <a:gd name="connsiteY3" fmla="*/ 914400 h 914400"/>
                  <a:gd name="connsiteX4" fmla="*/ 736600 w 1016000"/>
                  <a:gd name="connsiteY4" fmla="*/ 101600 h 914400"/>
                  <a:gd name="connsiteX5" fmla="*/ 841026 w 1016000"/>
                  <a:gd name="connsiteY5" fmla="*/ 674343 h 914400"/>
                  <a:gd name="connsiteX6" fmla="*/ 1016000 w 1016000"/>
                  <a:gd name="connsiteY6" fmla="*/ 533400 h 914400"/>
                  <a:gd name="connsiteX0" fmla="*/ 0 w 982837"/>
                  <a:gd name="connsiteY0" fmla="*/ 457200 h 914400"/>
                  <a:gd name="connsiteX1" fmla="*/ 215900 w 982837"/>
                  <a:gd name="connsiteY1" fmla="*/ 457200 h 914400"/>
                  <a:gd name="connsiteX2" fmla="*/ 381000 w 982837"/>
                  <a:gd name="connsiteY2" fmla="*/ 0 h 914400"/>
                  <a:gd name="connsiteX3" fmla="*/ 596900 w 982837"/>
                  <a:gd name="connsiteY3" fmla="*/ 914400 h 914400"/>
                  <a:gd name="connsiteX4" fmla="*/ 736600 w 982837"/>
                  <a:gd name="connsiteY4" fmla="*/ 101600 h 914400"/>
                  <a:gd name="connsiteX5" fmla="*/ 841026 w 982837"/>
                  <a:gd name="connsiteY5" fmla="*/ 674343 h 914400"/>
                  <a:gd name="connsiteX6" fmla="*/ 982837 w 982837"/>
                  <a:gd name="connsiteY6" fmla="*/ 400748 h 914400"/>
                  <a:gd name="connsiteX0" fmla="*/ 0 w 982837"/>
                  <a:gd name="connsiteY0" fmla="*/ 457200 h 914400"/>
                  <a:gd name="connsiteX1" fmla="*/ 215900 w 982837"/>
                  <a:gd name="connsiteY1" fmla="*/ 457200 h 914400"/>
                  <a:gd name="connsiteX2" fmla="*/ 381000 w 982837"/>
                  <a:gd name="connsiteY2" fmla="*/ 0 h 914400"/>
                  <a:gd name="connsiteX3" fmla="*/ 596900 w 982837"/>
                  <a:gd name="connsiteY3" fmla="*/ 914400 h 914400"/>
                  <a:gd name="connsiteX4" fmla="*/ 736600 w 982837"/>
                  <a:gd name="connsiteY4" fmla="*/ 101600 h 914400"/>
                  <a:gd name="connsiteX5" fmla="*/ 814536 w 982837"/>
                  <a:gd name="connsiteY5" fmla="*/ 510008 h 914400"/>
                  <a:gd name="connsiteX6" fmla="*/ 841026 w 982837"/>
                  <a:gd name="connsiteY6" fmla="*/ 674343 h 914400"/>
                  <a:gd name="connsiteX7" fmla="*/ 982837 w 982837"/>
                  <a:gd name="connsiteY7" fmla="*/ 400748 h 914400"/>
                  <a:gd name="connsiteX0" fmla="*/ 0 w 982837"/>
                  <a:gd name="connsiteY0" fmla="*/ 457200 h 914400"/>
                  <a:gd name="connsiteX1" fmla="*/ 215900 w 982837"/>
                  <a:gd name="connsiteY1" fmla="*/ 457200 h 914400"/>
                  <a:gd name="connsiteX2" fmla="*/ 381000 w 982837"/>
                  <a:gd name="connsiteY2" fmla="*/ 0 h 914400"/>
                  <a:gd name="connsiteX3" fmla="*/ 596900 w 982837"/>
                  <a:gd name="connsiteY3" fmla="*/ 914400 h 914400"/>
                  <a:gd name="connsiteX4" fmla="*/ 736600 w 982837"/>
                  <a:gd name="connsiteY4" fmla="*/ 101600 h 914400"/>
                  <a:gd name="connsiteX5" fmla="*/ 814536 w 982837"/>
                  <a:gd name="connsiteY5" fmla="*/ 510008 h 914400"/>
                  <a:gd name="connsiteX6" fmla="*/ 981969 w 982837"/>
                  <a:gd name="connsiteY6" fmla="*/ 632890 h 914400"/>
                  <a:gd name="connsiteX7" fmla="*/ 982837 w 982837"/>
                  <a:gd name="connsiteY7" fmla="*/ 400748 h 914400"/>
                  <a:gd name="connsiteX0" fmla="*/ 0 w 982837"/>
                  <a:gd name="connsiteY0" fmla="*/ 457200 h 914400"/>
                  <a:gd name="connsiteX1" fmla="*/ 215900 w 982837"/>
                  <a:gd name="connsiteY1" fmla="*/ 457200 h 914400"/>
                  <a:gd name="connsiteX2" fmla="*/ 381000 w 982837"/>
                  <a:gd name="connsiteY2" fmla="*/ 0 h 914400"/>
                  <a:gd name="connsiteX3" fmla="*/ 596900 w 982837"/>
                  <a:gd name="connsiteY3" fmla="*/ 914400 h 914400"/>
                  <a:gd name="connsiteX4" fmla="*/ 736600 w 982837"/>
                  <a:gd name="connsiteY4" fmla="*/ 101600 h 914400"/>
                  <a:gd name="connsiteX5" fmla="*/ 864281 w 982837"/>
                  <a:gd name="connsiteY5" fmla="*/ 584624 h 914400"/>
                  <a:gd name="connsiteX6" fmla="*/ 981969 w 982837"/>
                  <a:gd name="connsiteY6" fmla="*/ 632890 h 914400"/>
                  <a:gd name="connsiteX7" fmla="*/ 982837 w 982837"/>
                  <a:gd name="connsiteY7" fmla="*/ 400748 h 914400"/>
                  <a:gd name="connsiteX0" fmla="*/ 0 w 1231559"/>
                  <a:gd name="connsiteY0" fmla="*/ 457200 h 914400"/>
                  <a:gd name="connsiteX1" fmla="*/ 215900 w 1231559"/>
                  <a:gd name="connsiteY1" fmla="*/ 457200 h 914400"/>
                  <a:gd name="connsiteX2" fmla="*/ 381000 w 1231559"/>
                  <a:gd name="connsiteY2" fmla="*/ 0 h 914400"/>
                  <a:gd name="connsiteX3" fmla="*/ 596900 w 1231559"/>
                  <a:gd name="connsiteY3" fmla="*/ 914400 h 914400"/>
                  <a:gd name="connsiteX4" fmla="*/ 736600 w 1231559"/>
                  <a:gd name="connsiteY4" fmla="*/ 101600 h 914400"/>
                  <a:gd name="connsiteX5" fmla="*/ 864281 w 1231559"/>
                  <a:gd name="connsiteY5" fmla="*/ 584624 h 914400"/>
                  <a:gd name="connsiteX6" fmla="*/ 981969 w 1231559"/>
                  <a:gd name="connsiteY6" fmla="*/ 632890 h 914400"/>
                  <a:gd name="connsiteX7" fmla="*/ 1231559 w 1231559"/>
                  <a:gd name="connsiteY7" fmla="*/ 467074 h 914400"/>
                  <a:gd name="connsiteX0" fmla="*/ 0 w 1231559"/>
                  <a:gd name="connsiteY0" fmla="*/ 457200 h 914400"/>
                  <a:gd name="connsiteX1" fmla="*/ 215900 w 1231559"/>
                  <a:gd name="connsiteY1" fmla="*/ 457200 h 914400"/>
                  <a:gd name="connsiteX2" fmla="*/ 381000 w 1231559"/>
                  <a:gd name="connsiteY2" fmla="*/ 0 h 914400"/>
                  <a:gd name="connsiteX3" fmla="*/ 596900 w 1231559"/>
                  <a:gd name="connsiteY3" fmla="*/ 914400 h 914400"/>
                  <a:gd name="connsiteX4" fmla="*/ 736600 w 1231559"/>
                  <a:gd name="connsiteY4" fmla="*/ 101600 h 914400"/>
                  <a:gd name="connsiteX5" fmla="*/ 864281 w 1231559"/>
                  <a:gd name="connsiteY5" fmla="*/ 584624 h 914400"/>
                  <a:gd name="connsiteX6" fmla="*/ 948806 w 1231559"/>
                  <a:gd name="connsiteY6" fmla="*/ 259807 h 914400"/>
                  <a:gd name="connsiteX7" fmla="*/ 1231559 w 1231559"/>
                  <a:gd name="connsiteY7" fmla="*/ 467074 h 914400"/>
                  <a:gd name="connsiteX0" fmla="*/ 0 w 1231559"/>
                  <a:gd name="connsiteY0" fmla="*/ 457200 h 914400"/>
                  <a:gd name="connsiteX1" fmla="*/ 215900 w 1231559"/>
                  <a:gd name="connsiteY1" fmla="*/ 457200 h 914400"/>
                  <a:gd name="connsiteX2" fmla="*/ 381000 w 1231559"/>
                  <a:gd name="connsiteY2" fmla="*/ 0 h 914400"/>
                  <a:gd name="connsiteX3" fmla="*/ 596900 w 1231559"/>
                  <a:gd name="connsiteY3" fmla="*/ 914400 h 914400"/>
                  <a:gd name="connsiteX4" fmla="*/ 736600 w 1231559"/>
                  <a:gd name="connsiteY4" fmla="*/ 101600 h 914400"/>
                  <a:gd name="connsiteX5" fmla="*/ 880863 w 1231559"/>
                  <a:gd name="connsiteY5" fmla="*/ 717276 h 914400"/>
                  <a:gd name="connsiteX6" fmla="*/ 948806 w 1231559"/>
                  <a:gd name="connsiteY6" fmla="*/ 259807 h 914400"/>
                  <a:gd name="connsiteX7" fmla="*/ 1231559 w 1231559"/>
                  <a:gd name="connsiteY7" fmla="*/ 467074 h 914400"/>
                  <a:gd name="connsiteX0" fmla="*/ 0 w 1380792"/>
                  <a:gd name="connsiteY0" fmla="*/ 457200 h 914400"/>
                  <a:gd name="connsiteX1" fmla="*/ 215900 w 1380792"/>
                  <a:gd name="connsiteY1" fmla="*/ 457200 h 914400"/>
                  <a:gd name="connsiteX2" fmla="*/ 381000 w 1380792"/>
                  <a:gd name="connsiteY2" fmla="*/ 0 h 914400"/>
                  <a:gd name="connsiteX3" fmla="*/ 596900 w 1380792"/>
                  <a:gd name="connsiteY3" fmla="*/ 914400 h 914400"/>
                  <a:gd name="connsiteX4" fmla="*/ 736600 w 1380792"/>
                  <a:gd name="connsiteY4" fmla="*/ 101600 h 914400"/>
                  <a:gd name="connsiteX5" fmla="*/ 880863 w 1380792"/>
                  <a:gd name="connsiteY5" fmla="*/ 717276 h 914400"/>
                  <a:gd name="connsiteX6" fmla="*/ 948806 w 1380792"/>
                  <a:gd name="connsiteY6" fmla="*/ 259807 h 914400"/>
                  <a:gd name="connsiteX7" fmla="*/ 1380792 w 1380792"/>
                  <a:gd name="connsiteY7" fmla="*/ 409039 h 914400"/>
                  <a:gd name="connsiteX0" fmla="*/ 0 w 1380792"/>
                  <a:gd name="connsiteY0" fmla="*/ 457200 h 914400"/>
                  <a:gd name="connsiteX1" fmla="*/ 215900 w 1380792"/>
                  <a:gd name="connsiteY1" fmla="*/ 457200 h 914400"/>
                  <a:gd name="connsiteX2" fmla="*/ 381000 w 1380792"/>
                  <a:gd name="connsiteY2" fmla="*/ 0 h 914400"/>
                  <a:gd name="connsiteX3" fmla="*/ 596900 w 1380792"/>
                  <a:gd name="connsiteY3" fmla="*/ 914400 h 914400"/>
                  <a:gd name="connsiteX4" fmla="*/ 736600 w 1380792"/>
                  <a:gd name="connsiteY4" fmla="*/ 101600 h 914400"/>
                  <a:gd name="connsiteX5" fmla="*/ 880863 w 1380792"/>
                  <a:gd name="connsiteY5" fmla="*/ 717276 h 914400"/>
                  <a:gd name="connsiteX6" fmla="*/ 932225 w 1380792"/>
                  <a:gd name="connsiteY6" fmla="*/ 409040 h 914400"/>
                  <a:gd name="connsiteX7" fmla="*/ 1380792 w 1380792"/>
                  <a:gd name="connsiteY7" fmla="*/ 409039 h 914400"/>
                  <a:gd name="connsiteX0" fmla="*/ 0 w 1198396"/>
                  <a:gd name="connsiteY0" fmla="*/ 457200 h 914400"/>
                  <a:gd name="connsiteX1" fmla="*/ 215900 w 1198396"/>
                  <a:gd name="connsiteY1" fmla="*/ 457200 h 914400"/>
                  <a:gd name="connsiteX2" fmla="*/ 381000 w 1198396"/>
                  <a:gd name="connsiteY2" fmla="*/ 0 h 914400"/>
                  <a:gd name="connsiteX3" fmla="*/ 596900 w 1198396"/>
                  <a:gd name="connsiteY3" fmla="*/ 914400 h 914400"/>
                  <a:gd name="connsiteX4" fmla="*/ 736600 w 1198396"/>
                  <a:gd name="connsiteY4" fmla="*/ 101600 h 914400"/>
                  <a:gd name="connsiteX5" fmla="*/ 880863 w 1198396"/>
                  <a:gd name="connsiteY5" fmla="*/ 717276 h 914400"/>
                  <a:gd name="connsiteX6" fmla="*/ 932225 w 1198396"/>
                  <a:gd name="connsiteY6" fmla="*/ 409040 h 914400"/>
                  <a:gd name="connsiteX7" fmla="*/ 1198396 w 1198396"/>
                  <a:gd name="connsiteY7" fmla="*/ 384167 h 914400"/>
                  <a:gd name="connsiteX0" fmla="*/ 0 w 1198396"/>
                  <a:gd name="connsiteY0" fmla="*/ 457200 h 914400"/>
                  <a:gd name="connsiteX1" fmla="*/ 215900 w 1198396"/>
                  <a:gd name="connsiteY1" fmla="*/ 457200 h 914400"/>
                  <a:gd name="connsiteX2" fmla="*/ 381000 w 1198396"/>
                  <a:gd name="connsiteY2" fmla="*/ 0 h 914400"/>
                  <a:gd name="connsiteX3" fmla="*/ 596900 w 1198396"/>
                  <a:gd name="connsiteY3" fmla="*/ 914400 h 914400"/>
                  <a:gd name="connsiteX4" fmla="*/ 736600 w 1198396"/>
                  <a:gd name="connsiteY4" fmla="*/ 101600 h 914400"/>
                  <a:gd name="connsiteX5" fmla="*/ 880863 w 1198396"/>
                  <a:gd name="connsiteY5" fmla="*/ 717276 h 914400"/>
                  <a:gd name="connsiteX6" fmla="*/ 932225 w 1198396"/>
                  <a:gd name="connsiteY6" fmla="*/ 409040 h 914400"/>
                  <a:gd name="connsiteX7" fmla="*/ 1198396 w 1198396"/>
                  <a:gd name="connsiteY7" fmla="*/ 384167 h 914400"/>
                  <a:gd name="connsiteX0" fmla="*/ 0 w 1198396"/>
                  <a:gd name="connsiteY0" fmla="*/ 457200 h 914400"/>
                  <a:gd name="connsiteX1" fmla="*/ 215900 w 1198396"/>
                  <a:gd name="connsiteY1" fmla="*/ 457200 h 914400"/>
                  <a:gd name="connsiteX2" fmla="*/ 381000 w 1198396"/>
                  <a:gd name="connsiteY2" fmla="*/ 0 h 914400"/>
                  <a:gd name="connsiteX3" fmla="*/ 596900 w 1198396"/>
                  <a:gd name="connsiteY3" fmla="*/ 914400 h 914400"/>
                  <a:gd name="connsiteX4" fmla="*/ 736600 w 1198396"/>
                  <a:gd name="connsiteY4" fmla="*/ 101600 h 914400"/>
                  <a:gd name="connsiteX5" fmla="*/ 880863 w 1198396"/>
                  <a:gd name="connsiteY5" fmla="*/ 717276 h 914400"/>
                  <a:gd name="connsiteX6" fmla="*/ 932225 w 1198396"/>
                  <a:gd name="connsiteY6" fmla="*/ 409040 h 914400"/>
                  <a:gd name="connsiteX7" fmla="*/ 1198396 w 1198396"/>
                  <a:gd name="connsiteY7" fmla="*/ 384167 h 914400"/>
                  <a:gd name="connsiteX0" fmla="*/ 0 w 1198396"/>
                  <a:gd name="connsiteY0" fmla="*/ 457200 h 914400"/>
                  <a:gd name="connsiteX1" fmla="*/ 215900 w 1198396"/>
                  <a:gd name="connsiteY1" fmla="*/ 457200 h 914400"/>
                  <a:gd name="connsiteX2" fmla="*/ 381000 w 1198396"/>
                  <a:gd name="connsiteY2" fmla="*/ 0 h 914400"/>
                  <a:gd name="connsiteX3" fmla="*/ 596900 w 1198396"/>
                  <a:gd name="connsiteY3" fmla="*/ 914400 h 914400"/>
                  <a:gd name="connsiteX4" fmla="*/ 736600 w 1198396"/>
                  <a:gd name="connsiteY4" fmla="*/ 101600 h 914400"/>
                  <a:gd name="connsiteX5" fmla="*/ 880863 w 1198396"/>
                  <a:gd name="connsiteY5" fmla="*/ 717276 h 914400"/>
                  <a:gd name="connsiteX6" fmla="*/ 932225 w 1198396"/>
                  <a:gd name="connsiteY6" fmla="*/ 409040 h 914400"/>
                  <a:gd name="connsiteX7" fmla="*/ 1198396 w 1198396"/>
                  <a:gd name="connsiteY7" fmla="*/ 417330 h 914400"/>
                  <a:gd name="connsiteX0" fmla="*/ 0 w 1198396"/>
                  <a:gd name="connsiteY0" fmla="*/ 457200 h 914400"/>
                  <a:gd name="connsiteX1" fmla="*/ 215900 w 1198396"/>
                  <a:gd name="connsiteY1" fmla="*/ 457200 h 914400"/>
                  <a:gd name="connsiteX2" fmla="*/ 381000 w 1198396"/>
                  <a:gd name="connsiteY2" fmla="*/ 0 h 914400"/>
                  <a:gd name="connsiteX3" fmla="*/ 596900 w 1198396"/>
                  <a:gd name="connsiteY3" fmla="*/ 914400 h 914400"/>
                  <a:gd name="connsiteX4" fmla="*/ 736600 w 1198396"/>
                  <a:gd name="connsiteY4" fmla="*/ 101600 h 914400"/>
                  <a:gd name="connsiteX5" fmla="*/ 880863 w 1198396"/>
                  <a:gd name="connsiteY5" fmla="*/ 717276 h 914400"/>
                  <a:gd name="connsiteX6" fmla="*/ 932225 w 1198396"/>
                  <a:gd name="connsiteY6" fmla="*/ 409040 h 914400"/>
                  <a:gd name="connsiteX7" fmla="*/ 1198396 w 1198396"/>
                  <a:gd name="connsiteY7" fmla="*/ 417330 h 914400"/>
                  <a:gd name="connsiteX0" fmla="*/ 0 w 1202223"/>
                  <a:gd name="connsiteY0" fmla="*/ 457200 h 914400"/>
                  <a:gd name="connsiteX1" fmla="*/ 215900 w 1202223"/>
                  <a:gd name="connsiteY1" fmla="*/ 457200 h 914400"/>
                  <a:gd name="connsiteX2" fmla="*/ 381000 w 1202223"/>
                  <a:gd name="connsiteY2" fmla="*/ 0 h 914400"/>
                  <a:gd name="connsiteX3" fmla="*/ 596900 w 1202223"/>
                  <a:gd name="connsiteY3" fmla="*/ 914400 h 914400"/>
                  <a:gd name="connsiteX4" fmla="*/ 736600 w 1202223"/>
                  <a:gd name="connsiteY4" fmla="*/ 101600 h 914400"/>
                  <a:gd name="connsiteX5" fmla="*/ 880863 w 1202223"/>
                  <a:gd name="connsiteY5" fmla="*/ 717276 h 914400"/>
                  <a:gd name="connsiteX6" fmla="*/ 932225 w 1202223"/>
                  <a:gd name="connsiteY6" fmla="*/ 409040 h 914400"/>
                  <a:gd name="connsiteX7" fmla="*/ 1202223 w 1202223"/>
                  <a:gd name="connsiteY7" fmla="*/ 405850 h 914400"/>
                  <a:gd name="connsiteX0" fmla="*/ 0 w 1198396"/>
                  <a:gd name="connsiteY0" fmla="*/ 457200 h 914400"/>
                  <a:gd name="connsiteX1" fmla="*/ 215900 w 1198396"/>
                  <a:gd name="connsiteY1" fmla="*/ 457200 h 914400"/>
                  <a:gd name="connsiteX2" fmla="*/ 381000 w 1198396"/>
                  <a:gd name="connsiteY2" fmla="*/ 0 h 914400"/>
                  <a:gd name="connsiteX3" fmla="*/ 596900 w 1198396"/>
                  <a:gd name="connsiteY3" fmla="*/ 914400 h 914400"/>
                  <a:gd name="connsiteX4" fmla="*/ 736600 w 1198396"/>
                  <a:gd name="connsiteY4" fmla="*/ 101600 h 914400"/>
                  <a:gd name="connsiteX5" fmla="*/ 880863 w 1198396"/>
                  <a:gd name="connsiteY5" fmla="*/ 717276 h 914400"/>
                  <a:gd name="connsiteX6" fmla="*/ 932225 w 1198396"/>
                  <a:gd name="connsiteY6" fmla="*/ 409040 h 914400"/>
                  <a:gd name="connsiteX7" fmla="*/ 1198396 w 1198396"/>
                  <a:gd name="connsiteY7" fmla="*/ 413503 h 914400"/>
                  <a:gd name="connsiteX0" fmla="*/ 0 w 1202223"/>
                  <a:gd name="connsiteY0" fmla="*/ 457200 h 914400"/>
                  <a:gd name="connsiteX1" fmla="*/ 215900 w 1202223"/>
                  <a:gd name="connsiteY1" fmla="*/ 457200 h 914400"/>
                  <a:gd name="connsiteX2" fmla="*/ 381000 w 1202223"/>
                  <a:gd name="connsiteY2" fmla="*/ 0 h 914400"/>
                  <a:gd name="connsiteX3" fmla="*/ 596900 w 1202223"/>
                  <a:gd name="connsiteY3" fmla="*/ 914400 h 914400"/>
                  <a:gd name="connsiteX4" fmla="*/ 736600 w 1202223"/>
                  <a:gd name="connsiteY4" fmla="*/ 101600 h 914400"/>
                  <a:gd name="connsiteX5" fmla="*/ 880863 w 1202223"/>
                  <a:gd name="connsiteY5" fmla="*/ 717276 h 914400"/>
                  <a:gd name="connsiteX6" fmla="*/ 932225 w 1202223"/>
                  <a:gd name="connsiteY6" fmla="*/ 409040 h 914400"/>
                  <a:gd name="connsiteX7" fmla="*/ 1202223 w 1202223"/>
                  <a:gd name="connsiteY7" fmla="*/ 402023 h 914400"/>
                  <a:gd name="connsiteX0" fmla="*/ 0 w 1202266"/>
                  <a:gd name="connsiteY0" fmla="*/ 457200 h 914400"/>
                  <a:gd name="connsiteX1" fmla="*/ 215900 w 1202266"/>
                  <a:gd name="connsiteY1" fmla="*/ 457200 h 914400"/>
                  <a:gd name="connsiteX2" fmla="*/ 381000 w 1202266"/>
                  <a:gd name="connsiteY2" fmla="*/ 0 h 914400"/>
                  <a:gd name="connsiteX3" fmla="*/ 596900 w 1202266"/>
                  <a:gd name="connsiteY3" fmla="*/ 914400 h 914400"/>
                  <a:gd name="connsiteX4" fmla="*/ 736600 w 1202266"/>
                  <a:gd name="connsiteY4" fmla="*/ 101600 h 914400"/>
                  <a:gd name="connsiteX5" fmla="*/ 880863 w 1202266"/>
                  <a:gd name="connsiteY5" fmla="*/ 717276 h 914400"/>
                  <a:gd name="connsiteX6" fmla="*/ 932225 w 1202266"/>
                  <a:gd name="connsiteY6" fmla="*/ 409040 h 914400"/>
                  <a:gd name="connsiteX7" fmla="*/ 1202223 w 1202266"/>
                  <a:gd name="connsiteY7" fmla="*/ 402023 h 914400"/>
                  <a:gd name="connsiteX0" fmla="*/ 0 w 1202266"/>
                  <a:gd name="connsiteY0" fmla="*/ 457200 h 914400"/>
                  <a:gd name="connsiteX1" fmla="*/ 215900 w 1202266"/>
                  <a:gd name="connsiteY1" fmla="*/ 457200 h 914400"/>
                  <a:gd name="connsiteX2" fmla="*/ 381000 w 1202266"/>
                  <a:gd name="connsiteY2" fmla="*/ 0 h 914400"/>
                  <a:gd name="connsiteX3" fmla="*/ 596900 w 1202266"/>
                  <a:gd name="connsiteY3" fmla="*/ 914400 h 914400"/>
                  <a:gd name="connsiteX4" fmla="*/ 736600 w 1202266"/>
                  <a:gd name="connsiteY4" fmla="*/ 101600 h 914400"/>
                  <a:gd name="connsiteX5" fmla="*/ 880863 w 1202266"/>
                  <a:gd name="connsiteY5" fmla="*/ 717276 h 914400"/>
                  <a:gd name="connsiteX6" fmla="*/ 932225 w 1202266"/>
                  <a:gd name="connsiteY6" fmla="*/ 409040 h 914400"/>
                  <a:gd name="connsiteX7" fmla="*/ 1202223 w 1202266"/>
                  <a:gd name="connsiteY7" fmla="*/ 417329 h 914400"/>
                  <a:gd name="connsiteX0" fmla="*/ 0 w 1133408"/>
                  <a:gd name="connsiteY0" fmla="*/ 457200 h 914400"/>
                  <a:gd name="connsiteX1" fmla="*/ 215900 w 1133408"/>
                  <a:gd name="connsiteY1" fmla="*/ 457200 h 914400"/>
                  <a:gd name="connsiteX2" fmla="*/ 381000 w 1133408"/>
                  <a:gd name="connsiteY2" fmla="*/ 0 h 914400"/>
                  <a:gd name="connsiteX3" fmla="*/ 596900 w 1133408"/>
                  <a:gd name="connsiteY3" fmla="*/ 914400 h 914400"/>
                  <a:gd name="connsiteX4" fmla="*/ 736600 w 1133408"/>
                  <a:gd name="connsiteY4" fmla="*/ 101600 h 914400"/>
                  <a:gd name="connsiteX5" fmla="*/ 880863 w 1133408"/>
                  <a:gd name="connsiteY5" fmla="*/ 717276 h 914400"/>
                  <a:gd name="connsiteX6" fmla="*/ 932225 w 1133408"/>
                  <a:gd name="connsiteY6" fmla="*/ 409040 h 914400"/>
                  <a:gd name="connsiteX7" fmla="*/ 1133346 w 1133408"/>
                  <a:gd name="connsiteY7" fmla="*/ 413503 h 914400"/>
                  <a:gd name="connsiteX0" fmla="*/ 0 w 1133408"/>
                  <a:gd name="connsiteY0" fmla="*/ 457200 h 914400"/>
                  <a:gd name="connsiteX1" fmla="*/ 215900 w 1133408"/>
                  <a:gd name="connsiteY1" fmla="*/ 457200 h 914400"/>
                  <a:gd name="connsiteX2" fmla="*/ 381000 w 1133408"/>
                  <a:gd name="connsiteY2" fmla="*/ 0 h 914400"/>
                  <a:gd name="connsiteX3" fmla="*/ 596900 w 1133408"/>
                  <a:gd name="connsiteY3" fmla="*/ 914400 h 914400"/>
                  <a:gd name="connsiteX4" fmla="*/ 736600 w 1133408"/>
                  <a:gd name="connsiteY4" fmla="*/ 101600 h 914400"/>
                  <a:gd name="connsiteX5" fmla="*/ 880863 w 1133408"/>
                  <a:gd name="connsiteY5" fmla="*/ 717276 h 914400"/>
                  <a:gd name="connsiteX6" fmla="*/ 932225 w 1133408"/>
                  <a:gd name="connsiteY6" fmla="*/ 409040 h 914400"/>
                  <a:gd name="connsiteX7" fmla="*/ 1133346 w 1133408"/>
                  <a:gd name="connsiteY7" fmla="*/ 402024 h 914400"/>
                  <a:gd name="connsiteX0" fmla="*/ 0 w 1079873"/>
                  <a:gd name="connsiteY0" fmla="*/ 457200 h 914400"/>
                  <a:gd name="connsiteX1" fmla="*/ 215900 w 1079873"/>
                  <a:gd name="connsiteY1" fmla="*/ 457200 h 914400"/>
                  <a:gd name="connsiteX2" fmla="*/ 381000 w 1079873"/>
                  <a:gd name="connsiteY2" fmla="*/ 0 h 914400"/>
                  <a:gd name="connsiteX3" fmla="*/ 596900 w 1079873"/>
                  <a:gd name="connsiteY3" fmla="*/ 914400 h 914400"/>
                  <a:gd name="connsiteX4" fmla="*/ 736600 w 1079873"/>
                  <a:gd name="connsiteY4" fmla="*/ 101600 h 914400"/>
                  <a:gd name="connsiteX5" fmla="*/ 880863 w 1079873"/>
                  <a:gd name="connsiteY5" fmla="*/ 717276 h 914400"/>
                  <a:gd name="connsiteX6" fmla="*/ 932225 w 1079873"/>
                  <a:gd name="connsiteY6" fmla="*/ 409040 h 914400"/>
                  <a:gd name="connsiteX7" fmla="*/ 1079775 w 1079873"/>
                  <a:gd name="connsiteY7" fmla="*/ 409677 h 914400"/>
                  <a:gd name="connsiteX0" fmla="*/ 0 w 1125759"/>
                  <a:gd name="connsiteY0" fmla="*/ 457200 h 914400"/>
                  <a:gd name="connsiteX1" fmla="*/ 215900 w 1125759"/>
                  <a:gd name="connsiteY1" fmla="*/ 457200 h 914400"/>
                  <a:gd name="connsiteX2" fmla="*/ 381000 w 1125759"/>
                  <a:gd name="connsiteY2" fmla="*/ 0 h 914400"/>
                  <a:gd name="connsiteX3" fmla="*/ 596900 w 1125759"/>
                  <a:gd name="connsiteY3" fmla="*/ 914400 h 914400"/>
                  <a:gd name="connsiteX4" fmla="*/ 736600 w 1125759"/>
                  <a:gd name="connsiteY4" fmla="*/ 101600 h 914400"/>
                  <a:gd name="connsiteX5" fmla="*/ 880863 w 1125759"/>
                  <a:gd name="connsiteY5" fmla="*/ 717276 h 914400"/>
                  <a:gd name="connsiteX6" fmla="*/ 932225 w 1125759"/>
                  <a:gd name="connsiteY6" fmla="*/ 409040 h 914400"/>
                  <a:gd name="connsiteX7" fmla="*/ 1125693 w 1125759"/>
                  <a:gd name="connsiteY7" fmla="*/ 409677 h 914400"/>
                  <a:gd name="connsiteX0" fmla="*/ 0 w 1125693"/>
                  <a:gd name="connsiteY0" fmla="*/ 457200 h 914400"/>
                  <a:gd name="connsiteX1" fmla="*/ 215900 w 1125693"/>
                  <a:gd name="connsiteY1" fmla="*/ 457200 h 914400"/>
                  <a:gd name="connsiteX2" fmla="*/ 381000 w 1125693"/>
                  <a:gd name="connsiteY2" fmla="*/ 0 h 914400"/>
                  <a:gd name="connsiteX3" fmla="*/ 596900 w 1125693"/>
                  <a:gd name="connsiteY3" fmla="*/ 914400 h 914400"/>
                  <a:gd name="connsiteX4" fmla="*/ 736600 w 1125693"/>
                  <a:gd name="connsiteY4" fmla="*/ 101600 h 914400"/>
                  <a:gd name="connsiteX5" fmla="*/ 880863 w 1125693"/>
                  <a:gd name="connsiteY5" fmla="*/ 717276 h 914400"/>
                  <a:gd name="connsiteX6" fmla="*/ 932225 w 1125693"/>
                  <a:gd name="connsiteY6" fmla="*/ 409040 h 914400"/>
                  <a:gd name="connsiteX7" fmla="*/ 1125693 w 1125693"/>
                  <a:gd name="connsiteY7" fmla="*/ 409677 h 914400"/>
                  <a:gd name="connsiteX0" fmla="*/ 0 w 1125693"/>
                  <a:gd name="connsiteY0" fmla="*/ 457200 h 914400"/>
                  <a:gd name="connsiteX1" fmla="*/ 215900 w 1125693"/>
                  <a:gd name="connsiteY1" fmla="*/ 457200 h 914400"/>
                  <a:gd name="connsiteX2" fmla="*/ 381000 w 1125693"/>
                  <a:gd name="connsiteY2" fmla="*/ 0 h 914400"/>
                  <a:gd name="connsiteX3" fmla="*/ 547155 w 1125693"/>
                  <a:gd name="connsiteY3" fmla="*/ 914400 h 914400"/>
                  <a:gd name="connsiteX4" fmla="*/ 736600 w 1125693"/>
                  <a:gd name="connsiteY4" fmla="*/ 101600 h 914400"/>
                  <a:gd name="connsiteX5" fmla="*/ 880863 w 1125693"/>
                  <a:gd name="connsiteY5" fmla="*/ 717276 h 914400"/>
                  <a:gd name="connsiteX6" fmla="*/ 932225 w 1125693"/>
                  <a:gd name="connsiteY6" fmla="*/ 409040 h 914400"/>
                  <a:gd name="connsiteX7" fmla="*/ 1125693 w 1125693"/>
                  <a:gd name="connsiteY7" fmla="*/ 409677 h 914400"/>
                  <a:gd name="connsiteX0" fmla="*/ 0 w 1125693"/>
                  <a:gd name="connsiteY0" fmla="*/ 457200 h 914400"/>
                  <a:gd name="connsiteX1" fmla="*/ 215900 w 1125693"/>
                  <a:gd name="connsiteY1" fmla="*/ 457200 h 914400"/>
                  <a:gd name="connsiteX2" fmla="*/ 381000 w 1125693"/>
                  <a:gd name="connsiteY2" fmla="*/ 0 h 914400"/>
                  <a:gd name="connsiteX3" fmla="*/ 547155 w 1125693"/>
                  <a:gd name="connsiteY3" fmla="*/ 914400 h 914400"/>
                  <a:gd name="connsiteX4" fmla="*/ 797824 w 1125693"/>
                  <a:gd name="connsiteY4" fmla="*/ 105426 h 914400"/>
                  <a:gd name="connsiteX5" fmla="*/ 880863 w 1125693"/>
                  <a:gd name="connsiteY5" fmla="*/ 717276 h 914400"/>
                  <a:gd name="connsiteX6" fmla="*/ 932225 w 1125693"/>
                  <a:gd name="connsiteY6" fmla="*/ 409040 h 914400"/>
                  <a:gd name="connsiteX7" fmla="*/ 1125693 w 1125693"/>
                  <a:gd name="connsiteY7" fmla="*/ 409677 h 914400"/>
                  <a:gd name="connsiteX0" fmla="*/ 0 w 1125693"/>
                  <a:gd name="connsiteY0" fmla="*/ 457200 h 914400"/>
                  <a:gd name="connsiteX1" fmla="*/ 215900 w 1125693"/>
                  <a:gd name="connsiteY1" fmla="*/ 457200 h 914400"/>
                  <a:gd name="connsiteX2" fmla="*/ 381000 w 1125693"/>
                  <a:gd name="connsiteY2" fmla="*/ 0 h 914400"/>
                  <a:gd name="connsiteX3" fmla="*/ 547155 w 1125693"/>
                  <a:gd name="connsiteY3" fmla="*/ 914400 h 914400"/>
                  <a:gd name="connsiteX4" fmla="*/ 797824 w 1125693"/>
                  <a:gd name="connsiteY4" fmla="*/ 105426 h 914400"/>
                  <a:gd name="connsiteX5" fmla="*/ 796681 w 1125693"/>
                  <a:gd name="connsiteY5" fmla="*/ 740235 h 914400"/>
                  <a:gd name="connsiteX6" fmla="*/ 932225 w 1125693"/>
                  <a:gd name="connsiteY6" fmla="*/ 409040 h 914400"/>
                  <a:gd name="connsiteX7" fmla="*/ 1125693 w 1125693"/>
                  <a:gd name="connsiteY7" fmla="*/ 409677 h 914400"/>
                  <a:gd name="connsiteX0" fmla="*/ 0 w 1267273"/>
                  <a:gd name="connsiteY0" fmla="*/ 457200 h 914400"/>
                  <a:gd name="connsiteX1" fmla="*/ 215900 w 1267273"/>
                  <a:gd name="connsiteY1" fmla="*/ 457200 h 914400"/>
                  <a:gd name="connsiteX2" fmla="*/ 381000 w 1267273"/>
                  <a:gd name="connsiteY2" fmla="*/ 0 h 914400"/>
                  <a:gd name="connsiteX3" fmla="*/ 547155 w 1267273"/>
                  <a:gd name="connsiteY3" fmla="*/ 914400 h 914400"/>
                  <a:gd name="connsiteX4" fmla="*/ 797824 w 1267273"/>
                  <a:gd name="connsiteY4" fmla="*/ 105426 h 914400"/>
                  <a:gd name="connsiteX5" fmla="*/ 796681 w 1267273"/>
                  <a:gd name="connsiteY5" fmla="*/ 740235 h 914400"/>
                  <a:gd name="connsiteX6" fmla="*/ 932225 w 1267273"/>
                  <a:gd name="connsiteY6" fmla="*/ 409040 h 914400"/>
                  <a:gd name="connsiteX7" fmla="*/ 1267273 w 1267273"/>
                  <a:gd name="connsiteY7" fmla="*/ 405851 h 914400"/>
                  <a:gd name="connsiteX0" fmla="*/ 0 w 1267273"/>
                  <a:gd name="connsiteY0" fmla="*/ 457200 h 914400"/>
                  <a:gd name="connsiteX1" fmla="*/ 215900 w 1267273"/>
                  <a:gd name="connsiteY1" fmla="*/ 457200 h 914400"/>
                  <a:gd name="connsiteX2" fmla="*/ 381000 w 1267273"/>
                  <a:gd name="connsiteY2" fmla="*/ 0 h 914400"/>
                  <a:gd name="connsiteX3" fmla="*/ 547155 w 1267273"/>
                  <a:gd name="connsiteY3" fmla="*/ 914400 h 914400"/>
                  <a:gd name="connsiteX4" fmla="*/ 797824 w 1267273"/>
                  <a:gd name="connsiteY4" fmla="*/ 105426 h 914400"/>
                  <a:gd name="connsiteX5" fmla="*/ 796681 w 1267273"/>
                  <a:gd name="connsiteY5" fmla="*/ 740235 h 914400"/>
                  <a:gd name="connsiteX6" fmla="*/ 932225 w 1267273"/>
                  <a:gd name="connsiteY6" fmla="*/ 409040 h 914400"/>
                  <a:gd name="connsiteX7" fmla="*/ 1267273 w 1267273"/>
                  <a:gd name="connsiteY7" fmla="*/ 405851 h 914400"/>
                  <a:gd name="connsiteX0" fmla="*/ 0 w 1267273"/>
                  <a:gd name="connsiteY0" fmla="*/ 457200 h 914400"/>
                  <a:gd name="connsiteX1" fmla="*/ 215900 w 1267273"/>
                  <a:gd name="connsiteY1" fmla="*/ 457200 h 914400"/>
                  <a:gd name="connsiteX2" fmla="*/ 381000 w 1267273"/>
                  <a:gd name="connsiteY2" fmla="*/ 0 h 914400"/>
                  <a:gd name="connsiteX3" fmla="*/ 547155 w 1267273"/>
                  <a:gd name="connsiteY3" fmla="*/ 914400 h 914400"/>
                  <a:gd name="connsiteX4" fmla="*/ 797824 w 1267273"/>
                  <a:gd name="connsiteY4" fmla="*/ 105426 h 914400"/>
                  <a:gd name="connsiteX5" fmla="*/ 796681 w 1267273"/>
                  <a:gd name="connsiteY5" fmla="*/ 740235 h 914400"/>
                  <a:gd name="connsiteX6" fmla="*/ 932225 w 1267273"/>
                  <a:gd name="connsiteY6" fmla="*/ 409040 h 914400"/>
                  <a:gd name="connsiteX7" fmla="*/ 1267273 w 1267273"/>
                  <a:gd name="connsiteY7" fmla="*/ 405851 h 914400"/>
                  <a:gd name="connsiteX0" fmla="*/ 0 w 1339977"/>
                  <a:gd name="connsiteY0" fmla="*/ 453374 h 914400"/>
                  <a:gd name="connsiteX1" fmla="*/ 288604 w 1339977"/>
                  <a:gd name="connsiteY1" fmla="*/ 457200 h 914400"/>
                  <a:gd name="connsiteX2" fmla="*/ 453704 w 1339977"/>
                  <a:gd name="connsiteY2" fmla="*/ 0 h 914400"/>
                  <a:gd name="connsiteX3" fmla="*/ 619859 w 1339977"/>
                  <a:gd name="connsiteY3" fmla="*/ 914400 h 914400"/>
                  <a:gd name="connsiteX4" fmla="*/ 870528 w 1339977"/>
                  <a:gd name="connsiteY4" fmla="*/ 105426 h 914400"/>
                  <a:gd name="connsiteX5" fmla="*/ 869385 w 1339977"/>
                  <a:gd name="connsiteY5" fmla="*/ 740235 h 914400"/>
                  <a:gd name="connsiteX6" fmla="*/ 1004929 w 1339977"/>
                  <a:gd name="connsiteY6" fmla="*/ 409040 h 914400"/>
                  <a:gd name="connsiteX7" fmla="*/ 1339977 w 1339977"/>
                  <a:gd name="connsiteY7" fmla="*/ 405851 h 914400"/>
                  <a:gd name="connsiteX0" fmla="*/ 0 w 1343804"/>
                  <a:gd name="connsiteY0" fmla="*/ 461027 h 914400"/>
                  <a:gd name="connsiteX1" fmla="*/ 292431 w 1343804"/>
                  <a:gd name="connsiteY1" fmla="*/ 457200 h 914400"/>
                  <a:gd name="connsiteX2" fmla="*/ 457531 w 1343804"/>
                  <a:gd name="connsiteY2" fmla="*/ 0 h 914400"/>
                  <a:gd name="connsiteX3" fmla="*/ 623686 w 1343804"/>
                  <a:gd name="connsiteY3" fmla="*/ 914400 h 914400"/>
                  <a:gd name="connsiteX4" fmla="*/ 874355 w 1343804"/>
                  <a:gd name="connsiteY4" fmla="*/ 105426 h 914400"/>
                  <a:gd name="connsiteX5" fmla="*/ 873212 w 1343804"/>
                  <a:gd name="connsiteY5" fmla="*/ 740235 h 914400"/>
                  <a:gd name="connsiteX6" fmla="*/ 1008756 w 1343804"/>
                  <a:gd name="connsiteY6" fmla="*/ 409040 h 914400"/>
                  <a:gd name="connsiteX7" fmla="*/ 1343804 w 1343804"/>
                  <a:gd name="connsiteY7" fmla="*/ 405851 h 914400"/>
                  <a:gd name="connsiteX0" fmla="*/ 0 w 1347630"/>
                  <a:gd name="connsiteY0" fmla="*/ 453374 h 914400"/>
                  <a:gd name="connsiteX1" fmla="*/ 296257 w 1347630"/>
                  <a:gd name="connsiteY1" fmla="*/ 457200 h 914400"/>
                  <a:gd name="connsiteX2" fmla="*/ 461357 w 1347630"/>
                  <a:gd name="connsiteY2" fmla="*/ 0 h 914400"/>
                  <a:gd name="connsiteX3" fmla="*/ 627512 w 1347630"/>
                  <a:gd name="connsiteY3" fmla="*/ 914400 h 914400"/>
                  <a:gd name="connsiteX4" fmla="*/ 878181 w 1347630"/>
                  <a:gd name="connsiteY4" fmla="*/ 105426 h 914400"/>
                  <a:gd name="connsiteX5" fmla="*/ 877038 w 1347630"/>
                  <a:gd name="connsiteY5" fmla="*/ 740235 h 914400"/>
                  <a:gd name="connsiteX6" fmla="*/ 1012582 w 1347630"/>
                  <a:gd name="connsiteY6" fmla="*/ 409040 h 914400"/>
                  <a:gd name="connsiteX7" fmla="*/ 1347630 w 1347630"/>
                  <a:gd name="connsiteY7" fmla="*/ 405851 h 914400"/>
                  <a:gd name="connsiteX0" fmla="*/ 0 w 1347630"/>
                  <a:gd name="connsiteY0" fmla="*/ 347948 h 808974"/>
                  <a:gd name="connsiteX1" fmla="*/ 296257 w 1347630"/>
                  <a:gd name="connsiteY1" fmla="*/ 351774 h 808974"/>
                  <a:gd name="connsiteX2" fmla="*/ 399176 w 1347630"/>
                  <a:gd name="connsiteY2" fmla="*/ 93552 h 808974"/>
                  <a:gd name="connsiteX3" fmla="*/ 627512 w 1347630"/>
                  <a:gd name="connsiteY3" fmla="*/ 808974 h 808974"/>
                  <a:gd name="connsiteX4" fmla="*/ 878181 w 1347630"/>
                  <a:gd name="connsiteY4" fmla="*/ 0 h 808974"/>
                  <a:gd name="connsiteX5" fmla="*/ 877038 w 1347630"/>
                  <a:gd name="connsiteY5" fmla="*/ 634809 h 808974"/>
                  <a:gd name="connsiteX6" fmla="*/ 1012582 w 1347630"/>
                  <a:gd name="connsiteY6" fmla="*/ 303614 h 808974"/>
                  <a:gd name="connsiteX7" fmla="*/ 1347630 w 1347630"/>
                  <a:gd name="connsiteY7" fmla="*/ 300425 h 808974"/>
                  <a:gd name="connsiteX0" fmla="*/ 0 w 1347630"/>
                  <a:gd name="connsiteY0" fmla="*/ 347948 h 680468"/>
                  <a:gd name="connsiteX1" fmla="*/ 296257 w 1347630"/>
                  <a:gd name="connsiteY1" fmla="*/ 351774 h 680468"/>
                  <a:gd name="connsiteX2" fmla="*/ 399176 w 1347630"/>
                  <a:gd name="connsiteY2" fmla="*/ 93552 h 680468"/>
                  <a:gd name="connsiteX3" fmla="*/ 577767 w 1347630"/>
                  <a:gd name="connsiteY3" fmla="*/ 680468 h 680468"/>
                  <a:gd name="connsiteX4" fmla="*/ 878181 w 1347630"/>
                  <a:gd name="connsiteY4" fmla="*/ 0 h 680468"/>
                  <a:gd name="connsiteX5" fmla="*/ 877038 w 1347630"/>
                  <a:gd name="connsiteY5" fmla="*/ 634809 h 680468"/>
                  <a:gd name="connsiteX6" fmla="*/ 1012582 w 1347630"/>
                  <a:gd name="connsiteY6" fmla="*/ 303614 h 680468"/>
                  <a:gd name="connsiteX7" fmla="*/ 1347630 w 1347630"/>
                  <a:gd name="connsiteY7" fmla="*/ 300425 h 680468"/>
                  <a:gd name="connsiteX0" fmla="*/ 0 w 1347630"/>
                  <a:gd name="connsiteY0" fmla="*/ 447437 h 779957"/>
                  <a:gd name="connsiteX1" fmla="*/ 296257 w 1347630"/>
                  <a:gd name="connsiteY1" fmla="*/ 451263 h 779957"/>
                  <a:gd name="connsiteX2" fmla="*/ 399176 w 1347630"/>
                  <a:gd name="connsiteY2" fmla="*/ 193041 h 779957"/>
                  <a:gd name="connsiteX3" fmla="*/ 577767 w 1347630"/>
                  <a:gd name="connsiteY3" fmla="*/ 779957 h 779957"/>
                  <a:gd name="connsiteX4" fmla="*/ 774547 w 1347630"/>
                  <a:gd name="connsiteY4" fmla="*/ 0 h 779957"/>
                  <a:gd name="connsiteX5" fmla="*/ 877038 w 1347630"/>
                  <a:gd name="connsiteY5" fmla="*/ 734298 h 779957"/>
                  <a:gd name="connsiteX6" fmla="*/ 1012582 w 1347630"/>
                  <a:gd name="connsiteY6" fmla="*/ 403103 h 779957"/>
                  <a:gd name="connsiteX7" fmla="*/ 1347630 w 1347630"/>
                  <a:gd name="connsiteY7" fmla="*/ 399914 h 779957"/>
                  <a:gd name="connsiteX0" fmla="*/ 0 w 1347630"/>
                  <a:gd name="connsiteY0" fmla="*/ 447437 h 966439"/>
                  <a:gd name="connsiteX1" fmla="*/ 296257 w 1347630"/>
                  <a:gd name="connsiteY1" fmla="*/ 451263 h 966439"/>
                  <a:gd name="connsiteX2" fmla="*/ 399176 w 1347630"/>
                  <a:gd name="connsiteY2" fmla="*/ 193041 h 966439"/>
                  <a:gd name="connsiteX3" fmla="*/ 577767 w 1347630"/>
                  <a:gd name="connsiteY3" fmla="*/ 779957 h 966439"/>
                  <a:gd name="connsiteX4" fmla="*/ 774547 w 1347630"/>
                  <a:gd name="connsiteY4" fmla="*/ 0 h 966439"/>
                  <a:gd name="connsiteX5" fmla="*/ 914347 w 1347630"/>
                  <a:gd name="connsiteY5" fmla="*/ 966439 h 966439"/>
                  <a:gd name="connsiteX6" fmla="*/ 1012582 w 1347630"/>
                  <a:gd name="connsiteY6" fmla="*/ 403103 h 966439"/>
                  <a:gd name="connsiteX7" fmla="*/ 1347630 w 1347630"/>
                  <a:gd name="connsiteY7" fmla="*/ 399914 h 966439"/>
                  <a:gd name="connsiteX0" fmla="*/ 0 w 1347630"/>
                  <a:gd name="connsiteY0" fmla="*/ 447437 h 966439"/>
                  <a:gd name="connsiteX1" fmla="*/ 296257 w 1347630"/>
                  <a:gd name="connsiteY1" fmla="*/ 451263 h 966439"/>
                  <a:gd name="connsiteX2" fmla="*/ 399176 w 1347630"/>
                  <a:gd name="connsiteY2" fmla="*/ 193041 h 966439"/>
                  <a:gd name="connsiteX3" fmla="*/ 577767 w 1347630"/>
                  <a:gd name="connsiteY3" fmla="*/ 779957 h 966439"/>
                  <a:gd name="connsiteX4" fmla="*/ 774547 w 1347630"/>
                  <a:gd name="connsiteY4" fmla="*/ 0 h 966439"/>
                  <a:gd name="connsiteX5" fmla="*/ 914347 w 1347630"/>
                  <a:gd name="connsiteY5" fmla="*/ 966439 h 966439"/>
                  <a:gd name="connsiteX6" fmla="*/ 1012582 w 1347630"/>
                  <a:gd name="connsiteY6" fmla="*/ 403103 h 966439"/>
                  <a:gd name="connsiteX7" fmla="*/ 1105802 w 1347630"/>
                  <a:gd name="connsiteY7" fmla="*/ 400437 h 966439"/>
                  <a:gd name="connsiteX8" fmla="*/ 1347630 w 1347630"/>
                  <a:gd name="connsiteY8" fmla="*/ 399914 h 966439"/>
                  <a:gd name="connsiteX0" fmla="*/ 0 w 1347630"/>
                  <a:gd name="connsiteY0" fmla="*/ 447437 h 966439"/>
                  <a:gd name="connsiteX1" fmla="*/ 296257 w 1347630"/>
                  <a:gd name="connsiteY1" fmla="*/ 451263 h 966439"/>
                  <a:gd name="connsiteX2" fmla="*/ 399176 w 1347630"/>
                  <a:gd name="connsiteY2" fmla="*/ 193041 h 966439"/>
                  <a:gd name="connsiteX3" fmla="*/ 577767 w 1347630"/>
                  <a:gd name="connsiteY3" fmla="*/ 779957 h 966439"/>
                  <a:gd name="connsiteX4" fmla="*/ 774547 w 1347630"/>
                  <a:gd name="connsiteY4" fmla="*/ 0 h 966439"/>
                  <a:gd name="connsiteX5" fmla="*/ 914347 w 1347630"/>
                  <a:gd name="connsiteY5" fmla="*/ 966439 h 966439"/>
                  <a:gd name="connsiteX6" fmla="*/ 1037454 w 1347630"/>
                  <a:gd name="connsiteY6" fmla="*/ 191689 h 966439"/>
                  <a:gd name="connsiteX7" fmla="*/ 1105802 w 1347630"/>
                  <a:gd name="connsiteY7" fmla="*/ 400437 h 966439"/>
                  <a:gd name="connsiteX8" fmla="*/ 1347630 w 1347630"/>
                  <a:gd name="connsiteY8" fmla="*/ 399914 h 966439"/>
                  <a:gd name="connsiteX0" fmla="*/ 0 w 1347630"/>
                  <a:gd name="connsiteY0" fmla="*/ 447437 h 966439"/>
                  <a:gd name="connsiteX1" fmla="*/ 296257 w 1347630"/>
                  <a:gd name="connsiteY1" fmla="*/ 451263 h 966439"/>
                  <a:gd name="connsiteX2" fmla="*/ 399176 w 1347630"/>
                  <a:gd name="connsiteY2" fmla="*/ 193041 h 966439"/>
                  <a:gd name="connsiteX3" fmla="*/ 577767 w 1347630"/>
                  <a:gd name="connsiteY3" fmla="*/ 779957 h 966439"/>
                  <a:gd name="connsiteX4" fmla="*/ 774547 w 1347630"/>
                  <a:gd name="connsiteY4" fmla="*/ 0 h 966439"/>
                  <a:gd name="connsiteX5" fmla="*/ 914347 w 1347630"/>
                  <a:gd name="connsiteY5" fmla="*/ 966439 h 966439"/>
                  <a:gd name="connsiteX6" fmla="*/ 1078907 w 1347630"/>
                  <a:gd name="connsiteY6" fmla="*/ 191689 h 966439"/>
                  <a:gd name="connsiteX7" fmla="*/ 1105802 w 1347630"/>
                  <a:gd name="connsiteY7" fmla="*/ 400437 h 966439"/>
                  <a:gd name="connsiteX8" fmla="*/ 1347630 w 1347630"/>
                  <a:gd name="connsiteY8" fmla="*/ 399914 h 966439"/>
                  <a:gd name="connsiteX0" fmla="*/ 0 w 1347630"/>
                  <a:gd name="connsiteY0" fmla="*/ 447437 h 966439"/>
                  <a:gd name="connsiteX1" fmla="*/ 296257 w 1347630"/>
                  <a:gd name="connsiteY1" fmla="*/ 451263 h 966439"/>
                  <a:gd name="connsiteX2" fmla="*/ 399176 w 1347630"/>
                  <a:gd name="connsiteY2" fmla="*/ 193041 h 966439"/>
                  <a:gd name="connsiteX3" fmla="*/ 577767 w 1347630"/>
                  <a:gd name="connsiteY3" fmla="*/ 779957 h 966439"/>
                  <a:gd name="connsiteX4" fmla="*/ 774547 w 1347630"/>
                  <a:gd name="connsiteY4" fmla="*/ 0 h 966439"/>
                  <a:gd name="connsiteX5" fmla="*/ 914347 w 1347630"/>
                  <a:gd name="connsiteY5" fmla="*/ 966439 h 966439"/>
                  <a:gd name="connsiteX6" fmla="*/ 1078907 w 1347630"/>
                  <a:gd name="connsiteY6" fmla="*/ 191689 h 966439"/>
                  <a:gd name="connsiteX7" fmla="*/ 1105802 w 1347630"/>
                  <a:gd name="connsiteY7" fmla="*/ 400437 h 966439"/>
                  <a:gd name="connsiteX8" fmla="*/ 1172128 w 1347630"/>
                  <a:gd name="connsiteY8" fmla="*/ 396291 h 966439"/>
                  <a:gd name="connsiteX9" fmla="*/ 1347630 w 1347630"/>
                  <a:gd name="connsiteY9" fmla="*/ 399914 h 966439"/>
                  <a:gd name="connsiteX0" fmla="*/ 0 w 1347630"/>
                  <a:gd name="connsiteY0" fmla="*/ 447437 h 966439"/>
                  <a:gd name="connsiteX1" fmla="*/ 296257 w 1347630"/>
                  <a:gd name="connsiteY1" fmla="*/ 451263 h 966439"/>
                  <a:gd name="connsiteX2" fmla="*/ 399176 w 1347630"/>
                  <a:gd name="connsiteY2" fmla="*/ 193041 h 966439"/>
                  <a:gd name="connsiteX3" fmla="*/ 577767 w 1347630"/>
                  <a:gd name="connsiteY3" fmla="*/ 779957 h 966439"/>
                  <a:gd name="connsiteX4" fmla="*/ 774547 w 1347630"/>
                  <a:gd name="connsiteY4" fmla="*/ 0 h 966439"/>
                  <a:gd name="connsiteX5" fmla="*/ 914347 w 1347630"/>
                  <a:gd name="connsiteY5" fmla="*/ 966439 h 966439"/>
                  <a:gd name="connsiteX6" fmla="*/ 1078907 w 1347630"/>
                  <a:gd name="connsiteY6" fmla="*/ 191689 h 966439"/>
                  <a:gd name="connsiteX7" fmla="*/ 1126529 w 1347630"/>
                  <a:gd name="connsiteY7" fmla="*/ 669886 h 966439"/>
                  <a:gd name="connsiteX8" fmla="*/ 1172128 w 1347630"/>
                  <a:gd name="connsiteY8" fmla="*/ 396291 h 966439"/>
                  <a:gd name="connsiteX9" fmla="*/ 1347630 w 1347630"/>
                  <a:gd name="connsiteY9" fmla="*/ 399914 h 966439"/>
                  <a:gd name="connsiteX0" fmla="*/ 0 w 1459555"/>
                  <a:gd name="connsiteY0" fmla="*/ 447437 h 966439"/>
                  <a:gd name="connsiteX1" fmla="*/ 296257 w 1459555"/>
                  <a:gd name="connsiteY1" fmla="*/ 451263 h 966439"/>
                  <a:gd name="connsiteX2" fmla="*/ 399176 w 1459555"/>
                  <a:gd name="connsiteY2" fmla="*/ 193041 h 966439"/>
                  <a:gd name="connsiteX3" fmla="*/ 577767 w 1459555"/>
                  <a:gd name="connsiteY3" fmla="*/ 779957 h 966439"/>
                  <a:gd name="connsiteX4" fmla="*/ 774547 w 1459555"/>
                  <a:gd name="connsiteY4" fmla="*/ 0 h 966439"/>
                  <a:gd name="connsiteX5" fmla="*/ 914347 w 1459555"/>
                  <a:gd name="connsiteY5" fmla="*/ 966439 h 966439"/>
                  <a:gd name="connsiteX6" fmla="*/ 1078907 w 1459555"/>
                  <a:gd name="connsiteY6" fmla="*/ 191689 h 966439"/>
                  <a:gd name="connsiteX7" fmla="*/ 1126529 w 1459555"/>
                  <a:gd name="connsiteY7" fmla="*/ 669886 h 966439"/>
                  <a:gd name="connsiteX8" fmla="*/ 1172128 w 1459555"/>
                  <a:gd name="connsiteY8" fmla="*/ 396291 h 966439"/>
                  <a:gd name="connsiteX9" fmla="*/ 1459555 w 1459555"/>
                  <a:gd name="connsiteY9" fmla="*/ 395769 h 966439"/>
                  <a:gd name="connsiteX0" fmla="*/ 0 w 1459555"/>
                  <a:gd name="connsiteY0" fmla="*/ 447437 h 966439"/>
                  <a:gd name="connsiteX1" fmla="*/ 296257 w 1459555"/>
                  <a:gd name="connsiteY1" fmla="*/ 451263 h 966439"/>
                  <a:gd name="connsiteX2" fmla="*/ 399176 w 1459555"/>
                  <a:gd name="connsiteY2" fmla="*/ 193041 h 966439"/>
                  <a:gd name="connsiteX3" fmla="*/ 577767 w 1459555"/>
                  <a:gd name="connsiteY3" fmla="*/ 779957 h 966439"/>
                  <a:gd name="connsiteX4" fmla="*/ 728948 w 1459555"/>
                  <a:gd name="connsiteY4" fmla="*/ 0 h 966439"/>
                  <a:gd name="connsiteX5" fmla="*/ 914347 w 1459555"/>
                  <a:gd name="connsiteY5" fmla="*/ 966439 h 966439"/>
                  <a:gd name="connsiteX6" fmla="*/ 1078907 w 1459555"/>
                  <a:gd name="connsiteY6" fmla="*/ 191689 h 966439"/>
                  <a:gd name="connsiteX7" fmla="*/ 1126529 w 1459555"/>
                  <a:gd name="connsiteY7" fmla="*/ 669886 h 966439"/>
                  <a:gd name="connsiteX8" fmla="*/ 1172128 w 1459555"/>
                  <a:gd name="connsiteY8" fmla="*/ 396291 h 966439"/>
                  <a:gd name="connsiteX9" fmla="*/ 1459555 w 1459555"/>
                  <a:gd name="connsiteY9" fmla="*/ 395769 h 966439"/>
                  <a:gd name="connsiteX0" fmla="*/ 0 w 1459555"/>
                  <a:gd name="connsiteY0" fmla="*/ 447437 h 966439"/>
                  <a:gd name="connsiteX1" fmla="*/ 296257 w 1459555"/>
                  <a:gd name="connsiteY1" fmla="*/ 451263 h 966439"/>
                  <a:gd name="connsiteX2" fmla="*/ 399176 w 1459555"/>
                  <a:gd name="connsiteY2" fmla="*/ 193041 h 966439"/>
                  <a:gd name="connsiteX3" fmla="*/ 540458 w 1459555"/>
                  <a:gd name="connsiteY3" fmla="*/ 721922 h 966439"/>
                  <a:gd name="connsiteX4" fmla="*/ 728948 w 1459555"/>
                  <a:gd name="connsiteY4" fmla="*/ 0 h 966439"/>
                  <a:gd name="connsiteX5" fmla="*/ 914347 w 1459555"/>
                  <a:gd name="connsiteY5" fmla="*/ 966439 h 966439"/>
                  <a:gd name="connsiteX6" fmla="*/ 1078907 w 1459555"/>
                  <a:gd name="connsiteY6" fmla="*/ 191689 h 966439"/>
                  <a:gd name="connsiteX7" fmla="*/ 1126529 w 1459555"/>
                  <a:gd name="connsiteY7" fmla="*/ 669886 h 966439"/>
                  <a:gd name="connsiteX8" fmla="*/ 1172128 w 1459555"/>
                  <a:gd name="connsiteY8" fmla="*/ 396291 h 966439"/>
                  <a:gd name="connsiteX9" fmla="*/ 1459555 w 1459555"/>
                  <a:gd name="connsiteY9" fmla="*/ 395769 h 966439"/>
                  <a:gd name="connsiteX0" fmla="*/ 0 w 1459555"/>
                  <a:gd name="connsiteY0" fmla="*/ 447437 h 875241"/>
                  <a:gd name="connsiteX1" fmla="*/ 296257 w 1459555"/>
                  <a:gd name="connsiteY1" fmla="*/ 451263 h 875241"/>
                  <a:gd name="connsiteX2" fmla="*/ 399176 w 1459555"/>
                  <a:gd name="connsiteY2" fmla="*/ 193041 h 875241"/>
                  <a:gd name="connsiteX3" fmla="*/ 540458 w 1459555"/>
                  <a:gd name="connsiteY3" fmla="*/ 721922 h 875241"/>
                  <a:gd name="connsiteX4" fmla="*/ 728948 w 1459555"/>
                  <a:gd name="connsiteY4" fmla="*/ 0 h 875241"/>
                  <a:gd name="connsiteX5" fmla="*/ 901911 w 1459555"/>
                  <a:gd name="connsiteY5" fmla="*/ 875241 h 875241"/>
                  <a:gd name="connsiteX6" fmla="*/ 1078907 w 1459555"/>
                  <a:gd name="connsiteY6" fmla="*/ 191689 h 875241"/>
                  <a:gd name="connsiteX7" fmla="*/ 1126529 w 1459555"/>
                  <a:gd name="connsiteY7" fmla="*/ 669886 h 875241"/>
                  <a:gd name="connsiteX8" fmla="*/ 1172128 w 1459555"/>
                  <a:gd name="connsiteY8" fmla="*/ 396291 h 875241"/>
                  <a:gd name="connsiteX9" fmla="*/ 1459555 w 1459555"/>
                  <a:gd name="connsiteY9" fmla="*/ 395769 h 875241"/>
                  <a:gd name="connsiteX0" fmla="*/ 0 w 1459555"/>
                  <a:gd name="connsiteY0" fmla="*/ 447437 h 924985"/>
                  <a:gd name="connsiteX1" fmla="*/ 296257 w 1459555"/>
                  <a:gd name="connsiteY1" fmla="*/ 451263 h 924985"/>
                  <a:gd name="connsiteX2" fmla="*/ 399176 w 1459555"/>
                  <a:gd name="connsiteY2" fmla="*/ 193041 h 924985"/>
                  <a:gd name="connsiteX3" fmla="*/ 540458 w 1459555"/>
                  <a:gd name="connsiteY3" fmla="*/ 721922 h 924985"/>
                  <a:gd name="connsiteX4" fmla="*/ 728948 w 1459555"/>
                  <a:gd name="connsiteY4" fmla="*/ 0 h 924985"/>
                  <a:gd name="connsiteX5" fmla="*/ 918493 w 1459555"/>
                  <a:gd name="connsiteY5" fmla="*/ 924985 h 924985"/>
                  <a:gd name="connsiteX6" fmla="*/ 1078907 w 1459555"/>
                  <a:gd name="connsiteY6" fmla="*/ 191689 h 924985"/>
                  <a:gd name="connsiteX7" fmla="*/ 1126529 w 1459555"/>
                  <a:gd name="connsiteY7" fmla="*/ 669886 h 924985"/>
                  <a:gd name="connsiteX8" fmla="*/ 1172128 w 1459555"/>
                  <a:gd name="connsiteY8" fmla="*/ 396291 h 924985"/>
                  <a:gd name="connsiteX9" fmla="*/ 1459555 w 1459555"/>
                  <a:gd name="connsiteY9" fmla="*/ 395769 h 924985"/>
                  <a:gd name="connsiteX0" fmla="*/ 0 w 1459555"/>
                  <a:gd name="connsiteY0" fmla="*/ 447437 h 924985"/>
                  <a:gd name="connsiteX1" fmla="*/ 296257 w 1459555"/>
                  <a:gd name="connsiteY1" fmla="*/ 451263 h 924985"/>
                  <a:gd name="connsiteX2" fmla="*/ 399176 w 1459555"/>
                  <a:gd name="connsiteY2" fmla="*/ 193041 h 924985"/>
                  <a:gd name="connsiteX3" fmla="*/ 540458 w 1459555"/>
                  <a:gd name="connsiteY3" fmla="*/ 721922 h 924985"/>
                  <a:gd name="connsiteX4" fmla="*/ 728948 w 1459555"/>
                  <a:gd name="connsiteY4" fmla="*/ 0 h 924985"/>
                  <a:gd name="connsiteX5" fmla="*/ 918493 w 1459555"/>
                  <a:gd name="connsiteY5" fmla="*/ 924985 h 924985"/>
                  <a:gd name="connsiteX6" fmla="*/ 1078907 w 1459555"/>
                  <a:gd name="connsiteY6" fmla="*/ 191689 h 924985"/>
                  <a:gd name="connsiteX7" fmla="*/ 1130674 w 1459555"/>
                  <a:gd name="connsiteY7" fmla="*/ 645014 h 924985"/>
                  <a:gd name="connsiteX8" fmla="*/ 1172128 w 1459555"/>
                  <a:gd name="connsiteY8" fmla="*/ 396291 h 924985"/>
                  <a:gd name="connsiteX9" fmla="*/ 1459555 w 1459555"/>
                  <a:gd name="connsiteY9" fmla="*/ 395769 h 924985"/>
                  <a:gd name="connsiteX0" fmla="*/ 0 w 1459555"/>
                  <a:gd name="connsiteY0" fmla="*/ 447437 h 924985"/>
                  <a:gd name="connsiteX1" fmla="*/ 296257 w 1459555"/>
                  <a:gd name="connsiteY1" fmla="*/ 451263 h 924985"/>
                  <a:gd name="connsiteX2" fmla="*/ 399176 w 1459555"/>
                  <a:gd name="connsiteY2" fmla="*/ 193041 h 924985"/>
                  <a:gd name="connsiteX3" fmla="*/ 540458 w 1459555"/>
                  <a:gd name="connsiteY3" fmla="*/ 721922 h 924985"/>
                  <a:gd name="connsiteX4" fmla="*/ 728948 w 1459555"/>
                  <a:gd name="connsiteY4" fmla="*/ 0 h 924985"/>
                  <a:gd name="connsiteX5" fmla="*/ 918493 w 1459555"/>
                  <a:gd name="connsiteY5" fmla="*/ 924985 h 924985"/>
                  <a:gd name="connsiteX6" fmla="*/ 1078907 w 1459555"/>
                  <a:gd name="connsiteY6" fmla="*/ 191689 h 924985"/>
                  <a:gd name="connsiteX7" fmla="*/ 1130674 w 1459555"/>
                  <a:gd name="connsiteY7" fmla="*/ 645014 h 924985"/>
                  <a:gd name="connsiteX8" fmla="*/ 1197000 w 1459555"/>
                  <a:gd name="connsiteY8" fmla="*/ 396291 h 924985"/>
                  <a:gd name="connsiteX9" fmla="*/ 1459555 w 1459555"/>
                  <a:gd name="connsiteY9" fmla="*/ 395769 h 924985"/>
                  <a:gd name="connsiteX0" fmla="*/ 0 w 1459555"/>
                  <a:gd name="connsiteY0" fmla="*/ 447437 h 924985"/>
                  <a:gd name="connsiteX1" fmla="*/ 296257 w 1459555"/>
                  <a:gd name="connsiteY1" fmla="*/ 451263 h 924985"/>
                  <a:gd name="connsiteX2" fmla="*/ 399176 w 1459555"/>
                  <a:gd name="connsiteY2" fmla="*/ 193041 h 924985"/>
                  <a:gd name="connsiteX3" fmla="*/ 540458 w 1459555"/>
                  <a:gd name="connsiteY3" fmla="*/ 721922 h 924985"/>
                  <a:gd name="connsiteX4" fmla="*/ 728948 w 1459555"/>
                  <a:gd name="connsiteY4" fmla="*/ 0 h 924985"/>
                  <a:gd name="connsiteX5" fmla="*/ 918493 w 1459555"/>
                  <a:gd name="connsiteY5" fmla="*/ 924985 h 924985"/>
                  <a:gd name="connsiteX6" fmla="*/ 1035655 w 1459555"/>
                  <a:gd name="connsiteY6" fmla="*/ 178381 h 924985"/>
                  <a:gd name="connsiteX7" fmla="*/ 1130674 w 1459555"/>
                  <a:gd name="connsiteY7" fmla="*/ 645014 h 924985"/>
                  <a:gd name="connsiteX8" fmla="*/ 1197000 w 1459555"/>
                  <a:gd name="connsiteY8" fmla="*/ 396291 h 924985"/>
                  <a:gd name="connsiteX9" fmla="*/ 1459555 w 1459555"/>
                  <a:gd name="connsiteY9" fmla="*/ 395769 h 924985"/>
                  <a:gd name="connsiteX0" fmla="*/ 0 w 1459555"/>
                  <a:gd name="connsiteY0" fmla="*/ 447437 h 924985"/>
                  <a:gd name="connsiteX1" fmla="*/ 296257 w 1459555"/>
                  <a:gd name="connsiteY1" fmla="*/ 451263 h 924985"/>
                  <a:gd name="connsiteX2" fmla="*/ 399176 w 1459555"/>
                  <a:gd name="connsiteY2" fmla="*/ 193041 h 924985"/>
                  <a:gd name="connsiteX3" fmla="*/ 540458 w 1459555"/>
                  <a:gd name="connsiteY3" fmla="*/ 721922 h 924985"/>
                  <a:gd name="connsiteX4" fmla="*/ 728948 w 1459555"/>
                  <a:gd name="connsiteY4" fmla="*/ 0 h 924985"/>
                  <a:gd name="connsiteX5" fmla="*/ 918493 w 1459555"/>
                  <a:gd name="connsiteY5" fmla="*/ 924985 h 924985"/>
                  <a:gd name="connsiteX6" fmla="*/ 1022347 w 1459555"/>
                  <a:gd name="connsiteY6" fmla="*/ 168401 h 924985"/>
                  <a:gd name="connsiteX7" fmla="*/ 1130674 w 1459555"/>
                  <a:gd name="connsiteY7" fmla="*/ 645014 h 924985"/>
                  <a:gd name="connsiteX8" fmla="*/ 1197000 w 1459555"/>
                  <a:gd name="connsiteY8" fmla="*/ 396291 h 924985"/>
                  <a:gd name="connsiteX9" fmla="*/ 1459555 w 1459555"/>
                  <a:gd name="connsiteY9" fmla="*/ 395769 h 924985"/>
                  <a:gd name="connsiteX0" fmla="*/ 0 w 1459555"/>
                  <a:gd name="connsiteY0" fmla="*/ 447437 h 924985"/>
                  <a:gd name="connsiteX1" fmla="*/ 296257 w 1459555"/>
                  <a:gd name="connsiteY1" fmla="*/ 451263 h 924985"/>
                  <a:gd name="connsiteX2" fmla="*/ 412484 w 1459555"/>
                  <a:gd name="connsiteY2" fmla="*/ 166426 h 924985"/>
                  <a:gd name="connsiteX3" fmla="*/ 540458 w 1459555"/>
                  <a:gd name="connsiteY3" fmla="*/ 721922 h 924985"/>
                  <a:gd name="connsiteX4" fmla="*/ 728948 w 1459555"/>
                  <a:gd name="connsiteY4" fmla="*/ 0 h 924985"/>
                  <a:gd name="connsiteX5" fmla="*/ 918493 w 1459555"/>
                  <a:gd name="connsiteY5" fmla="*/ 924985 h 924985"/>
                  <a:gd name="connsiteX6" fmla="*/ 1022347 w 1459555"/>
                  <a:gd name="connsiteY6" fmla="*/ 168401 h 924985"/>
                  <a:gd name="connsiteX7" fmla="*/ 1130674 w 1459555"/>
                  <a:gd name="connsiteY7" fmla="*/ 645014 h 924985"/>
                  <a:gd name="connsiteX8" fmla="*/ 1197000 w 1459555"/>
                  <a:gd name="connsiteY8" fmla="*/ 396291 h 924985"/>
                  <a:gd name="connsiteX9" fmla="*/ 1459555 w 1459555"/>
                  <a:gd name="connsiteY9" fmla="*/ 395769 h 924985"/>
                  <a:gd name="connsiteX0" fmla="*/ 0 w 1459555"/>
                  <a:gd name="connsiteY0" fmla="*/ 474053 h 951601"/>
                  <a:gd name="connsiteX1" fmla="*/ 296257 w 1459555"/>
                  <a:gd name="connsiteY1" fmla="*/ 477879 h 951601"/>
                  <a:gd name="connsiteX2" fmla="*/ 412484 w 1459555"/>
                  <a:gd name="connsiteY2" fmla="*/ 193042 h 951601"/>
                  <a:gd name="connsiteX3" fmla="*/ 540458 w 1459555"/>
                  <a:gd name="connsiteY3" fmla="*/ 748538 h 951601"/>
                  <a:gd name="connsiteX4" fmla="*/ 718966 w 1459555"/>
                  <a:gd name="connsiteY4" fmla="*/ 0 h 951601"/>
                  <a:gd name="connsiteX5" fmla="*/ 918493 w 1459555"/>
                  <a:gd name="connsiteY5" fmla="*/ 951601 h 951601"/>
                  <a:gd name="connsiteX6" fmla="*/ 1022347 w 1459555"/>
                  <a:gd name="connsiteY6" fmla="*/ 195017 h 951601"/>
                  <a:gd name="connsiteX7" fmla="*/ 1130674 w 1459555"/>
                  <a:gd name="connsiteY7" fmla="*/ 671630 h 951601"/>
                  <a:gd name="connsiteX8" fmla="*/ 1197000 w 1459555"/>
                  <a:gd name="connsiteY8" fmla="*/ 422907 h 951601"/>
                  <a:gd name="connsiteX9" fmla="*/ 1459555 w 1459555"/>
                  <a:gd name="connsiteY9" fmla="*/ 422385 h 951601"/>
                  <a:gd name="connsiteX0" fmla="*/ 0 w 1459555"/>
                  <a:gd name="connsiteY0" fmla="*/ 474053 h 954928"/>
                  <a:gd name="connsiteX1" fmla="*/ 296257 w 1459555"/>
                  <a:gd name="connsiteY1" fmla="*/ 477879 h 954928"/>
                  <a:gd name="connsiteX2" fmla="*/ 412484 w 1459555"/>
                  <a:gd name="connsiteY2" fmla="*/ 193042 h 954928"/>
                  <a:gd name="connsiteX3" fmla="*/ 540458 w 1459555"/>
                  <a:gd name="connsiteY3" fmla="*/ 748538 h 954928"/>
                  <a:gd name="connsiteX4" fmla="*/ 718966 w 1459555"/>
                  <a:gd name="connsiteY4" fmla="*/ 0 h 954928"/>
                  <a:gd name="connsiteX5" fmla="*/ 891876 w 1459555"/>
                  <a:gd name="connsiteY5" fmla="*/ 954928 h 954928"/>
                  <a:gd name="connsiteX6" fmla="*/ 1022347 w 1459555"/>
                  <a:gd name="connsiteY6" fmla="*/ 195017 h 954928"/>
                  <a:gd name="connsiteX7" fmla="*/ 1130674 w 1459555"/>
                  <a:gd name="connsiteY7" fmla="*/ 671630 h 954928"/>
                  <a:gd name="connsiteX8" fmla="*/ 1197000 w 1459555"/>
                  <a:gd name="connsiteY8" fmla="*/ 422907 h 954928"/>
                  <a:gd name="connsiteX9" fmla="*/ 1459555 w 1459555"/>
                  <a:gd name="connsiteY9" fmla="*/ 422385 h 95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59555" h="954928">
                    <a:moveTo>
                      <a:pt x="0" y="474053"/>
                    </a:moveTo>
                    <a:lnTo>
                      <a:pt x="296257" y="477879"/>
                    </a:lnTo>
                    <a:lnTo>
                      <a:pt x="412484" y="193042"/>
                    </a:lnTo>
                    <a:lnTo>
                      <a:pt x="540458" y="748538"/>
                    </a:lnTo>
                    <a:lnTo>
                      <a:pt x="718966" y="0"/>
                    </a:lnTo>
                    <a:lnTo>
                      <a:pt x="891876" y="954928"/>
                    </a:lnTo>
                    <a:lnTo>
                      <a:pt x="1022347" y="195017"/>
                    </a:lnTo>
                    <a:lnTo>
                      <a:pt x="1130674" y="671630"/>
                    </a:lnTo>
                    <a:lnTo>
                      <a:pt x="1197000" y="422907"/>
                    </a:lnTo>
                    <a:lnTo>
                      <a:pt x="1459555" y="422385"/>
                    </a:lnTo>
                  </a:path>
                </a:pathLst>
              </a:custGeom>
              <a:noFill/>
              <a:ln w="76200" cap="rnd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A582FBF3-D0D4-01BF-5B75-C91C4E94B612}"/>
              </a:ext>
            </a:extLst>
          </p:cNvPr>
          <p:cNvSpPr txBox="1"/>
          <p:nvPr/>
        </p:nvSpPr>
        <p:spPr>
          <a:xfrm>
            <a:off x="1119321" y="2667000"/>
            <a:ext cx="2884000" cy="280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6BE76B6-1C16-6165-1056-94CC725510BB}"/>
              </a:ext>
            </a:extLst>
          </p:cNvPr>
          <p:cNvSpPr txBox="1"/>
          <p:nvPr/>
        </p:nvSpPr>
        <p:spPr>
          <a:xfrm>
            <a:off x="1081530" y="2667000"/>
            <a:ext cx="2884000" cy="280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E381828-91BE-75BB-313E-1C7853CC83BA}"/>
              </a:ext>
            </a:extLst>
          </p:cNvPr>
          <p:cNvSpPr txBox="1"/>
          <p:nvPr/>
        </p:nvSpPr>
        <p:spPr>
          <a:xfrm>
            <a:off x="988467" y="2576247"/>
            <a:ext cx="2884000" cy="280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6794A2A-F50A-5EB2-575C-DC09E7249098}"/>
              </a:ext>
            </a:extLst>
          </p:cNvPr>
          <p:cNvSpPr txBox="1"/>
          <p:nvPr/>
        </p:nvSpPr>
        <p:spPr>
          <a:xfrm>
            <a:off x="1081530" y="1388612"/>
            <a:ext cx="600728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bg1"/>
                </a:solidFill>
                <a:effectLst/>
              </a:rPr>
              <a:t>Machine Learning: Predicting Carbon Emissions for Sustainable Enterprise Strategies.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br>
              <a:rPr lang="en-US" sz="2400" i="0" dirty="0">
                <a:solidFill>
                  <a:schemeClr val="bg1"/>
                </a:solidFill>
                <a:effectLst/>
              </a:rPr>
            </a:br>
            <a:r>
              <a:rPr lang="en-US" sz="2400" i="0" dirty="0">
                <a:solidFill>
                  <a:schemeClr val="bg1"/>
                </a:solidFill>
                <a:effectLst/>
              </a:rPr>
              <a:t>Power BI Dashboards: Analyzing Renewable Patterns to Boost Novartis' Sustainability and Efficiency.</a:t>
            </a:r>
          </a:p>
          <a:p>
            <a:endParaRPr lang="en-US" sz="2400" i="0" dirty="0">
              <a:solidFill>
                <a:schemeClr val="bg1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Identifying the ideal times of the year to set up operations in each</a:t>
            </a:r>
          </a:p>
          <a:p>
            <a:r>
              <a:rPr lang="en-US" sz="2400" dirty="0">
                <a:solidFill>
                  <a:schemeClr val="bg1"/>
                </a:solidFill>
              </a:rPr>
              <a:t>country based on their renewable energy trends.</a:t>
            </a:r>
          </a:p>
        </p:txBody>
      </p:sp>
      <p:pic>
        <p:nvPicPr>
          <p:cNvPr id="5" name="Picture 4" descr="Images and logos | UCD Smurfit School">
            <a:extLst>
              <a:ext uri="{FF2B5EF4-FFF2-40B4-BE49-F238E27FC236}">
                <a16:creationId xmlns:a16="http://schemas.microsoft.com/office/drawing/2014/main" id="{6B250888-A518-A199-DF27-956B32D8AC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47"/>
          <a:stretch/>
        </p:blipFill>
        <p:spPr bwMode="auto">
          <a:xfrm>
            <a:off x="1" y="-51928"/>
            <a:ext cx="599440" cy="85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novartis-logo - Wilson Architects">
            <a:extLst>
              <a:ext uri="{FF2B5EF4-FFF2-40B4-BE49-F238E27FC236}">
                <a16:creationId xmlns:a16="http://schemas.microsoft.com/office/drawing/2014/main" id="{F3111A4D-782F-C16E-4521-3E9EA22E4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1520" y="0"/>
            <a:ext cx="1300480" cy="89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3057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en-US" sz="4400" dirty="0"/>
              <a:t>Future scope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A4603F-2EAA-4C96-838D-02BBEB3A99BA}"/>
              </a:ext>
            </a:extLst>
          </p:cNvPr>
          <p:cNvSpPr/>
          <p:nvPr/>
        </p:nvSpPr>
        <p:spPr>
          <a:xfrm>
            <a:off x="4654454" y="1191143"/>
            <a:ext cx="45719" cy="8229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D3710A-2FD1-45FA-B50D-850048E87237}"/>
              </a:ext>
            </a:extLst>
          </p:cNvPr>
          <p:cNvSpPr txBox="1"/>
          <p:nvPr/>
        </p:nvSpPr>
        <p:spPr>
          <a:xfrm>
            <a:off x="3486054" y="4049199"/>
            <a:ext cx="2336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</a:rPr>
              <a:t>One-point solution that’s compatible with different models of the assets within the organization.</a:t>
            </a:r>
            <a:endParaRPr lang="en-IN" sz="1600" dirty="0">
              <a:solidFill>
                <a:schemeClr val="accent2"/>
              </a:solidFill>
            </a:endParaRPr>
          </a:p>
        </p:txBody>
      </p:sp>
      <p:sp>
        <p:nvSpPr>
          <p:cNvPr id="25" name="자유형: 도형 50">
            <a:extLst>
              <a:ext uri="{FF2B5EF4-FFF2-40B4-BE49-F238E27FC236}">
                <a16:creationId xmlns:a16="http://schemas.microsoft.com/office/drawing/2014/main" id="{9CD6AB05-D0EC-4C7E-B9CD-90E849548BEB}"/>
              </a:ext>
            </a:extLst>
          </p:cNvPr>
          <p:cNvSpPr>
            <a:spLocks noChangeAspect="1"/>
          </p:cNvSpPr>
          <p:nvPr/>
        </p:nvSpPr>
        <p:spPr>
          <a:xfrm rot="10800000">
            <a:off x="4225026" y="1971511"/>
            <a:ext cx="904573" cy="1501406"/>
          </a:xfrm>
          <a:custGeom>
            <a:avLst/>
            <a:gdLst>
              <a:gd name="connsiteX0" fmla="*/ 1047232 w 1957642"/>
              <a:gd name="connsiteY0" fmla="*/ 5654 h 3249282"/>
              <a:gd name="connsiteX1" fmla="*/ 1030640 w 1957642"/>
              <a:gd name="connsiteY1" fmla="*/ 5654 h 3249282"/>
              <a:gd name="connsiteX2" fmla="*/ 1048024 w 1957642"/>
              <a:gd name="connsiteY2" fmla="*/ 0 h 3249282"/>
              <a:gd name="connsiteX3" fmla="*/ 1160845 w 1957642"/>
              <a:gd name="connsiteY3" fmla="*/ 2127215 h 3249282"/>
              <a:gd name="connsiteX4" fmla="*/ 1196036 w 1957642"/>
              <a:gd name="connsiteY4" fmla="*/ 2120110 h 3249282"/>
              <a:gd name="connsiteX5" fmla="*/ 1237844 w 1957642"/>
              <a:gd name="connsiteY5" fmla="*/ 2120446 h 3249282"/>
              <a:gd name="connsiteX6" fmla="*/ 1296213 w 1957642"/>
              <a:gd name="connsiteY6" fmla="*/ 2029106 h 3249282"/>
              <a:gd name="connsiteX7" fmla="*/ 1397562 w 1957642"/>
              <a:gd name="connsiteY7" fmla="*/ 1825853 h 3249282"/>
              <a:gd name="connsiteX8" fmla="*/ 1777778 w 1957642"/>
              <a:gd name="connsiteY8" fmla="*/ 1099228 h 3249282"/>
              <a:gd name="connsiteX9" fmla="*/ 980978 w 1957642"/>
              <a:gd name="connsiteY9" fmla="*/ 301427 h 3249282"/>
              <a:gd name="connsiteX10" fmla="*/ 980978 w 1957642"/>
              <a:gd name="connsiteY10" fmla="*/ 301625 h 3249282"/>
              <a:gd name="connsiteX11" fmla="*/ 978823 w 1957642"/>
              <a:gd name="connsiteY11" fmla="*/ 301459 h 3249282"/>
              <a:gd name="connsiteX12" fmla="*/ 976666 w 1957642"/>
              <a:gd name="connsiteY12" fmla="*/ 301625 h 3249282"/>
              <a:gd name="connsiteX13" fmla="*/ 976666 w 1957642"/>
              <a:gd name="connsiteY13" fmla="*/ 301427 h 3249282"/>
              <a:gd name="connsiteX14" fmla="*/ 179865 w 1957642"/>
              <a:gd name="connsiteY14" fmla="*/ 1099228 h 3249282"/>
              <a:gd name="connsiteX15" fmla="*/ 560081 w 1957642"/>
              <a:gd name="connsiteY15" fmla="*/ 1825853 h 3249282"/>
              <a:gd name="connsiteX16" fmla="*/ 661430 w 1957642"/>
              <a:gd name="connsiteY16" fmla="*/ 2029106 h 3249282"/>
              <a:gd name="connsiteX17" fmla="*/ 719799 w 1957642"/>
              <a:gd name="connsiteY17" fmla="*/ 2120446 h 3249282"/>
              <a:gd name="connsiteX18" fmla="*/ 770760 w 1957642"/>
              <a:gd name="connsiteY18" fmla="*/ 2120037 h 3249282"/>
              <a:gd name="connsiteX19" fmla="*/ 806315 w 1957642"/>
              <a:gd name="connsiteY19" fmla="*/ 2127215 h 3249282"/>
              <a:gd name="connsiteX20" fmla="*/ 1319520 w 1957642"/>
              <a:gd name="connsiteY20" fmla="*/ 2263042 h 3249282"/>
              <a:gd name="connsiteX21" fmla="*/ 978823 w 1957642"/>
              <a:gd name="connsiteY21" fmla="*/ 2261822 h 3249282"/>
              <a:gd name="connsiteX22" fmla="*/ 638123 w 1957642"/>
              <a:gd name="connsiteY22" fmla="*/ 2263042 h 3249282"/>
              <a:gd name="connsiteX23" fmla="*/ 513100 w 1957642"/>
              <a:gd name="connsiteY23" fmla="*/ 2169534 h 3249282"/>
              <a:gd name="connsiteX24" fmla="*/ 465828 w 1957642"/>
              <a:gd name="connsiteY24" fmla="*/ 1970355 h 3249282"/>
              <a:gd name="connsiteX25" fmla="*/ 0 w 1957642"/>
              <a:gd name="connsiteY25" fmla="*/ 1080372 h 3249282"/>
              <a:gd name="connsiteX26" fmla="*/ 976988 w 1957642"/>
              <a:gd name="connsiteY26" fmla="*/ 103385 h 3249282"/>
              <a:gd name="connsiteX27" fmla="*/ 978823 w 1957642"/>
              <a:gd name="connsiteY27" fmla="*/ 103526 h 3249282"/>
              <a:gd name="connsiteX28" fmla="*/ 980656 w 1957642"/>
              <a:gd name="connsiteY28" fmla="*/ 103385 h 3249282"/>
              <a:gd name="connsiteX29" fmla="*/ 1957642 w 1957642"/>
              <a:gd name="connsiteY29" fmla="*/ 1080372 h 3249282"/>
              <a:gd name="connsiteX30" fmla="*/ 1491816 w 1957642"/>
              <a:gd name="connsiteY30" fmla="*/ 1970355 h 3249282"/>
              <a:gd name="connsiteX31" fmla="*/ 1444543 w 1957642"/>
              <a:gd name="connsiteY31" fmla="*/ 2169534 h 3249282"/>
              <a:gd name="connsiteX32" fmla="*/ 1319520 w 1957642"/>
              <a:gd name="connsiteY32" fmla="*/ 2263042 h 3249282"/>
              <a:gd name="connsiteX33" fmla="*/ 1407452 w 1957642"/>
              <a:gd name="connsiteY33" fmla="*/ 2485514 h 3249282"/>
              <a:gd name="connsiteX34" fmla="*/ 558453 w 1957642"/>
              <a:gd name="connsiteY34" fmla="*/ 2485514 h 3249282"/>
              <a:gd name="connsiteX35" fmla="*/ 491321 w 1957642"/>
              <a:gd name="connsiteY35" fmla="*/ 2418383 h 3249282"/>
              <a:gd name="connsiteX36" fmla="*/ 491321 w 1957642"/>
              <a:gd name="connsiteY36" fmla="*/ 2388750 h 3249282"/>
              <a:gd name="connsiteX37" fmla="*/ 558453 w 1957642"/>
              <a:gd name="connsiteY37" fmla="*/ 2321619 h 3249282"/>
              <a:gd name="connsiteX38" fmla="*/ 1407452 w 1957642"/>
              <a:gd name="connsiteY38" fmla="*/ 2321619 h 3249282"/>
              <a:gd name="connsiteX39" fmla="*/ 1474583 w 1957642"/>
              <a:gd name="connsiteY39" fmla="*/ 2388750 h 3249282"/>
              <a:gd name="connsiteX40" fmla="*/ 1474583 w 1957642"/>
              <a:gd name="connsiteY40" fmla="*/ 2418383 h 3249282"/>
              <a:gd name="connsiteX41" fmla="*/ 1407452 w 1957642"/>
              <a:gd name="connsiteY41" fmla="*/ 2485514 h 3249282"/>
              <a:gd name="connsiteX42" fmla="*/ 1374676 w 1957642"/>
              <a:gd name="connsiteY42" fmla="*/ 2707334 h 3249282"/>
              <a:gd name="connsiteX43" fmla="*/ 591228 w 1957642"/>
              <a:gd name="connsiteY43" fmla="*/ 2707334 h 3249282"/>
              <a:gd name="connsiteX44" fmla="*/ 524097 w 1957642"/>
              <a:gd name="connsiteY44" fmla="*/ 2640203 h 3249282"/>
              <a:gd name="connsiteX45" fmla="*/ 524097 w 1957642"/>
              <a:gd name="connsiteY45" fmla="*/ 2610570 h 3249282"/>
              <a:gd name="connsiteX46" fmla="*/ 591228 w 1957642"/>
              <a:gd name="connsiteY46" fmla="*/ 2543440 h 3249282"/>
              <a:gd name="connsiteX47" fmla="*/ 1374676 w 1957642"/>
              <a:gd name="connsiteY47" fmla="*/ 2543440 h 3249282"/>
              <a:gd name="connsiteX48" fmla="*/ 1441808 w 1957642"/>
              <a:gd name="connsiteY48" fmla="*/ 2610570 h 3249282"/>
              <a:gd name="connsiteX49" fmla="*/ 1441808 w 1957642"/>
              <a:gd name="connsiteY49" fmla="*/ 2640203 h 3249282"/>
              <a:gd name="connsiteX50" fmla="*/ 1374676 w 1957642"/>
              <a:gd name="connsiteY50" fmla="*/ 2707334 h 3249282"/>
              <a:gd name="connsiteX51" fmla="*/ 1341902 w 1957642"/>
              <a:gd name="connsiteY51" fmla="*/ 2929154 h 3249282"/>
              <a:gd name="connsiteX52" fmla="*/ 624004 w 1957642"/>
              <a:gd name="connsiteY52" fmla="*/ 2929154 h 3249282"/>
              <a:gd name="connsiteX53" fmla="*/ 556873 w 1957642"/>
              <a:gd name="connsiteY53" fmla="*/ 2862023 h 3249282"/>
              <a:gd name="connsiteX54" fmla="*/ 556873 w 1957642"/>
              <a:gd name="connsiteY54" fmla="*/ 2832390 h 3249282"/>
              <a:gd name="connsiteX55" fmla="*/ 624004 w 1957642"/>
              <a:gd name="connsiteY55" fmla="*/ 2765259 h 3249282"/>
              <a:gd name="connsiteX56" fmla="*/ 1341902 w 1957642"/>
              <a:gd name="connsiteY56" fmla="*/ 2765259 h 3249282"/>
              <a:gd name="connsiteX57" fmla="*/ 1409033 w 1957642"/>
              <a:gd name="connsiteY57" fmla="*/ 2832390 h 3249282"/>
              <a:gd name="connsiteX58" fmla="*/ 1409033 w 1957642"/>
              <a:gd name="connsiteY58" fmla="*/ 2862023 h 3249282"/>
              <a:gd name="connsiteX59" fmla="*/ 1341902 w 1957642"/>
              <a:gd name="connsiteY59" fmla="*/ 2929154 h 3249282"/>
              <a:gd name="connsiteX60" fmla="*/ 982953 w 1957642"/>
              <a:gd name="connsiteY60" fmla="*/ 3249282 h 3249282"/>
              <a:gd name="connsiteX61" fmla="*/ 622424 w 1957642"/>
              <a:gd name="connsiteY61" fmla="*/ 3118181 h 3249282"/>
              <a:gd name="connsiteX62" fmla="*/ 622424 w 1957642"/>
              <a:gd name="connsiteY62" fmla="*/ 2987080 h 3249282"/>
              <a:gd name="connsiteX63" fmla="*/ 1343482 w 1957642"/>
              <a:gd name="connsiteY63" fmla="*/ 2987080 h 3249282"/>
              <a:gd name="connsiteX64" fmla="*/ 1343482 w 1957642"/>
              <a:gd name="connsiteY64" fmla="*/ 3118181 h 3249282"/>
              <a:gd name="connsiteX65" fmla="*/ 982953 w 1957642"/>
              <a:gd name="connsiteY65" fmla="*/ 3249282 h 324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957642" h="3249282">
                <a:moveTo>
                  <a:pt x="1047232" y="5654"/>
                </a:moveTo>
                <a:lnTo>
                  <a:pt x="1030640" y="5654"/>
                </a:lnTo>
                <a:lnTo>
                  <a:pt x="1048024" y="0"/>
                </a:lnTo>
                <a:close/>
                <a:moveTo>
                  <a:pt x="1160845" y="2127215"/>
                </a:moveTo>
                <a:lnTo>
                  <a:pt x="1196036" y="2120110"/>
                </a:lnTo>
                <a:lnTo>
                  <a:pt x="1237844" y="2120446"/>
                </a:lnTo>
                <a:cubicBezTo>
                  <a:pt x="1308896" y="2116324"/>
                  <a:pt x="1283850" y="2108399"/>
                  <a:pt x="1296213" y="2029106"/>
                </a:cubicBezTo>
                <a:cubicBezTo>
                  <a:pt x="1327247" y="1916021"/>
                  <a:pt x="1321193" y="1914210"/>
                  <a:pt x="1397562" y="1825853"/>
                </a:cubicBezTo>
                <a:cubicBezTo>
                  <a:pt x="1565052" y="1691460"/>
                  <a:pt x="1777778" y="1397289"/>
                  <a:pt x="1777778" y="1099228"/>
                </a:cubicBezTo>
                <a:cubicBezTo>
                  <a:pt x="1777778" y="658937"/>
                  <a:pt x="1421136" y="301944"/>
                  <a:pt x="980978" y="301427"/>
                </a:cubicBezTo>
                <a:lnTo>
                  <a:pt x="980978" y="301625"/>
                </a:lnTo>
                <a:lnTo>
                  <a:pt x="978823" y="301459"/>
                </a:lnTo>
                <a:lnTo>
                  <a:pt x="976666" y="301625"/>
                </a:lnTo>
                <a:lnTo>
                  <a:pt x="976666" y="301427"/>
                </a:lnTo>
                <a:cubicBezTo>
                  <a:pt x="536507" y="301944"/>
                  <a:pt x="179865" y="658937"/>
                  <a:pt x="179865" y="1099228"/>
                </a:cubicBezTo>
                <a:cubicBezTo>
                  <a:pt x="179865" y="1397289"/>
                  <a:pt x="392591" y="1691460"/>
                  <a:pt x="560081" y="1825853"/>
                </a:cubicBezTo>
                <a:cubicBezTo>
                  <a:pt x="636451" y="1914210"/>
                  <a:pt x="630396" y="1916021"/>
                  <a:pt x="661430" y="2029106"/>
                </a:cubicBezTo>
                <a:cubicBezTo>
                  <a:pt x="673794" y="2108399"/>
                  <a:pt x="648747" y="2116324"/>
                  <a:pt x="719799" y="2120446"/>
                </a:cubicBezTo>
                <a:lnTo>
                  <a:pt x="770760" y="2120037"/>
                </a:lnTo>
                <a:lnTo>
                  <a:pt x="806315" y="2127215"/>
                </a:lnTo>
                <a:close/>
                <a:moveTo>
                  <a:pt x="1319520" y="2263042"/>
                </a:moveTo>
                <a:lnTo>
                  <a:pt x="978823" y="2261822"/>
                </a:lnTo>
                <a:lnTo>
                  <a:pt x="638123" y="2263042"/>
                </a:lnTo>
                <a:cubicBezTo>
                  <a:pt x="577778" y="2263042"/>
                  <a:pt x="547241" y="2240386"/>
                  <a:pt x="513100" y="2169534"/>
                </a:cubicBezTo>
                <a:cubicBezTo>
                  <a:pt x="499969" y="2077754"/>
                  <a:pt x="526938" y="2040759"/>
                  <a:pt x="465828" y="1970355"/>
                </a:cubicBezTo>
                <a:cubicBezTo>
                  <a:pt x="260705" y="1805868"/>
                  <a:pt x="0" y="1445504"/>
                  <a:pt x="0" y="1080372"/>
                </a:cubicBezTo>
                <a:cubicBezTo>
                  <a:pt x="0" y="540796"/>
                  <a:pt x="437413" y="103385"/>
                  <a:pt x="976988" y="103385"/>
                </a:cubicBezTo>
                <a:lnTo>
                  <a:pt x="978823" y="103526"/>
                </a:lnTo>
                <a:lnTo>
                  <a:pt x="980656" y="103385"/>
                </a:lnTo>
                <a:cubicBezTo>
                  <a:pt x="1520231" y="103385"/>
                  <a:pt x="1957642" y="540796"/>
                  <a:pt x="1957642" y="1080372"/>
                </a:cubicBezTo>
                <a:cubicBezTo>
                  <a:pt x="1957642" y="1445504"/>
                  <a:pt x="1696938" y="1805868"/>
                  <a:pt x="1491816" y="1970355"/>
                </a:cubicBezTo>
                <a:cubicBezTo>
                  <a:pt x="1430706" y="2040759"/>
                  <a:pt x="1457674" y="2077754"/>
                  <a:pt x="1444543" y="2169534"/>
                </a:cubicBezTo>
                <a:cubicBezTo>
                  <a:pt x="1410403" y="2240386"/>
                  <a:pt x="1379867" y="2263042"/>
                  <a:pt x="1319520" y="2263042"/>
                </a:cubicBezTo>
                <a:close/>
                <a:moveTo>
                  <a:pt x="1407452" y="2485514"/>
                </a:moveTo>
                <a:lnTo>
                  <a:pt x="558453" y="2485514"/>
                </a:lnTo>
                <a:cubicBezTo>
                  <a:pt x="521377" y="2485514"/>
                  <a:pt x="491321" y="2455458"/>
                  <a:pt x="491321" y="2418383"/>
                </a:cubicBezTo>
                <a:lnTo>
                  <a:pt x="491321" y="2388750"/>
                </a:lnTo>
                <a:cubicBezTo>
                  <a:pt x="491321" y="2351675"/>
                  <a:pt x="521377" y="2321619"/>
                  <a:pt x="558453" y="2321619"/>
                </a:cubicBezTo>
                <a:lnTo>
                  <a:pt x="1407452" y="2321619"/>
                </a:lnTo>
                <a:cubicBezTo>
                  <a:pt x="1444528" y="2321619"/>
                  <a:pt x="1474583" y="2351675"/>
                  <a:pt x="1474583" y="2388750"/>
                </a:cubicBezTo>
                <a:lnTo>
                  <a:pt x="1474583" y="2418383"/>
                </a:lnTo>
                <a:cubicBezTo>
                  <a:pt x="1474583" y="2455458"/>
                  <a:pt x="1444528" y="2485514"/>
                  <a:pt x="1407452" y="2485514"/>
                </a:cubicBezTo>
                <a:close/>
                <a:moveTo>
                  <a:pt x="1374676" y="2707334"/>
                </a:moveTo>
                <a:lnTo>
                  <a:pt x="591228" y="2707334"/>
                </a:lnTo>
                <a:cubicBezTo>
                  <a:pt x="554153" y="2707334"/>
                  <a:pt x="524097" y="2677278"/>
                  <a:pt x="524097" y="2640203"/>
                </a:cubicBezTo>
                <a:lnTo>
                  <a:pt x="524097" y="2610570"/>
                </a:lnTo>
                <a:cubicBezTo>
                  <a:pt x="524097" y="2573495"/>
                  <a:pt x="554153" y="2543440"/>
                  <a:pt x="591228" y="2543440"/>
                </a:cubicBezTo>
                <a:lnTo>
                  <a:pt x="1374676" y="2543440"/>
                </a:lnTo>
                <a:cubicBezTo>
                  <a:pt x="1411752" y="2543440"/>
                  <a:pt x="1441808" y="2573495"/>
                  <a:pt x="1441808" y="2610570"/>
                </a:cubicBezTo>
                <a:lnTo>
                  <a:pt x="1441808" y="2640203"/>
                </a:lnTo>
                <a:cubicBezTo>
                  <a:pt x="1441808" y="2677278"/>
                  <a:pt x="1411752" y="2707334"/>
                  <a:pt x="1374676" y="2707334"/>
                </a:cubicBezTo>
                <a:close/>
                <a:moveTo>
                  <a:pt x="1341902" y="2929154"/>
                </a:moveTo>
                <a:lnTo>
                  <a:pt x="624004" y="2929154"/>
                </a:lnTo>
                <a:cubicBezTo>
                  <a:pt x="586929" y="2929154"/>
                  <a:pt x="556873" y="2899098"/>
                  <a:pt x="556873" y="2862023"/>
                </a:cubicBezTo>
                <a:lnTo>
                  <a:pt x="556873" y="2832390"/>
                </a:lnTo>
                <a:cubicBezTo>
                  <a:pt x="556873" y="2795315"/>
                  <a:pt x="586929" y="2765259"/>
                  <a:pt x="624004" y="2765259"/>
                </a:cubicBezTo>
                <a:lnTo>
                  <a:pt x="1341902" y="2765259"/>
                </a:lnTo>
                <a:cubicBezTo>
                  <a:pt x="1378978" y="2765259"/>
                  <a:pt x="1409033" y="2795315"/>
                  <a:pt x="1409033" y="2832390"/>
                </a:cubicBezTo>
                <a:lnTo>
                  <a:pt x="1409033" y="2862023"/>
                </a:lnTo>
                <a:cubicBezTo>
                  <a:pt x="1409033" y="2899098"/>
                  <a:pt x="1378978" y="2929154"/>
                  <a:pt x="1341902" y="2929154"/>
                </a:cubicBezTo>
                <a:close/>
                <a:moveTo>
                  <a:pt x="982953" y="3249282"/>
                </a:moveTo>
                <a:cubicBezTo>
                  <a:pt x="783838" y="3249282"/>
                  <a:pt x="622424" y="3190586"/>
                  <a:pt x="622424" y="3118181"/>
                </a:cubicBezTo>
                <a:lnTo>
                  <a:pt x="622424" y="2987080"/>
                </a:lnTo>
                <a:lnTo>
                  <a:pt x="1343482" y="2987080"/>
                </a:lnTo>
                <a:lnTo>
                  <a:pt x="1343482" y="3118181"/>
                </a:lnTo>
                <a:cubicBezTo>
                  <a:pt x="1343482" y="3190586"/>
                  <a:pt x="1182068" y="3249282"/>
                  <a:pt x="982953" y="32492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28C007-AD5E-4B56-9B2B-6CE7B39258D5}"/>
              </a:ext>
            </a:extLst>
          </p:cNvPr>
          <p:cNvSpPr/>
          <p:nvPr/>
        </p:nvSpPr>
        <p:spPr>
          <a:xfrm>
            <a:off x="1852835" y="1191143"/>
            <a:ext cx="45719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AE3595-988C-4167-8A05-AB4061C444BD}"/>
              </a:ext>
            </a:extLst>
          </p:cNvPr>
          <p:cNvSpPr txBox="1"/>
          <p:nvPr/>
        </p:nvSpPr>
        <p:spPr>
          <a:xfrm>
            <a:off x="757188" y="4034998"/>
            <a:ext cx="21912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accent1"/>
                </a:solidFill>
              </a:rPr>
              <a:t>I</a:t>
            </a:r>
            <a:r>
              <a:rPr lang="en-US" sz="1600" i="1" dirty="0">
                <a:solidFill>
                  <a:schemeClr val="accent1"/>
                </a:solidFill>
                <a:effectLst/>
              </a:rPr>
              <a:t>mprove prediction accuracy using 6-10 years of diverse historical workload data</a:t>
            </a:r>
            <a:endParaRPr lang="en-US" altLang="ko-KR" sz="1600" i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4" name="자유형: 도형 49">
            <a:extLst>
              <a:ext uri="{FF2B5EF4-FFF2-40B4-BE49-F238E27FC236}">
                <a16:creationId xmlns:a16="http://schemas.microsoft.com/office/drawing/2014/main" id="{CD184F35-CCF5-4E57-A88C-97EAD1E8138F}"/>
              </a:ext>
            </a:extLst>
          </p:cNvPr>
          <p:cNvSpPr>
            <a:spLocks noChangeAspect="1"/>
          </p:cNvSpPr>
          <p:nvPr/>
        </p:nvSpPr>
        <p:spPr>
          <a:xfrm rot="10800000">
            <a:off x="1423407" y="1974027"/>
            <a:ext cx="904573" cy="1501406"/>
          </a:xfrm>
          <a:custGeom>
            <a:avLst/>
            <a:gdLst>
              <a:gd name="connsiteX0" fmla="*/ 1047232 w 1957642"/>
              <a:gd name="connsiteY0" fmla="*/ 5654 h 3249282"/>
              <a:gd name="connsiteX1" fmla="*/ 1030640 w 1957642"/>
              <a:gd name="connsiteY1" fmla="*/ 5654 h 3249282"/>
              <a:gd name="connsiteX2" fmla="*/ 1048024 w 1957642"/>
              <a:gd name="connsiteY2" fmla="*/ 0 h 3249282"/>
              <a:gd name="connsiteX3" fmla="*/ 1160845 w 1957642"/>
              <a:gd name="connsiteY3" fmla="*/ 2127215 h 3249282"/>
              <a:gd name="connsiteX4" fmla="*/ 1196036 w 1957642"/>
              <a:gd name="connsiteY4" fmla="*/ 2120110 h 3249282"/>
              <a:gd name="connsiteX5" fmla="*/ 1237844 w 1957642"/>
              <a:gd name="connsiteY5" fmla="*/ 2120446 h 3249282"/>
              <a:gd name="connsiteX6" fmla="*/ 1296213 w 1957642"/>
              <a:gd name="connsiteY6" fmla="*/ 2029106 h 3249282"/>
              <a:gd name="connsiteX7" fmla="*/ 1397562 w 1957642"/>
              <a:gd name="connsiteY7" fmla="*/ 1825853 h 3249282"/>
              <a:gd name="connsiteX8" fmla="*/ 1777778 w 1957642"/>
              <a:gd name="connsiteY8" fmla="*/ 1099228 h 3249282"/>
              <a:gd name="connsiteX9" fmla="*/ 980978 w 1957642"/>
              <a:gd name="connsiteY9" fmla="*/ 301427 h 3249282"/>
              <a:gd name="connsiteX10" fmla="*/ 980978 w 1957642"/>
              <a:gd name="connsiteY10" fmla="*/ 301625 h 3249282"/>
              <a:gd name="connsiteX11" fmla="*/ 978823 w 1957642"/>
              <a:gd name="connsiteY11" fmla="*/ 301459 h 3249282"/>
              <a:gd name="connsiteX12" fmla="*/ 976666 w 1957642"/>
              <a:gd name="connsiteY12" fmla="*/ 301625 h 3249282"/>
              <a:gd name="connsiteX13" fmla="*/ 976666 w 1957642"/>
              <a:gd name="connsiteY13" fmla="*/ 301427 h 3249282"/>
              <a:gd name="connsiteX14" fmla="*/ 179865 w 1957642"/>
              <a:gd name="connsiteY14" fmla="*/ 1099228 h 3249282"/>
              <a:gd name="connsiteX15" fmla="*/ 560081 w 1957642"/>
              <a:gd name="connsiteY15" fmla="*/ 1825853 h 3249282"/>
              <a:gd name="connsiteX16" fmla="*/ 661430 w 1957642"/>
              <a:gd name="connsiteY16" fmla="*/ 2029106 h 3249282"/>
              <a:gd name="connsiteX17" fmla="*/ 719799 w 1957642"/>
              <a:gd name="connsiteY17" fmla="*/ 2120446 h 3249282"/>
              <a:gd name="connsiteX18" fmla="*/ 770760 w 1957642"/>
              <a:gd name="connsiteY18" fmla="*/ 2120037 h 3249282"/>
              <a:gd name="connsiteX19" fmla="*/ 806315 w 1957642"/>
              <a:gd name="connsiteY19" fmla="*/ 2127215 h 3249282"/>
              <a:gd name="connsiteX20" fmla="*/ 1319520 w 1957642"/>
              <a:gd name="connsiteY20" fmla="*/ 2263042 h 3249282"/>
              <a:gd name="connsiteX21" fmla="*/ 978823 w 1957642"/>
              <a:gd name="connsiteY21" fmla="*/ 2261822 h 3249282"/>
              <a:gd name="connsiteX22" fmla="*/ 638123 w 1957642"/>
              <a:gd name="connsiteY22" fmla="*/ 2263042 h 3249282"/>
              <a:gd name="connsiteX23" fmla="*/ 513100 w 1957642"/>
              <a:gd name="connsiteY23" fmla="*/ 2169534 h 3249282"/>
              <a:gd name="connsiteX24" fmla="*/ 465828 w 1957642"/>
              <a:gd name="connsiteY24" fmla="*/ 1970355 h 3249282"/>
              <a:gd name="connsiteX25" fmla="*/ 0 w 1957642"/>
              <a:gd name="connsiteY25" fmla="*/ 1080372 h 3249282"/>
              <a:gd name="connsiteX26" fmla="*/ 976988 w 1957642"/>
              <a:gd name="connsiteY26" fmla="*/ 103385 h 3249282"/>
              <a:gd name="connsiteX27" fmla="*/ 978823 w 1957642"/>
              <a:gd name="connsiteY27" fmla="*/ 103526 h 3249282"/>
              <a:gd name="connsiteX28" fmla="*/ 980656 w 1957642"/>
              <a:gd name="connsiteY28" fmla="*/ 103385 h 3249282"/>
              <a:gd name="connsiteX29" fmla="*/ 1957642 w 1957642"/>
              <a:gd name="connsiteY29" fmla="*/ 1080372 h 3249282"/>
              <a:gd name="connsiteX30" fmla="*/ 1491816 w 1957642"/>
              <a:gd name="connsiteY30" fmla="*/ 1970355 h 3249282"/>
              <a:gd name="connsiteX31" fmla="*/ 1444543 w 1957642"/>
              <a:gd name="connsiteY31" fmla="*/ 2169534 h 3249282"/>
              <a:gd name="connsiteX32" fmla="*/ 1319520 w 1957642"/>
              <a:gd name="connsiteY32" fmla="*/ 2263042 h 3249282"/>
              <a:gd name="connsiteX33" fmla="*/ 1407452 w 1957642"/>
              <a:gd name="connsiteY33" fmla="*/ 2485514 h 3249282"/>
              <a:gd name="connsiteX34" fmla="*/ 558453 w 1957642"/>
              <a:gd name="connsiteY34" fmla="*/ 2485514 h 3249282"/>
              <a:gd name="connsiteX35" fmla="*/ 491321 w 1957642"/>
              <a:gd name="connsiteY35" fmla="*/ 2418383 h 3249282"/>
              <a:gd name="connsiteX36" fmla="*/ 491321 w 1957642"/>
              <a:gd name="connsiteY36" fmla="*/ 2388750 h 3249282"/>
              <a:gd name="connsiteX37" fmla="*/ 558453 w 1957642"/>
              <a:gd name="connsiteY37" fmla="*/ 2321619 h 3249282"/>
              <a:gd name="connsiteX38" fmla="*/ 1407452 w 1957642"/>
              <a:gd name="connsiteY38" fmla="*/ 2321619 h 3249282"/>
              <a:gd name="connsiteX39" fmla="*/ 1474583 w 1957642"/>
              <a:gd name="connsiteY39" fmla="*/ 2388750 h 3249282"/>
              <a:gd name="connsiteX40" fmla="*/ 1474583 w 1957642"/>
              <a:gd name="connsiteY40" fmla="*/ 2418383 h 3249282"/>
              <a:gd name="connsiteX41" fmla="*/ 1407452 w 1957642"/>
              <a:gd name="connsiteY41" fmla="*/ 2485514 h 3249282"/>
              <a:gd name="connsiteX42" fmla="*/ 1374676 w 1957642"/>
              <a:gd name="connsiteY42" fmla="*/ 2707334 h 3249282"/>
              <a:gd name="connsiteX43" fmla="*/ 591228 w 1957642"/>
              <a:gd name="connsiteY43" fmla="*/ 2707334 h 3249282"/>
              <a:gd name="connsiteX44" fmla="*/ 524097 w 1957642"/>
              <a:gd name="connsiteY44" fmla="*/ 2640203 h 3249282"/>
              <a:gd name="connsiteX45" fmla="*/ 524097 w 1957642"/>
              <a:gd name="connsiteY45" fmla="*/ 2610570 h 3249282"/>
              <a:gd name="connsiteX46" fmla="*/ 591228 w 1957642"/>
              <a:gd name="connsiteY46" fmla="*/ 2543440 h 3249282"/>
              <a:gd name="connsiteX47" fmla="*/ 1374676 w 1957642"/>
              <a:gd name="connsiteY47" fmla="*/ 2543440 h 3249282"/>
              <a:gd name="connsiteX48" fmla="*/ 1441808 w 1957642"/>
              <a:gd name="connsiteY48" fmla="*/ 2610570 h 3249282"/>
              <a:gd name="connsiteX49" fmla="*/ 1441808 w 1957642"/>
              <a:gd name="connsiteY49" fmla="*/ 2640203 h 3249282"/>
              <a:gd name="connsiteX50" fmla="*/ 1374676 w 1957642"/>
              <a:gd name="connsiteY50" fmla="*/ 2707334 h 3249282"/>
              <a:gd name="connsiteX51" fmla="*/ 1341902 w 1957642"/>
              <a:gd name="connsiteY51" fmla="*/ 2929154 h 3249282"/>
              <a:gd name="connsiteX52" fmla="*/ 624004 w 1957642"/>
              <a:gd name="connsiteY52" fmla="*/ 2929154 h 3249282"/>
              <a:gd name="connsiteX53" fmla="*/ 556873 w 1957642"/>
              <a:gd name="connsiteY53" fmla="*/ 2862023 h 3249282"/>
              <a:gd name="connsiteX54" fmla="*/ 556873 w 1957642"/>
              <a:gd name="connsiteY54" fmla="*/ 2832390 h 3249282"/>
              <a:gd name="connsiteX55" fmla="*/ 624004 w 1957642"/>
              <a:gd name="connsiteY55" fmla="*/ 2765259 h 3249282"/>
              <a:gd name="connsiteX56" fmla="*/ 1341902 w 1957642"/>
              <a:gd name="connsiteY56" fmla="*/ 2765259 h 3249282"/>
              <a:gd name="connsiteX57" fmla="*/ 1409033 w 1957642"/>
              <a:gd name="connsiteY57" fmla="*/ 2832390 h 3249282"/>
              <a:gd name="connsiteX58" fmla="*/ 1409033 w 1957642"/>
              <a:gd name="connsiteY58" fmla="*/ 2862023 h 3249282"/>
              <a:gd name="connsiteX59" fmla="*/ 1341902 w 1957642"/>
              <a:gd name="connsiteY59" fmla="*/ 2929154 h 3249282"/>
              <a:gd name="connsiteX60" fmla="*/ 982953 w 1957642"/>
              <a:gd name="connsiteY60" fmla="*/ 3249282 h 3249282"/>
              <a:gd name="connsiteX61" fmla="*/ 622424 w 1957642"/>
              <a:gd name="connsiteY61" fmla="*/ 3118181 h 3249282"/>
              <a:gd name="connsiteX62" fmla="*/ 622424 w 1957642"/>
              <a:gd name="connsiteY62" fmla="*/ 2987080 h 3249282"/>
              <a:gd name="connsiteX63" fmla="*/ 1343482 w 1957642"/>
              <a:gd name="connsiteY63" fmla="*/ 2987080 h 3249282"/>
              <a:gd name="connsiteX64" fmla="*/ 1343482 w 1957642"/>
              <a:gd name="connsiteY64" fmla="*/ 3118181 h 3249282"/>
              <a:gd name="connsiteX65" fmla="*/ 982953 w 1957642"/>
              <a:gd name="connsiteY65" fmla="*/ 3249282 h 324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957642" h="3249282">
                <a:moveTo>
                  <a:pt x="1047232" y="5654"/>
                </a:moveTo>
                <a:lnTo>
                  <a:pt x="1030640" y="5654"/>
                </a:lnTo>
                <a:lnTo>
                  <a:pt x="1048024" y="0"/>
                </a:lnTo>
                <a:close/>
                <a:moveTo>
                  <a:pt x="1160845" y="2127215"/>
                </a:moveTo>
                <a:lnTo>
                  <a:pt x="1196036" y="2120110"/>
                </a:lnTo>
                <a:lnTo>
                  <a:pt x="1237844" y="2120446"/>
                </a:lnTo>
                <a:cubicBezTo>
                  <a:pt x="1308896" y="2116324"/>
                  <a:pt x="1283850" y="2108399"/>
                  <a:pt x="1296213" y="2029106"/>
                </a:cubicBezTo>
                <a:cubicBezTo>
                  <a:pt x="1327247" y="1916021"/>
                  <a:pt x="1321193" y="1914210"/>
                  <a:pt x="1397562" y="1825853"/>
                </a:cubicBezTo>
                <a:cubicBezTo>
                  <a:pt x="1565052" y="1691460"/>
                  <a:pt x="1777778" y="1397289"/>
                  <a:pt x="1777778" y="1099228"/>
                </a:cubicBezTo>
                <a:cubicBezTo>
                  <a:pt x="1777778" y="658937"/>
                  <a:pt x="1421136" y="301944"/>
                  <a:pt x="980978" y="301427"/>
                </a:cubicBezTo>
                <a:lnTo>
                  <a:pt x="980978" y="301625"/>
                </a:lnTo>
                <a:lnTo>
                  <a:pt x="978823" y="301459"/>
                </a:lnTo>
                <a:lnTo>
                  <a:pt x="976666" y="301625"/>
                </a:lnTo>
                <a:lnTo>
                  <a:pt x="976666" y="301427"/>
                </a:lnTo>
                <a:cubicBezTo>
                  <a:pt x="536507" y="301944"/>
                  <a:pt x="179865" y="658937"/>
                  <a:pt x="179865" y="1099228"/>
                </a:cubicBezTo>
                <a:cubicBezTo>
                  <a:pt x="179865" y="1397289"/>
                  <a:pt x="392591" y="1691460"/>
                  <a:pt x="560081" y="1825853"/>
                </a:cubicBezTo>
                <a:cubicBezTo>
                  <a:pt x="636451" y="1914210"/>
                  <a:pt x="630396" y="1916021"/>
                  <a:pt x="661430" y="2029106"/>
                </a:cubicBezTo>
                <a:cubicBezTo>
                  <a:pt x="673794" y="2108399"/>
                  <a:pt x="648747" y="2116324"/>
                  <a:pt x="719799" y="2120446"/>
                </a:cubicBezTo>
                <a:lnTo>
                  <a:pt x="770760" y="2120037"/>
                </a:lnTo>
                <a:lnTo>
                  <a:pt x="806315" y="2127215"/>
                </a:lnTo>
                <a:close/>
                <a:moveTo>
                  <a:pt x="1319520" y="2263042"/>
                </a:moveTo>
                <a:lnTo>
                  <a:pt x="978823" y="2261822"/>
                </a:lnTo>
                <a:lnTo>
                  <a:pt x="638123" y="2263042"/>
                </a:lnTo>
                <a:cubicBezTo>
                  <a:pt x="577778" y="2263042"/>
                  <a:pt x="547241" y="2240386"/>
                  <a:pt x="513100" y="2169534"/>
                </a:cubicBezTo>
                <a:cubicBezTo>
                  <a:pt x="499969" y="2077754"/>
                  <a:pt x="526938" y="2040759"/>
                  <a:pt x="465828" y="1970355"/>
                </a:cubicBezTo>
                <a:cubicBezTo>
                  <a:pt x="260705" y="1805868"/>
                  <a:pt x="0" y="1445504"/>
                  <a:pt x="0" y="1080372"/>
                </a:cubicBezTo>
                <a:cubicBezTo>
                  <a:pt x="0" y="540796"/>
                  <a:pt x="437413" y="103385"/>
                  <a:pt x="976988" y="103385"/>
                </a:cubicBezTo>
                <a:lnTo>
                  <a:pt x="978823" y="103526"/>
                </a:lnTo>
                <a:lnTo>
                  <a:pt x="980656" y="103385"/>
                </a:lnTo>
                <a:cubicBezTo>
                  <a:pt x="1520231" y="103385"/>
                  <a:pt x="1957642" y="540796"/>
                  <a:pt x="1957642" y="1080372"/>
                </a:cubicBezTo>
                <a:cubicBezTo>
                  <a:pt x="1957642" y="1445504"/>
                  <a:pt x="1696938" y="1805868"/>
                  <a:pt x="1491816" y="1970355"/>
                </a:cubicBezTo>
                <a:cubicBezTo>
                  <a:pt x="1430706" y="2040759"/>
                  <a:pt x="1457674" y="2077754"/>
                  <a:pt x="1444543" y="2169534"/>
                </a:cubicBezTo>
                <a:cubicBezTo>
                  <a:pt x="1410403" y="2240386"/>
                  <a:pt x="1379867" y="2263042"/>
                  <a:pt x="1319520" y="2263042"/>
                </a:cubicBezTo>
                <a:close/>
                <a:moveTo>
                  <a:pt x="1407452" y="2485514"/>
                </a:moveTo>
                <a:lnTo>
                  <a:pt x="558453" y="2485514"/>
                </a:lnTo>
                <a:cubicBezTo>
                  <a:pt x="521377" y="2485514"/>
                  <a:pt x="491321" y="2455458"/>
                  <a:pt x="491321" y="2418383"/>
                </a:cubicBezTo>
                <a:lnTo>
                  <a:pt x="491321" y="2388750"/>
                </a:lnTo>
                <a:cubicBezTo>
                  <a:pt x="491321" y="2351675"/>
                  <a:pt x="521377" y="2321619"/>
                  <a:pt x="558453" y="2321619"/>
                </a:cubicBezTo>
                <a:lnTo>
                  <a:pt x="1407452" y="2321619"/>
                </a:lnTo>
                <a:cubicBezTo>
                  <a:pt x="1444528" y="2321619"/>
                  <a:pt x="1474583" y="2351675"/>
                  <a:pt x="1474583" y="2388750"/>
                </a:cubicBezTo>
                <a:lnTo>
                  <a:pt x="1474583" y="2418383"/>
                </a:lnTo>
                <a:cubicBezTo>
                  <a:pt x="1474583" y="2455458"/>
                  <a:pt x="1444528" y="2485514"/>
                  <a:pt x="1407452" y="2485514"/>
                </a:cubicBezTo>
                <a:close/>
                <a:moveTo>
                  <a:pt x="1374676" y="2707334"/>
                </a:moveTo>
                <a:lnTo>
                  <a:pt x="591228" y="2707334"/>
                </a:lnTo>
                <a:cubicBezTo>
                  <a:pt x="554153" y="2707334"/>
                  <a:pt x="524097" y="2677278"/>
                  <a:pt x="524097" y="2640203"/>
                </a:cubicBezTo>
                <a:lnTo>
                  <a:pt x="524097" y="2610570"/>
                </a:lnTo>
                <a:cubicBezTo>
                  <a:pt x="524097" y="2573495"/>
                  <a:pt x="554153" y="2543440"/>
                  <a:pt x="591228" y="2543440"/>
                </a:cubicBezTo>
                <a:lnTo>
                  <a:pt x="1374676" y="2543440"/>
                </a:lnTo>
                <a:cubicBezTo>
                  <a:pt x="1411752" y="2543440"/>
                  <a:pt x="1441808" y="2573495"/>
                  <a:pt x="1441808" y="2610570"/>
                </a:cubicBezTo>
                <a:lnTo>
                  <a:pt x="1441808" y="2640203"/>
                </a:lnTo>
                <a:cubicBezTo>
                  <a:pt x="1441808" y="2677278"/>
                  <a:pt x="1411752" y="2707334"/>
                  <a:pt x="1374676" y="2707334"/>
                </a:cubicBezTo>
                <a:close/>
                <a:moveTo>
                  <a:pt x="1341902" y="2929154"/>
                </a:moveTo>
                <a:lnTo>
                  <a:pt x="624004" y="2929154"/>
                </a:lnTo>
                <a:cubicBezTo>
                  <a:pt x="586929" y="2929154"/>
                  <a:pt x="556873" y="2899098"/>
                  <a:pt x="556873" y="2862023"/>
                </a:cubicBezTo>
                <a:lnTo>
                  <a:pt x="556873" y="2832390"/>
                </a:lnTo>
                <a:cubicBezTo>
                  <a:pt x="556873" y="2795315"/>
                  <a:pt x="586929" y="2765259"/>
                  <a:pt x="624004" y="2765259"/>
                </a:cubicBezTo>
                <a:lnTo>
                  <a:pt x="1341902" y="2765259"/>
                </a:lnTo>
                <a:cubicBezTo>
                  <a:pt x="1378978" y="2765259"/>
                  <a:pt x="1409033" y="2795315"/>
                  <a:pt x="1409033" y="2832390"/>
                </a:cubicBezTo>
                <a:lnTo>
                  <a:pt x="1409033" y="2862023"/>
                </a:lnTo>
                <a:cubicBezTo>
                  <a:pt x="1409033" y="2899098"/>
                  <a:pt x="1378978" y="2929154"/>
                  <a:pt x="1341902" y="2929154"/>
                </a:cubicBezTo>
                <a:close/>
                <a:moveTo>
                  <a:pt x="982953" y="3249282"/>
                </a:moveTo>
                <a:cubicBezTo>
                  <a:pt x="783838" y="3249282"/>
                  <a:pt x="622424" y="3190586"/>
                  <a:pt x="622424" y="3118181"/>
                </a:cubicBezTo>
                <a:lnTo>
                  <a:pt x="622424" y="2987080"/>
                </a:lnTo>
                <a:lnTo>
                  <a:pt x="1343482" y="2987080"/>
                </a:lnTo>
                <a:lnTo>
                  <a:pt x="1343482" y="3118181"/>
                </a:lnTo>
                <a:cubicBezTo>
                  <a:pt x="1343482" y="3190586"/>
                  <a:pt x="1182068" y="3249282"/>
                  <a:pt x="982953" y="3249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8B2FE5-A69E-4735-AA52-355077A77789}"/>
              </a:ext>
            </a:extLst>
          </p:cNvPr>
          <p:cNvSpPr/>
          <p:nvPr/>
        </p:nvSpPr>
        <p:spPr>
          <a:xfrm>
            <a:off x="7456073" y="1191143"/>
            <a:ext cx="45719" cy="8229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737854-42D0-4C07-AE4F-04788333A6A4}"/>
              </a:ext>
            </a:extLst>
          </p:cNvPr>
          <p:cNvSpPr txBox="1"/>
          <p:nvPr/>
        </p:nvSpPr>
        <p:spPr>
          <a:xfrm>
            <a:off x="6212070" y="4049199"/>
            <a:ext cx="2579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600" i="1" dirty="0">
                <a:solidFill>
                  <a:schemeClr val="accent3"/>
                </a:solidFill>
              </a:rPr>
              <a:t>Achieve cost efficiencies by optimizing the allocation of resources.</a:t>
            </a:r>
          </a:p>
        </p:txBody>
      </p:sp>
      <p:sp>
        <p:nvSpPr>
          <p:cNvPr id="26" name="자유형: 도형 51">
            <a:extLst>
              <a:ext uri="{FF2B5EF4-FFF2-40B4-BE49-F238E27FC236}">
                <a16:creationId xmlns:a16="http://schemas.microsoft.com/office/drawing/2014/main" id="{3A49B00E-9F3A-4C1E-9D06-04B905001C72}"/>
              </a:ext>
            </a:extLst>
          </p:cNvPr>
          <p:cNvSpPr>
            <a:spLocks noChangeAspect="1"/>
          </p:cNvSpPr>
          <p:nvPr/>
        </p:nvSpPr>
        <p:spPr>
          <a:xfrm rot="10800000">
            <a:off x="7026645" y="1968993"/>
            <a:ext cx="904573" cy="1501406"/>
          </a:xfrm>
          <a:custGeom>
            <a:avLst/>
            <a:gdLst>
              <a:gd name="connsiteX0" fmla="*/ 1047232 w 1957642"/>
              <a:gd name="connsiteY0" fmla="*/ 5654 h 3249282"/>
              <a:gd name="connsiteX1" fmla="*/ 1030640 w 1957642"/>
              <a:gd name="connsiteY1" fmla="*/ 5654 h 3249282"/>
              <a:gd name="connsiteX2" fmla="*/ 1048024 w 1957642"/>
              <a:gd name="connsiteY2" fmla="*/ 0 h 3249282"/>
              <a:gd name="connsiteX3" fmla="*/ 1160845 w 1957642"/>
              <a:gd name="connsiteY3" fmla="*/ 2127215 h 3249282"/>
              <a:gd name="connsiteX4" fmla="*/ 1196036 w 1957642"/>
              <a:gd name="connsiteY4" fmla="*/ 2120110 h 3249282"/>
              <a:gd name="connsiteX5" fmla="*/ 1237844 w 1957642"/>
              <a:gd name="connsiteY5" fmla="*/ 2120446 h 3249282"/>
              <a:gd name="connsiteX6" fmla="*/ 1296213 w 1957642"/>
              <a:gd name="connsiteY6" fmla="*/ 2029106 h 3249282"/>
              <a:gd name="connsiteX7" fmla="*/ 1397562 w 1957642"/>
              <a:gd name="connsiteY7" fmla="*/ 1825853 h 3249282"/>
              <a:gd name="connsiteX8" fmla="*/ 1777778 w 1957642"/>
              <a:gd name="connsiteY8" fmla="*/ 1099228 h 3249282"/>
              <a:gd name="connsiteX9" fmla="*/ 980978 w 1957642"/>
              <a:gd name="connsiteY9" fmla="*/ 301427 h 3249282"/>
              <a:gd name="connsiteX10" fmla="*/ 980978 w 1957642"/>
              <a:gd name="connsiteY10" fmla="*/ 301625 h 3249282"/>
              <a:gd name="connsiteX11" fmla="*/ 978823 w 1957642"/>
              <a:gd name="connsiteY11" fmla="*/ 301459 h 3249282"/>
              <a:gd name="connsiteX12" fmla="*/ 976666 w 1957642"/>
              <a:gd name="connsiteY12" fmla="*/ 301625 h 3249282"/>
              <a:gd name="connsiteX13" fmla="*/ 976666 w 1957642"/>
              <a:gd name="connsiteY13" fmla="*/ 301427 h 3249282"/>
              <a:gd name="connsiteX14" fmla="*/ 179865 w 1957642"/>
              <a:gd name="connsiteY14" fmla="*/ 1099228 h 3249282"/>
              <a:gd name="connsiteX15" fmla="*/ 560081 w 1957642"/>
              <a:gd name="connsiteY15" fmla="*/ 1825853 h 3249282"/>
              <a:gd name="connsiteX16" fmla="*/ 661430 w 1957642"/>
              <a:gd name="connsiteY16" fmla="*/ 2029106 h 3249282"/>
              <a:gd name="connsiteX17" fmla="*/ 719799 w 1957642"/>
              <a:gd name="connsiteY17" fmla="*/ 2120446 h 3249282"/>
              <a:gd name="connsiteX18" fmla="*/ 770760 w 1957642"/>
              <a:gd name="connsiteY18" fmla="*/ 2120037 h 3249282"/>
              <a:gd name="connsiteX19" fmla="*/ 806315 w 1957642"/>
              <a:gd name="connsiteY19" fmla="*/ 2127215 h 3249282"/>
              <a:gd name="connsiteX20" fmla="*/ 1319520 w 1957642"/>
              <a:gd name="connsiteY20" fmla="*/ 2263042 h 3249282"/>
              <a:gd name="connsiteX21" fmla="*/ 978823 w 1957642"/>
              <a:gd name="connsiteY21" fmla="*/ 2261822 h 3249282"/>
              <a:gd name="connsiteX22" fmla="*/ 638123 w 1957642"/>
              <a:gd name="connsiteY22" fmla="*/ 2263042 h 3249282"/>
              <a:gd name="connsiteX23" fmla="*/ 513100 w 1957642"/>
              <a:gd name="connsiteY23" fmla="*/ 2169534 h 3249282"/>
              <a:gd name="connsiteX24" fmla="*/ 465828 w 1957642"/>
              <a:gd name="connsiteY24" fmla="*/ 1970355 h 3249282"/>
              <a:gd name="connsiteX25" fmla="*/ 0 w 1957642"/>
              <a:gd name="connsiteY25" fmla="*/ 1080372 h 3249282"/>
              <a:gd name="connsiteX26" fmla="*/ 976988 w 1957642"/>
              <a:gd name="connsiteY26" fmla="*/ 103385 h 3249282"/>
              <a:gd name="connsiteX27" fmla="*/ 978823 w 1957642"/>
              <a:gd name="connsiteY27" fmla="*/ 103526 h 3249282"/>
              <a:gd name="connsiteX28" fmla="*/ 980656 w 1957642"/>
              <a:gd name="connsiteY28" fmla="*/ 103385 h 3249282"/>
              <a:gd name="connsiteX29" fmla="*/ 1957642 w 1957642"/>
              <a:gd name="connsiteY29" fmla="*/ 1080372 h 3249282"/>
              <a:gd name="connsiteX30" fmla="*/ 1491816 w 1957642"/>
              <a:gd name="connsiteY30" fmla="*/ 1970355 h 3249282"/>
              <a:gd name="connsiteX31" fmla="*/ 1444543 w 1957642"/>
              <a:gd name="connsiteY31" fmla="*/ 2169534 h 3249282"/>
              <a:gd name="connsiteX32" fmla="*/ 1319520 w 1957642"/>
              <a:gd name="connsiteY32" fmla="*/ 2263042 h 3249282"/>
              <a:gd name="connsiteX33" fmla="*/ 1407452 w 1957642"/>
              <a:gd name="connsiteY33" fmla="*/ 2485514 h 3249282"/>
              <a:gd name="connsiteX34" fmla="*/ 558453 w 1957642"/>
              <a:gd name="connsiteY34" fmla="*/ 2485514 h 3249282"/>
              <a:gd name="connsiteX35" fmla="*/ 491321 w 1957642"/>
              <a:gd name="connsiteY35" fmla="*/ 2418383 h 3249282"/>
              <a:gd name="connsiteX36" fmla="*/ 491321 w 1957642"/>
              <a:gd name="connsiteY36" fmla="*/ 2388750 h 3249282"/>
              <a:gd name="connsiteX37" fmla="*/ 558453 w 1957642"/>
              <a:gd name="connsiteY37" fmla="*/ 2321619 h 3249282"/>
              <a:gd name="connsiteX38" fmla="*/ 1407452 w 1957642"/>
              <a:gd name="connsiteY38" fmla="*/ 2321619 h 3249282"/>
              <a:gd name="connsiteX39" fmla="*/ 1474583 w 1957642"/>
              <a:gd name="connsiteY39" fmla="*/ 2388750 h 3249282"/>
              <a:gd name="connsiteX40" fmla="*/ 1474583 w 1957642"/>
              <a:gd name="connsiteY40" fmla="*/ 2418383 h 3249282"/>
              <a:gd name="connsiteX41" fmla="*/ 1407452 w 1957642"/>
              <a:gd name="connsiteY41" fmla="*/ 2485514 h 3249282"/>
              <a:gd name="connsiteX42" fmla="*/ 1374676 w 1957642"/>
              <a:gd name="connsiteY42" fmla="*/ 2707334 h 3249282"/>
              <a:gd name="connsiteX43" fmla="*/ 591228 w 1957642"/>
              <a:gd name="connsiteY43" fmla="*/ 2707334 h 3249282"/>
              <a:gd name="connsiteX44" fmla="*/ 524097 w 1957642"/>
              <a:gd name="connsiteY44" fmla="*/ 2640203 h 3249282"/>
              <a:gd name="connsiteX45" fmla="*/ 524097 w 1957642"/>
              <a:gd name="connsiteY45" fmla="*/ 2610570 h 3249282"/>
              <a:gd name="connsiteX46" fmla="*/ 591228 w 1957642"/>
              <a:gd name="connsiteY46" fmla="*/ 2543440 h 3249282"/>
              <a:gd name="connsiteX47" fmla="*/ 1374676 w 1957642"/>
              <a:gd name="connsiteY47" fmla="*/ 2543440 h 3249282"/>
              <a:gd name="connsiteX48" fmla="*/ 1441808 w 1957642"/>
              <a:gd name="connsiteY48" fmla="*/ 2610570 h 3249282"/>
              <a:gd name="connsiteX49" fmla="*/ 1441808 w 1957642"/>
              <a:gd name="connsiteY49" fmla="*/ 2640203 h 3249282"/>
              <a:gd name="connsiteX50" fmla="*/ 1374676 w 1957642"/>
              <a:gd name="connsiteY50" fmla="*/ 2707334 h 3249282"/>
              <a:gd name="connsiteX51" fmla="*/ 1341902 w 1957642"/>
              <a:gd name="connsiteY51" fmla="*/ 2929154 h 3249282"/>
              <a:gd name="connsiteX52" fmla="*/ 624004 w 1957642"/>
              <a:gd name="connsiteY52" fmla="*/ 2929154 h 3249282"/>
              <a:gd name="connsiteX53" fmla="*/ 556873 w 1957642"/>
              <a:gd name="connsiteY53" fmla="*/ 2862023 h 3249282"/>
              <a:gd name="connsiteX54" fmla="*/ 556873 w 1957642"/>
              <a:gd name="connsiteY54" fmla="*/ 2832390 h 3249282"/>
              <a:gd name="connsiteX55" fmla="*/ 624004 w 1957642"/>
              <a:gd name="connsiteY55" fmla="*/ 2765259 h 3249282"/>
              <a:gd name="connsiteX56" fmla="*/ 1341902 w 1957642"/>
              <a:gd name="connsiteY56" fmla="*/ 2765259 h 3249282"/>
              <a:gd name="connsiteX57" fmla="*/ 1409033 w 1957642"/>
              <a:gd name="connsiteY57" fmla="*/ 2832390 h 3249282"/>
              <a:gd name="connsiteX58" fmla="*/ 1409033 w 1957642"/>
              <a:gd name="connsiteY58" fmla="*/ 2862023 h 3249282"/>
              <a:gd name="connsiteX59" fmla="*/ 1341902 w 1957642"/>
              <a:gd name="connsiteY59" fmla="*/ 2929154 h 3249282"/>
              <a:gd name="connsiteX60" fmla="*/ 982953 w 1957642"/>
              <a:gd name="connsiteY60" fmla="*/ 3249282 h 3249282"/>
              <a:gd name="connsiteX61" fmla="*/ 622424 w 1957642"/>
              <a:gd name="connsiteY61" fmla="*/ 3118181 h 3249282"/>
              <a:gd name="connsiteX62" fmla="*/ 622424 w 1957642"/>
              <a:gd name="connsiteY62" fmla="*/ 2987080 h 3249282"/>
              <a:gd name="connsiteX63" fmla="*/ 1343482 w 1957642"/>
              <a:gd name="connsiteY63" fmla="*/ 2987080 h 3249282"/>
              <a:gd name="connsiteX64" fmla="*/ 1343482 w 1957642"/>
              <a:gd name="connsiteY64" fmla="*/ 3118181 h 3249282"/>
              <a:gd name="connsiteX65" fmla="*/ 982953 w 1957642"/>
              <a:gd name="connsiteY65" fmla="*/ 3249282 h 324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957642" h="3249282">
                <a:moveTo>
                  <a:pt x="1047232" y="5654"/>
                </a:moveTo>
                <a:lnTo>
                  <a:pt x="1030640" y="5654"/>
                </a:lnTo>
                <a:lnTo>
                  <a:pt x="1048024" y="0"/>
                </a:lnTo>
                <a:close/>
                <a:moveTo>
                  <a:pt x="1160845" y="2127215"/>
                </a:moveTo>
                <a:lnTo>
                  <a:pt x="1196036" y="2120110"/>
                </a:lnTo>
                <a:lnTo>
                  <a:pt x="1237844" y="2120446"/>
                </a:lnTo>
                <a:cubicBezTo>
                  <a:pt x="1308896" y="2116324"/>
                  <a:pt x="1283850" y="2108399"/>
                  <a:pt x="1296213" y="2029106"/>
                </a:cubicBezTo>
                <a:cubicBezTo>
                  <a:pt x="1327247" y="1916021"/>
                  <a:pt x="1321193" y="1914210"/>
                  <a:pt x="1397562" y="1825853"/>
                </a:cubicBezTo>
                <a:cubicBezTo>
                  <a:pt x="1565052" y="1691460"/>
                  <a:pt x="1777778" y="1397289"/>
                  <a:pt x="1777778" y="1099228"/>
                </a:cubicBezTo>
                <a:cubicBezTo>
                  <a:pt x="1777778" y="658937"/>
                  <a:pt x="1421136" y="301944"/>
                  <a:pt x="980978" y="301427"/>
                </a:cubicBezTo>
                <a:lnTo>
                  <a:pt x="980978" y="301625"/>
                </a:lnTo>
                <a:lnTo>
                  <a:pt x="978823" y="301459"/>
                </a:lnTo>
                <a:lnTo>
                  <a:pt x="976666" y="301625"/>
                </a:lnTo>
                <a:lnTo>
                  <a:pt x="976666" y="301427"/>
                </a:lnTo>
                <a:cubicBezTo>
                  <a:pt x="536507" y="301944"/>
                  <a:pt x="179865" y="658937"/>
                  <a:pt x="179865" y="1099228"/>
                </a:cubicBezTo>
                <a:cubicBezTo>
                  <a:pt x="179865" y="1397289"/>
                  <a:pt x="392591" y="1691460"/>
                  <a:pt x="560081" y="1825853"/>
                </a:cubicBezTo>
                <a:cubicBezTo>
                  <a:pt x="636451" y="1914210"/>
                  <a:pt x="630396" y="1916021"/>
                  <a:pt x="661430" y="2029106"/>
                </a:cubicBezTo>
                <a:cubicBezTo>
                  <a:pt x="673794" y="2108399"/>
                  <a:pt x="648747" y="2116324"/>
                  <a:pt x="719799" y="2120446"/>
                </a:cubicBezTo>
                <a:lnTo>
                  <a:pt x="770760" y="2120037"/>
                </a:lnTo>
                <a:lnTo>
                  <a:pt x="806315" y="2127215"/>
                </a:lnTo>
                <a:close/>
                <a:moveTo>
                  <a:pt x="1319520" y="2263042"/>
                </a:moveTo>
                <a:lnTo>
                  <a:pt x="978823" y="2261822"/>
                </a:lnTo>
                <a:lnTo>
                  <a:pt x="638123" y="2263042"/>
                </a:lnTo>
                <a:cubicBezTo>
                  <a:pt x="577778" y="2263042"/>
                  <a:pt x="547241" y="2240386"/>
                  <a:pt x="513100" y="2169534"/>
                </a:cubicBezTo>
                <a:cubicBezTo>
                  <a:pt x="499969" y="2077754"/>
                  <a:pt x="526938" y="2040759"/>
                  <a:pt x="465828" y="1970355"/>
                </a:cubicBezTo>
                <a:cubicBezTo>
                  <a:pt x="260705" y="1805868"/>
                  <a:pt x="0" y="1445504"/>
                  <a:pt x="0" y="1080372"/>
                </a:cubicBezTo>
                <a:cubicBezTo>
                  <a:pt x="0" y="540796"/>
                  <a:pt x="437413" y="103385"/>
                  <a:pt x="976988" y="103385"/>
                </a:cubicBezTo>
                <a:lnTo>
                  <a:pt x="978823" y="103526"/>
                </a:lnTo>
                <a:lnTo>
                  <a:pt x="980656" y="103385"/>
                </a:lnTo>
                <a:cubicBezTo>
                  <a:pt x="1520231" y="103385"/>
                  <a:pt x="1957642" y="540796"/>
                  <a:pt x="1957642" y="1080372"/>
                </a:cubicBezTo>
                <a:cubicBezTo>
                  <a:pt x="1957642" y="1445504"/>
                  <a:pt x="1696938" y="1805868"/>
                  <a:pt x="1491816" y="1970355"/>
                </a:cubicBezTo>
                <a:cubicBezTo>
                  <a:pt x="1430706" y="2040759"/>
                  <a:pt x="1457674" y="2077754"/>
                  <a:pt x="1444543" y="2169534"/>
                </a:cubicBezTo>
                <a:cubicBezTo>
                  <a:pt x="1410403" y="2240386"/>
                  <a:pt x="1379867" y="2263042"/>
                  <a:pt x="1319520" y="2263042"/>
                </a:cubicBezTo>
                <a:close/>
                <a:moveTo>
                  <a:pt x="1407452" y="2485514"/>
                </a:moveTo>
                <a:lnTo>
                  <a:pt x="558453" y="2485514"/>
                </a:lnTo>
                <a:cubicBezTo>
                  <a:pt x="521377" y="2485514"/>
                  <a:pt x="491321" y="2455458"/>
                  <a:pt x="491321" y="2418383"/>
                </a:cubicBezTo>
                <a:lnTo>
                  <a:pt x="491321" y="2388750"/>
                </a:lnTo>
                <a:cubicBezTo>
                  <a:pt x="491321" y="2351675"/>
                  <a:pt x="521377" y="2321619"/>
                  <a:pt x="558453" y="2321619"/>
                </a:cubicBezTo>
                <a:lnTo>
                  <a:pt x="1407452" y="2321619"/>
                </a:lnTo>
                <a:cubicBezTo>
                  <a:pt x="1444528" y="2321619"/>
                  <a:pt x="1474583" y="2351675"/>
                  <a:pt x="1474583" y="2388750"/>
                </a:cubicBezTo>
                <a:lnTo>
                  <a:pt x="1474583" y="2418383"/>
                </a:lnTo>
                <a:cubicBezTo>
                  <a:pt x="1474583" y="2455458"/>
                  <a:pt x="1444528" y="2485514"/>
                  <a:pt x="1407452" y="2485514"/>
                </a:cubicBezTo>
                <a:close/>
                <a:moveTo>
                  <a:pt x="1374676" y="2707334"/>
                </a:moveTo>
                <a:lnTo>
                  <a:pt x="591228" y="2707334"/>
                </a:lnTo>
                <a:cubicBezTo>
                  <a:pt x="554153" y="2707334"/>
                  <a:pt x="524097" y="2677278"/>
                  <a:pt x="524097" y="2640203"/>
                </a:cubicBezTo>
                <a:lnTo>
                  <a:pt x="524097" y="2610570"/>
                </a:lnTo>
                <a:cubicBezTo>
                  <a:pt x="524097" y="2573495"/>
                  <a:pt x="554153" y="2543440"/>
                  <a:pt x="591228" y="2543440"/>
                </a:cubicBezTo>
                <a:lnTo>
                  <a:pt x="1374676" y="2543440"/>
                </a:lnTo>
                <a:cubicBezTo>
                  <a:pt x="1411752" y="2543440"/>
                  <a:pt x="1441808" y="2573495"/>
                  <a:pt x="1441808" y="2610570"/>
                </a:cubicBezTo>
                <a:lnTo>
                  <a:pt x="1441808" y="2640203"/>
                </a:lnTo>
                <a:cubicBezTo>
                  <a:pt x="1441808" y="2677278"/>
                  <a:pt x="1411752" y="2707334"/>
                  <a:pt x="1374676" y="2707334"/>
                </a:cubicBezTo>
                <a:close/>
                <a:moveTo>
                  <a:pt x="1341902" y="2929154"/>
                </a:moveTo>
                <a:lnTo>
                  <a:pt x="624004" y="2929154"/>
                </a:lnTo>
                <a:cubicBezTo>
                  <a:pt x="586929" y="2929154"/>
                  <a:pt x="556873" y="2899098"/>
                  <a:pt x="556873" y="2862023"/>
                </a:cubicBezTo>
                <a:lnTo>
                  <a:pt x="556873" y="2832390"/>
                </a:lnTo>
                <a:cubicBezTo>
                  <a:pt x="556873" y="2795315"/>
                  <a:pt x="586929" y="2765259"/>
                  <a:pt x="624004" y="2765259"/>
                </a:cubicBezTo>
                <a:lnTo>
                  <a:pt x="1341902" y="2765259"/>
                </a:lnTo>
                <a:cubicBezTo>
                  <a:pt x="1378978" y="2765259"/>
                  <a:pt x="1409033" y="2795315"/>
                  <a:pt x="1409033" y="2832390"/>
                </a:cubicBezTo>
                <a:lnTo>
                  <a:pt x="1409033" y="2862023"/>
                </a:lnTo>
                <a:cubicBezTo>
                  <a:pt x="1409033" y="2899098"/>
                  <a:pt x="1378978" y="2929154"/>
                  <a:pt x="1341902" y="2929154"/>
                </a:cubicBezTo>
                <a:close/>
                <a:moveTo>
                  <a:pt x="982953" y="3249282"/>
                </a:moveTo>
                <a:cubicBezTo>
                  <a:pt x="783838" y="3249282"/>
                  <a:pt x="622424" y="3190586"/>
                  <a:pt x="622424" y="3118181"/>
                </a:cubicBezTo>
                <a:lnTo>
                  <a:pt x="622424" y="2987080"/>
                </a:lnTo>
                <a:lnTo>
                  <a:pt x="1343482" y="2987080"/>
                </a:lnTo>
                <a:lnTo>
                  <a:pt x="1343482" y="3118181"/>
                </a:lnTo>
                <a:cubicBezTo>
                  <a:pt x="1343482" y="3190586"/>
                  <a:pt x="1182068" y="3249282"/>
                  <a:pt x="982953" y="324928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C55E1A-7A4C-4F20-86FB-B06127598557}"/>
              </a:ext>
            </a:extLst>
          </p:cNvPr>
          <p:cNvSpPr/>
          <p:nvPr/>
        </p:nvSpPr>
        <p:spPr>
          <a:xfrm>
            <a:off x="10257691" y="1191143"/>
            <a:ext cx="45719" cy="822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857A42-2520-4C52-870E-13D23FF34416}"/>
              </a:ext>
            </a:extLst>
          </p:cNvPr>
          <p:cNvSpPr txBox="1"/>
          <p:nvPr/>
        </p:nvSpPr>
        <p:spPr>
          <a:xfrm>
            <a:off x="8922552" y="3973599"/>
            <a:ext cx="27617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accent5"/>
                </a:solidFill>
              </a:rPr>
              <a:t>Explore strategies to distribute computing tasks across locations, prioritizing the reduction of carbon footprint.</a:t>
            </a:r>
            <a:endParaRPr lang="en-US" altLang="ko-KR" sz="1600" i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27" name="자유형: 도형 69">
            <a:extLst>
              <a:ext uri="{FF2B5EF4-FFF2-40B4-BE49-F238E27FC236}">
                <a16:creationId xmlns:a16="http://schemas.microsoft.com/office/drawing/2014/main" id="{B965A7BC-3B3E-483A-ABBE-D6B71B4835BC}"/>
              </a:ext>
            </a:extLst>
          </p:cNvPr>
          <p:cNvSpPr>
            <a:spLocks noChangeAspect="1"/>
          </p:cNvSpPr>
          <p:nvPr/>
        </p:nvSpPr>
        <p:spPr>
          <a:xfrm rot="10800000">
            <a:off x="9828263" y="1966477"/>
            <a:ext cx="904573" cy="1501406"/>
          </a:xfrm>
          <a:custGeom>
            <a:avLst/>
            <a:gdLst>
              <a:gd name="connsiteX0" fmla="*/ 1047232 w 1957642"/>
              <a:gd name="connsiteY0" fmla="*/ 5654 h 3249282"/>
              <a:gd name="connsiteX1" fmla="*/ 1030640 w 1957642"/>
              <a:gd name="connsiteY1" fmla="*/ 5654 h 3249282"/>
              <a:gd name="connsiteX2" fmla="*/ 1048024 w 1957642"/>
              <a:gd name="connsiteY2" fmla="*/ 0 h 3249282"/>
              <a:gd name="connsiteX3" fmla="*/ 1160845 w 1957642"/>
              <a:gd name="connsiteY3" fmla="*/ 2127215 h 3249282"/>
              <a:gd name="connsiteX4" fmla="*/ 1196036 w 1957642"/>
              <a:gd name="connsiteY4" fmla="*/ 2120110 h 3249282"/>
              <a:gd name="connsiteX5" fmla="*/ 1237844 w 1957642"/>
              <a:gd name="connsiteY5" fmla="*/ 2120446 h 3249282"/>
              <a:gd name="connsiteX6" fmla="*/ 1296213 w 1957642"/>
              <a:gd name="connsiteY6" fmla="*/ 2029106 h 3249282"/>
              <a:gd name="connsiteX7" fmla="*/ 1397562 w 1957642"/>
              <a:gd name="connsiteY7" fmla="*/ 1825853 h 3249282"/>
              <a:gd name="connsiteX8" fmla="*/ 1777778 w 1957642"/>
              <a:gd name="connsiteY8" fmla="*/ 1099228 h 3249282"/>
              <a:gd name="connsiteX9" fmla="*/ 980978 w 1957642"/>
              <a:gd name="connsiteY9" fmla="*/ 301427 h 3249282"/>
              <a:gd name="connsiteX10" fmla="*/ 980978 w 1957642"/>
              <a:gd name="connsiteY10" fmla="*/ 301625 h 3249282"/>
              <a:gd name="connsiteX11" fmla="*/ 978823 w 1957642"/>
              <a:gd name="connsiteY11" fmla="*/ 301459 h 3249282"/>
              <a:gd name="connsiteX12" fmla="*/ 976666 w 1957642"/>
              <a:gd name="connsiteY12" fmla="*/ 301625 h 3249282"/>
              <a:gd name="connsiteX13" fmla="*/ 976666 w 1957642"/>
              <a:gd name="connsiteY13" fmla="*/ 301427 h 3249282"/>
              <a:gd name="connsiteX14" fmla="*/ 179865 w 1957642"/>
              <a:gd name="connsiteY14" fmla="*/ 1099228 h 3249282"/>
              <a:gd name="connsiteX15" fmla="*/ 560081 w 1957642"/>
              <a:gd name="connsiteY15" fmla="*/ 1825853 h 3249282"/>
              <a:gd name="connsiteX16" fmla="*/ 661430 w 1957642"/>
              <a:gd name="connsiteY16" fmla="*/ 2029106 h 3249282"/>
              <a:gd name="connsiteX17" fmla="*/ 719799 w 1957642"/>
              <a:gd name="connsiteY17" fmla="*/ 2120446 h 3249282"/>
              <a:gd name="connsiteX18" fmla="*/ 770760 w 1957642"/>
              <a:gd name="connsiteY18" fmla="*/ 2120037 h 3249282"/>
              <a:gd name="connsiteX19" fmla="*/ 806315 w 1957642"/>
              <a:gd name="connsiteY19" fmla="*/ 2127215 h 3249282"/>
              <a:gd name="connsiteX20" fmla="*/ 1319520 w 1957642"/>
              <a:gd name="connsiteY20" fmla="*/ 2263042 h 3249282"/>
              <a:gd name="connsiteX21" fmla="*/ 978823 w 1957642"/>
              <a:gd name="connsiteY21" fmla="*/ 2261822 h 3249282"/>
              <a:gd name="connsiteX22" fmla="*/ 638123 w 1957642"/>
              <a:gd name="connsiteY22" fmla="*/ 2263042 h 3249282"/>
              <a:gd name="connsiteX23" fmla="*/ 513100 w 1957642"/>
              <a:gd name="connsiteY23" fmla="*/ 2169534 h 3249282"/>
              <a:gd name="connsiteX24" fmla="*/ 465828 w 1957642"/>
              <a:gd name="connsiteY24" fmla="*/ 1970355 h 3249282"/>
              <a:gd name="connsiteX25" fmla="*/ 0 w 1957642"/>
              <a:gd name="connsiteY25" fmla="*/ 1080372 h 3249282"/>
              <a:gd name="connsiteX26" fmla="*/ 976988 w 1957642"/>
              <a:gd name="connsiteY26" fmla="*/ 103385 h 3249282"/>
              <a:gd name="connsiteX27" fmla="*/ 978823 w 1957642"/>
              <a:gd name="connsiteY27" fmla="*/ 103526 h 3249282"/>
              <a:gd name="connsiteX28" fmla="*/ 980656 w 1957642"/>
              <a:gd name="connsiteY28" fmla="*/ 103385 h 3249282"/>
              <a:gd name="connsiteX29" fmla="*/ 1957642 w 1957642"/>
              <a:gd name="connsiteY29" fmla="*/ 1080372 h 3249282"/>
              <a:gd name="connsiteX30" fmla="*/ 1491816 w 1957642"/>
              <a:gd name="connsiteY30" fmla="*/ 1970355 h 3249282"/>
              <a:gd name="connsiteX31" fmla="*/ 1444543 w 1957642"/>
              <a:gd name="connsiteY31" fmla="*/ 2169534 h 3249282"/>
              <a:gd name="connsiteX32" fmla="*/ 1319520 w 1957642"/>
              <a:gd name="connsiteY32" fmla="*/ 2263042 h 3249282"/>
              <a:gd name="connsiteX33" fmla="*/ 1407452 w 1957642"/>
              <a:gd name="connsiteY33" fmla="*/ 2485514 h 3249282"/>
              <a:gd name="connsiteX34" fmla="*/ 558453 w 1957642"/>
              <a:gd name="connsiteY34" fmla="*/ 2485514 h 3249282"/>
              <a:gd name="connsiteX35" fmla="*/ 491321 w 1957642"/>
              <a:gd name="connsiteY35" fmla="*/ 2418383 h 3249282"/>
              <a:gd name="connsiteX36" fmla="*/ 491321 w 1957642"/>
              <a:gd name="connsiteY36" fmla="*/ 2388750 h 3249282"/>
              <a:gd name="connsiteX37" fmla="*/ 558453 w 1957642"/>
              <a:gd name="connsiteY37" fmla="*/ 2321619 h 3249282"/>
              <a:gd name="connsiteX38" fmla="*/ 1407452 w 1957642"/>
              <a:gd name="connsiteY38" fmla="*/ 2321619 h 3249282"/>
              <a:gd name="connsiteX39" fmla="*/ 1474583 w 1957642"/>
              <a:gd name="connsiteY39" fmla="*/ 2388750 h 3249282"/>
              <a:gd name="connsiteX40" fmla="*/ 1474583 w 1957642"/>
              <a:gd name="connsiteY40" fmla="*/ 2418383 h 3249282"/>
              <a:gd name="connsiteX41" fmla="*/ 1407452 w 1957642"/>
              <a:gd name="connsiteY41" fmla="*/ 2485514 h 3249282"/>
              <a:gd name="connsiteX42" fmla="*/ 1374676 w 1957642"/>
              <a:gd name="connsiteY42" fmla="*/ 2707334 h 3249282"/>
              <a:gd name="connsiteX43" fmla="*/ 591228 w 1957642"/>
              <a:gd name="connsiteY43" fmla="*/ 2707334 h 3249282"/>
              <a:gd name="connsiteX44" fmla="*/ 524097 w 1957642"/>
              <a:gd name="connsiteY44" fmla="*/ 2640203 h 3249282"/>
              <a:gd name="connsiteX45" fmla="*/ 524097 w 1957642"/>
              <a:gd name="connsiteY45" fmla="*/ 2610570 h 3249282"/>
              <a:gd name="connsiteX46" fmla="*/ 591228 w 1957642"/>
              <a:gd name="connsiteY46" fmla="*/ 2543440 h 3249282"/>
              <a:gd name="connsiteX47" fmla="*/ 1374676 w 1957642"/>
              <a:gd name="connsiteY47" fmla="*/ 2543440 h 3249282"/>
              <a:gd name="connsiteX48" fmla="*/ 1441808 w 1957642"/>
              <a:gd name="connsiteY48" fmla="*/ 2610570 h 3249282"/>
              <a:gd name="connsiteX49" fmla="*/ 1441808 w 1957642"/>
              <a:gd name="connsiteY49" fmla="*/ 2640203 h 3249282"/>
              <a:gd name="connsiteX50" fmla="*/ 1374676 w 1957642"/>
              <a:gd name="connsiteY50" fmla="*/ 2707334 h 3249282"/>
              <a:gd name="connsiteX51" fmla="*/ 1341902 w 1957642"/>
              <a:gd name="connsiteY51" fmla="*/ 2929154 h 3249282"/>
              <a:gd name="connsiteX52" fmla="*/ 624004 w 1957642"/>
              <a:gd name="connsiteY52" fmla="*/ 2929154 h 3249282"/>
              <a:gd name="connsiteX53" fmla="*/ 556873 w 1957642"/>
              <a:gd name="connsiteY53" fmla="*/ 2862023 h 3249282"/>
              <a:gd name="connsiteX54" fmla="*/ 556873 w 1957642"/>
              <a:gd name="connsiteY54" fmla="*/ 2832390 h 3249282"/>
              <a:gd name="connsiteX55" fmla="*/ 624004 w 1957642"/>
              <a:gd name="connsiteY55" fmla="*/ 2765259 h 3249282"/>
              <a:gd name="connsiteX56" fmla="*/ 1341902 w 1957642"/>
              <a:gd name="connsiteY56" fmla="*/ 2765259 h 3249282"/>
              <a:gd name="connsiteX57" fmla="*/ 1409033 w 1957642"/>
              <a:gd name="connsiteY57" fmla="*/ 2832390 h 3249282"/>
              <a:gd name="connsiteX58" fmla="*/ 1409033 w 1957642"/>
              <a:gd name="connsiteY58" fmla="*/ 2862023 h 3249282"/>
              <a:gd name="connsiteX59" fmla="*/ 1341902 w 1957642"/>
              <a:gd name="connsiteY59" fmla="*/ 2929154 h 3249282"/>
              <a:gd name="connsiteX60" fmla="*/ 982953 w 1957642"/>
              <a:gd name="connsiteY60" fmla="*/ 3249282 h 3249282"/>
              <a:gd name="connsiteX61" fmla="*/ 622424 w 1957642"/>
              <a:gd name="connsiteY61" fmla="*/ 3118181 h 3249282"/>
              <a:gd name="connsiteX62" fmla="*/ 622424 w 1957642"/>
              <a:gd name="connsiteY62" fmla="*/ 2987080 h 3249282"/>
              <a:gd name="connsiteX63" fmla="*/ 1343482 w 1957642"/>
              <a:gd name="connsiteY63" fmla="*/ 2987080 h 3249282"/>
              <a:gd name="connsiteX64" fmla="*/ 1343482 w 1957642"/>
              <a:gd name="connsiteY64" fmla="*/ 3118181 h 3249282"/>
              <a:gd name="connsiteX65" fmla="*/ 982953 w 1957642"/>
              <a:gd name="connsiteY65" fmla="*/ 3249282 h 324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957642" h="3249282">
                <a:moveTo>
                  <a:pt x="1047232" y="5654"/>
                </a:moveTo>
                <a:lnTo>
                  <a:pt x="1030640" y="5654"/>
                </a:lnTo>
                <a:lnTo>
                  <a:pt x="1048024" y="0"/>
                </a:lnTo>
                <a:close/>
                <a:moveTo>
                  <a:pt x="1160845" y="2127215"/>
                </a:moveTo>
                <a:lnTo>
                  <a:pt x="1196036" y="2120110"/>
                </a:lnTo>
                <a:lnTo>
                  <a:pt x="1237844" y="2120446"/>
                </a:lnTo>
                <a:cubicBezTo>
                  <a:pt x="1308896" y="2116324"/>
                  <a:pt x="1283850" y="2108399"/>
                  <a:pt x="1296213" y="2029106"/>
                </a:cubicBezTo>
                <a:cubicBezTo>
                  <a:pt x="1327247" y="1916021"/>
                  <a:pt x="1321193" y="1914210"/>
                  <a:pt x="1397562" y="1825853"/>
                </a:cubicBezTo>
                <a:cubicBezTo>
                  <a:pt x="1565052" y="1691460"/>
                  <a:pt x="1777778" y="1397289"/>
                  <a:pt x="1777778" y="1099228"/>
                </a:cubicBezTo>
                <a:cubicBezTo>
                  <a:pt x="1777778" y="658937"/>
                  <a:pt x="1421136" y="301944"/>
                  <a:pt x="980978" y="301427"/>
                </a:cubicBezTo>
                <a:lnTo>
                  <a:pt x="980978" y="301625"/>
                </a:lnTo>
                <a:lnTo>
                  <a:pt x="978823" y="301459"/>
                </a:lnTo>
                <a:lnTo>
                  <a:pt x="976666" y="301625"/>
                </a:lnTo>
                <a:lnTo>
                  <a:pt x="976666" y="301427"/>
                </a:lnTo>
                <a:cubicBezTo>
                  <a:pt x="536507" y="301944"/>
                  <a:pt x="179865" y="658937"/>
                  <a:pt x="179865" y="1099228"/>
                </a:cubicBezTo>
                <a:cubicBezTo>
                  <a:pt x="179865" y="1397289"/>
                  <a:pt x="392591" y="1691460"/>
                  <a:pt x="560081" y="1825853"/>
                </a:cubicBezTo>
                <a:cubicBezTo>
                  <a:pt x="636451" y="1914210"/>
                  <a:pt x="630396" y="1916021"/>
                  <a:pt x="661430" y="2029106"/>
                </a:cubicBezTo>
                <a:cubicBezTo>
                  <a:pt x="673794" y="2108399"/>
                  <a:pt x="648747" y="2116324"/>
                  <a:pt x="719799" y="2120446"/>
                </a:cubicBezTo>
                <a:lnTo>
                  <a:pt x="770760" y="2120037"/>
                </a:lnTo>
                <a:lnTo>
                  <a:pt x="806315" y="2127215"/>
                </a:lnTo>
                <a:close/>
                <a:moveTo>
                  <a:pt x="1319520" y="2263042"/>
                </a:moveTo>
                <a:lnTo>
                  <a:pt x="978823" y="2261822"/>
                </a:lnTo>
                <a:lnTo>
                  <a:pt x="638123" y="2263042"/>
                </a:lnTo>
                <a:cubicBezTo>
                  <a:pt x="577778" y="2263042"/>
                  <a:pt x="547241" y="2240386"/>
                  <a:pt x="513100" y="2169534"/>
                </a:cubicBezTo>
                <a:cubicBezTo>
                  <a:pt x="499969" y="2077754"/>
                  <a:pt x="526938" y="2040759"/>
                  <a:pt x="465828" y="1970355"/>
                </a:cubicBezTo>
                <a:cubicBezTo>
                  <a:pt x="260705" y="1805868"/>
                  <a:pt x="0" y="1445504"/>
                  <a:pt x="0" y="1080372"/>
                </a:cubicBezTo>
                <a:cubicBezTo>
                  <a:pt x="0" y="540796"/>
                  <a:pt x="437413" y="103385"/>
                  <a:pt x="976988" y="103385"/>
                </a:cubicBezTo>
                <a:lnTo>
                  <a:pt x="978823" y="103526"/>
                </a:lnTo>
                <a:lnTo>
                  <a:pt x="980656" y="103385"/>
                </a:lnTo>
                <a:cubicBezTo>
                  <a:pt x="1520231" y="103385"/>
                  <a:pt x="1957642" y="540796"/>
                  <a:pt x="1957642" y="1080372"/>
                </a:cubicBezTo>
                <a:cubicBezTo>
                  <a:pt x="1957642" y="1445504"/>
                  <a:pt x="1696938" y="1805868"/>
                  <a:pt x="1491816" y="1970355"/>
                </a:cubicBezTo>
                <a:cubicBezTo>
                  <a:pt x="1430706" y="2040759"/>
                  <a:pt x="1457674" y="2077754"/>
                  <a:pt x="1444543" y="2169534"/>
                </a:cubicBezTo>
                <a:cubicBezTo>
                  <a:pt x="1410403" y="2240386"/>
                  <a:pt x="1379867" y="2263042"/>
                  <a:pt x="1319520" y="2263042"/>
                </a:cubicBezTo>
                <a:close/>
                <a:moveTo>
                  <a:pt x="1407452" y="2485514"/>
                </a:moveTo>
                <a:lnTo>
                  <a:pt x="558453" y="2485514"/>
                </a:lnTo>
                <a:cubicBezTo>
                  <a:pt x="521377" y="2485514"/>
                  <a:pt x="491321" y="2455458"/>
                  <a:pt x="491321" y="2418383"/>
                </a:cubicBezTo>
                <a:lnTo>
                  <a:pt x="491321" y="2388750"/>
                </a:lnTo>
                <a:cubicBezTo>
                  <a:pt x="491321" y="2351675"/>
                  <a:pt x="521377" y="2321619"/>
                  <a:pt x="558453" y="2321619"/>
                </a:cubicBezTo>
                <a:lnTo>
                  <a:pt x="1407452" y="2321619"/>
                </a:lnTo>
                <a:cubicBezTo>
                  <a:pt x="1444528" y="2321619"/>
                  <a:pt x="1474583" y="2351675"/>
                  <a:pt x="1474583" y="2388750"/>
                </a:cubicBezTo>
                <a:lnTo>
                  <a:pt x="1474583" y="2418383"/>
                </a:lnTo>
                <a:cubicBezTo>
                  <a:pt x="1474583" y="2455458"/>
                  <a:pt x="1444528" y="2485514"/>
                  <a:pt x="1407452" y="2485514"/>
                </a:cubicBezTo>
                <a:close/>
                <a:moveTo>
                  <a:pt x="1374676" y="2707334"/>
                </a:moveTo>
                <a:lnTo>
                  <a:pt x="591228" y="2707334"/>
                </a:lnTo>
                <a:cubicBezTo>
                  <a:pt x="554153" y="2707334"/>
                  <a:pt x="524097" y="2677278"/>
                  <a:pt x="524097" y="2640203"/>
                </a:cubicBezTo>
                <a:lnTo>
                  <a:pt x="524097" y="2610570"/>
                </a:lnTo>
                <a:cubicBezTo>
                  <a:pt x="524097" y="2573495"/>
                  <a:pt x="554153" y="2543440"/>
                  <a:pt x="591228" y="2543440"/>
                </a:cubicBezTo>
                <a:lnTo>
                  <a:pt x="1374676" y="2543440"/>
                </a:lnTo>
                <a:cubicBezTo>
                  <a:pt x="1411752" y="2543440"/>
                  <a:pt x="1441808" y="2573495"/>
                  <a:pt x="1441808" y="2610570"/>
                </a:cubicBezTo>
                <a:lnTo>
                  <a:pt x="1441808" y="2640203"/>
                </a:lnTo>
                <a:cubicBezTo>
                  <a:pt x="1441808" y="2677278"/>
                  <a:pt x="1411752" y="2707334"/>
                  <a:pt x="1374676" y="2707334"/>
                </a:cubicBezTo>
                <a:close/>
                <a:moveTo>
                  <a:pt x="1341902" y="2929154"/>
                </a:moveTo>
                <a:lnTo>
                  <a:pt x="624004" y="2929154"/>
                </a:lnTo>
                <a:cubicBezTo>
                  <a:pt x="586929" y="2929154"/>
                  <a:pt x="556873" y="2899098"/>
                  <a:pt x="556873" y="2862023"/>
                </a:cubicBezTo>
                <a:lnTo>
                  <a:pt x="556873" y="2832390"/>
                </a:lnTo>
                <a:cubicBezTo>
                  <a:pt x="556873" y="2795315"/>
                  <a:pt x="586929" y="2765259"/>
                  <a:pt x="624004" y="2765259"/>
                </a:cubicBezTo>
                <a:lnTo>
                  <a:pt x="1341902" y="2765259"/>
                </a:lnTo>
                <a:cubicBezTo>
                  <a:pt x="1378978" y="2765259"/>
                  <a:pt x="1409033" y="2795315"/>
                  <a:pt x="1409033" y="2832390"/>
                </a:cubicBezTo>
                <a:lnTo>
                  <a:pt x="1409033" y="2862023"/>
                </a:lnTo>
                <a:cubicBezTo>
                  <a:pt x="1409033" y="2899098"/>
                  <a:pt x="1378978" y="2929154"/>
                  <a:pt x="1341902" y="2929154"/>
                </a:cubicBezTo>
                <a:close/>
                <a:moveTo>
                  <a:pt x="982953" y="3249282"/>
                </a:moveTo>
                <a:cubicBezTo>
                  <a:pt x="783838" y="3249282"/>
                  <a:pt x="622424" y="3190586"/>
                  <a:pt x="622424" y="3118181"/>
                </a:cubicBezTo>
                <a:lnTo>
                  <a:pt x="622424" y="2987080"/>
                </a:lnTo>
                <a:lnTo>
                  <a:pt x="1343482" y="2987080"/>
                </a:lnTo>
                <a:lnTo>
                  <a:pt x="1343482" y="3118181"/>
                </a:lnTo>
                <a:cubicBezTo>
                  <a:pt x="1343482" y="3190586"/>
                  <a:pt x="1182068" y="3249282"/>
                  <a:pt x="982953" y="324928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C707D1-806A-3F38-9320-811BD45C96A7}"/>
              </a:ext>
            </a:extLst>
          </p:cNvPr>
          <p:cNvSpPr/>
          <p:nvPr/>
        </p:nvSpPr>
        <p:spPr>
          <a:xfrm>
            <a:off x="1617051" y="2661764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" name="Teardrop 6">
            <a:extLst>
              <a:ext uri="{FF2B5EF4-FFF2-40B4-BE49-F238E27FC236}">
                <a16:creationId xmlns:a16="http://schemas.microsoft.com/office/drawing/2014/main" id="{CF127AB9-B402-A97E-5763-8F9390E3F490}"/>
              </a:ext>
            </a:extLst>
          </p:cNvPr>
          <p:cNvSpPr/>
          <p:nvPr/>
        </p:nvSpPr>
        <p:spPr>
          <a:xfrm rot="8100000">
            <a:off x="4468573" y="2713120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" name="Rectangle 21">
            <a:extLst>
              <a:ext uri="{FF2B5EF4-FFF2-40B4-BE49-F238E27FC236}">
                <a16:creationId xmlns:a16="http://schemas.microsoft.com/office/drawing/2014/main" id="{9404EAF0-0BB1-80AD-B734-4E1F37214EE0}"/>
              </a:ext>
            </a:extLst>
          </p:cNvPr>
          <p:cNvSpPr/>
          <p:nvPr/>
        </p:nvSpPr>
        <p:spPr>
          <a:xfrm>
            <a:off x="7225982" y="2836499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3" name="Rectangle 23">
            <a:extLst>
              <a:ext uri="{FF2B5EF4-FFF2-40B4-BE49-F238E27FC236}">
                <a16:creationId xmlns:a16="http://schemas.microsoft.com/office/drawing/2014/main" id="{C411AAD5-097F-5912-777B-3A87BA318199}"/>
              </a:ext>
            </a:extLst>
          </p:cNvPr>
          <p:cNvSpPr/>
          <p:nvPr/>
        </p:nvSpPr>
        <p:spPr>
          <a:xfrm>
            <a:off x="9964359" y="2698109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3" name="Picture 2" descr="Images and logos | UCD Smurfit School">
            <a:extLst>
              <a:ext uri="{FF2B5EF4-FFF2-40B4-BE49-F238E27FC236}">
                <a16:creationId xmlns:a16="http://schemas.microsoft.com/office/drawing/2014/main" id="{C010ACA5-0DF5-D5AC-0C2E-93213EEEA9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47"/>
          <a:stretch/>
        </p:blipFill>
        <p:spPr bwMode="auto">
          <a:xfrm>
            <a:off x="0" y="-81280"/>
            <a:ext cx="894080" cy="127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novartis-logo - Wilson Architects">
            <a:extLst>
              <a:ext uri="{FF2B5EF4-FFF2-40B4-BE49-F238E27FC236}">
                <a16:creationId xmlns:a16="http://schemas.microsoft.com/office/drawing/2014/main" id="{E0E5A4EE-569A-87D5-0B45-0AE8916CF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0041" y="-20817"/>
            <a:ext cx="1711960" cy="127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622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BEDB01E6-578A-462F-BF32-C2C3AA7DEEA1}"/>
              </a:ext>
            </a:extLst>
          </p:cNvPr>
          <p:cNvGrpSpPr/>
          <p:nvPr/>
        </p:nvGrpSpPr>
        <p:grpSpPr>
          <a:xfrm>
            <a:off x="6911026" y="790484"/>
            <a:ext cx="1017088" cy="1215057"/>
            <a:chOff x="7981066" y="2575110"/>
            <a:chExt cx="1017088" cy="1215057"/>
          </a:xfrm>
          <a:solidFill>
            <a:schemeClr val="accent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686EFE8-A78C-4299-840D-6FDC52CBF015}"/>
                </a:ext>
              </a:extLst>
            </p:cNvPr>
            <p:cNvSpPr/>
            <p:nvPr/>
          </p:nvSpPr>
          <p:spPr>
            <a:xfrm>
              <a:off x="7981066" y="2811194"/>
              <a:ext cx="1017088" cy="978973"/>
            </a:xfrm>
            <a:custGeom>
              <a:avLst/>
              <a:gdLst>
                <a:gd name="connsiteX0" fmla="*/ 1708938 w 2163080"/>
                <a:gd name="connsiteY0" fmla="*/ 2004560 h 2082019"/>
                <a:gd name="connsiteX1" fmla="*/ 1708938 w 2163080"/>
                <a:gd name="connsiteY1" fmla="*/ 2044384 h 2082019"/>
                <a:gd name="connsiteX2" fmla="*/ 2059441 w 2163080"/>
                <a:gd name="connsiteY2" fmla="*/ 2044384 h 2082019"/>
                <a:gd name="connsiteX3" fmla="*/ 2059441 w 2163080"/>
                <a:gd name="connsiteY3" fmla="*/ 2004560 h 2082019"/>
                <a:gd name="connsiteX4" fmla="*/ 1293406 w 2163080"/>
                <a:gd name="connsiteY4" fmla="*/ 2004560 h 2082019"/>
                <a:gd name="connsiteX5" fmla="*/ 1293406 w 2163080"/>
                <a:gd name="connsiteY5" fmla="*/ 2044384 h 2082019"/>
                <a:gd name="connsiteX6" fmla="*/ 1643909 w 2163080"/>
                <a:gd name="connsiteY6" fmla="*/ 2044384 h 2082019"/>
                <a:gd name="connsiteX7" fmla="*/ 1643909 w 2163080"/>
                <a:gd name="connsiteY7" fmla="*/ 2004560 h 2082019"/>
                <a:gd name="connsiteX8" fmla="*/ 1708938 w 2163080"/>
                <a:gd name="connsiteY8" fmla="*/ 1943463 h 2082019"/>
                <a:gd name="connsiteX9" fmla="*/ 1708938 w 2163080"/>
                <a:gd name="connsiteY9" fmla="*/ 1983287 h 2082019"/>
                <a:gd name="connsiteX10" fmla="*/ 2059441 w 2163080"/>
                <a:gd name="connsiteY10" fmla="*/ 1983287 h 2082019"/>
                <a:gd name="connsiteX11" fmla="*/ 2059441 w 2163080"/>
                <a:gd name="connsiteY11" fmla="*/ 1943463 h 2082019"/>
                <a:gd name="connsiteX12" fmla="*/ 1293406 w 2163080"/>
                <a:gd name="connsiteY12" fmla="*/ 1943463 h 2082019"/>
                <a:gd name="connsiteX13" fmla="*/ 1293406 w 2163080"/>
                <a:gd name="connsiteY13" fmla="*/ 1983287 h 2082019"/>
                <a:gd name="connsiteX14" fmla="*/ 1643909 w 2163080"/>
                <a:gd name="connsiteY14" fmla="*/ 1983287 h 2082019"/>
                <a:gd name="connsiteX15" fmla="*/ 1643909 w 2163080"/>
                <a:gd name="connsiteY15" fmla="*/ 1943463 h 2082019"/>
                <a:gd name="connsiteX16" fmla="*/ 1708938 w 2163080"/>
                <a:gd name="connsiteY16" fmla="*/ 1882367 h 2082019"/>
                <a:gd name="connsiteX17" fmla="*/ 1708938 w 2163080"/>
                <a:gd name="connsiteY17" fmla="*/ 1922191 h 2082019"/>
                <a:gd name="connsiteX18" fmla="*/ 2059441 w 2163080"/>
                <a:gd name="connsiteY18" fmla="*/ 1922191 h 2082019"/>
                <a:gd name="connsiteX19" fmla="*/ 2059441 w 2163080"/>
                <a:gd name="connsiteY19" fmla="*/ 1882367 h 2082019"/>
                <a:gd name="connsiteX20" fmla="*/ 1293406 w 2163080"/>
                <a:gd name="connsiteY20" fmla="*/ 1882367 h 2082019"/>
                <a:gd name="connsiteX21" fmla="*/ 1293406 w 2163080"/>
                <a:gd name="connsiteY21" fmla="*/ 1922191 h 2082019"/>
                <a:gd name="connsiteX22" fmla="*/ 1643909 w 2163080"/>
                <a:gd name="connsiteY22" fmla="*/ 1922191 h 2082019"/>
                <a:gd name="connsiteX23" fmla="*/ 1643909 w 2163080"/>
                <a:gd name="connsiteY23" fmla="*/ 1882367 h 2082019"/>
                <a:gd name="connsiteX24" fmla="*/ 1024178 w 2163080"/>
                <a:gd name="connsiteY24" fmla="*/ 1873675 h 2082019"/>
                <a:gd name="connsiteX25" fmla="*/ 1024178 w 2163080"/>
                <a:gd name="connsiteY25" fmla="*/ 1939321 h 2082019"/>
                <a:gd name="connsiteX26" fmla="*/ 1122274 w 2163080"/>
                <a:gd name="connsiteY26" fmla="*/ 1939321 h 2082019"/>
                <a:gd name="connsiteX27" fmla="*/ 1122274 w 2163080"/>
                <a:gd name="connsiteY27" fmla="*/ 1873675 h 2082019"/>
                <a:gd name="connsiteX28" fmla="*/ 840577 w 2163080"/>
                <a:gd name="connsiteY28" fmla="*/ 1873675 h 2082019"/>
                <a:gd name="connsiteX29" fmla="*/ 840577 w 2163080"/>
                <a:gd name="connsiteY29" fmla="*/ 1939321 h 2082019"/>
                <a:gd name="connsiteX30" fmla="*/ 938673 w 2163080"/>
                <a:gd name="connsiteY30" fmla="*/ 1939321 h 2082019"/>
                <a:gd name="connsiteX31" fmla="*/ 938673 w 2163080"/>
                <a:gd name="connsiteY31" fmla="*/ 1873675 h 2082019"/>
                <a:gd name="connsiteX32" fmla="*/ 656977 w 2163080"/>
                <a:gd name="connsiteY32" fmla="*/ 1873675 h 2082019"/>
                <a:gd name="connsiteX33" fmla="*/ 656977 w 2163080"/>
                <a:gd name="connsiteY33" fmla="*/ 1939321 h 2082019"/>
                <a:gd name="connsiteX34" fmla="*/ 755073 w 2163080"/>
                <a:gd name="connsiteY34" fmla="*/ 1939321 h 2082019"/>
                <a:gd name="connsiteX35" fmla="*/ 755073 w 2163080"/>
                <a:gd name="connsiteY35" fmla="*/ 1873675 h 2082019"/>
                <a:gd name="connsiteX36" fmla="*/ 1708938 w 2163080"/>
                <a:gd name="connsiteY36" fmla="*/ 1821270 h 2082019"/>
                <a:gd name="connsiteX37" fmla="*/ 1708938 w 2163080"/>
                <a:gd name="connsiteY37" fmla="*/ 1861094 h 2082019"/>
                <a:gd name="connsiteX38" fmla="*/ 2059441 w 2163080"/>
                <a:gd name="connsiteY38" fmla="*/ 1861094 h 2082019"/>
                <a:gd name="connsiteX39" fmla="*/ 2059441 w 2163080"/>
                <a:gd name="connsiteY39" fmla="*/ 1821270 h 2082019"/>
                <a:gd name="connsiteX40" fmla="*/ 1293406 w 2163080"/>
                <a:gd name="connsiteY40" fmla="*/ 1821270 h 2082019"/>
                <a:gd name="connsiteX41" fmla="*/ 1293406 w 2163080"/>
                <a:gd name="connsiteY41" fmla="*/ 1861094 h 2082019"/>
                <a:gd name="connsiteX42" fmla="*/ 1643909 w 2163080"/>
                <a:gd name="connsiteY42" fmla="*/ 1861094 h 2082019"/>
                <a:gd name="connsiteX43" fmla="*/ 1643909 w 2163080"/>
                <a:gd name="connsiteY43" fmla="*/ 1821270 h 2082019"/>
                <a:gd name="connsiteX44" fmla="*/ 1024178 w 2163080"/>
                <a:gd name="connsiteY44" fmla="*/ 1737466 h 2082019"/>
                <a:gd name="connsiteX45" fmla="*/ 1024178 w 2163080"/>
                <a:gd name="connsiteY45" fmla="*/ 1803112 h 2082019"/>
                <a:gd name="connsiteX46" fmla="*/ 1122274 w 2163080"/>
                <a:gd name="connsiteY46" fmla="*/ 1803112 h 2082019"/>
                <a:gd name="connsiteX47" fmla="*/ 1122274 w 2163080"/>
                <a:gd name="connsiteY47" fmla="*/ 1737466 h 2082019"/>
                <a:gd name="connsiteX48" fmla="*/ 840577 w 2163080"/>
                <a:gd name="connsiteY48" fmla="*/ 1737466 h 2082019"/>
                <a:gd name="connsiteX49" fmla="*/ 840577 w 2163080"/>
                <a:gd name="connsiteY49" fmla="*/ 1803112 h 2082019"/>
                <a:gd name="connsiteX50" fmla="*/ 938673 w 2163080"/>
                <a:gd name="connsiteY50" fmla="*/ 1803112 h 2082019"/>
                <a:gd name="connsiteX51" fmla="*/ 938673 w 2163080"/>
                <a:gd name="connsiteY51" fmla="*/ 1737466 h 2082019"/>
                <a:gd name="connsiteX52" fmla="*/ 656977 w 2163080"/>
                <a:gd name="connsiteY52" fmla="*/ 1737466 h 2082019"/>
                <a:gd name="connsiteX53" fmla="*/ 656977 w 2163080"/>
                <a:gd name="connsiteY53" fmla="*/ 1803112 h 2082019"/>
                <a:gd name="connsiteX54" fmla="*/ 755073 w 2163080"/>
                <a:gd name="connsiteY54" fmla="*/ 1803112 h 2082019"/>
                <a:gd name="connsiteX55" fmla="*/ 755073 w 2163080"/>
                <a:gd name="connsiteY55" fmla="*/ 1737466 h 2082019"/>
                <a:gd name="connsiteX56" fmla="*/ 1024178 w 2163080"/>
                <a:gd name="connsiteY56" fmla="*/ 1601257 h 2082019"/>
                <a:gd name="connsiteX57" fmla="*/ 1024178 w 2163080"/>
                <a:gd name="connsiteY57" fmla="*/ 1666903 h 2082019"/>
                <a:gd name="connsiteX58" fmla="*/ 1122274 w 2163080"/>
                <a:gd name="connsiteY58" fmla="*/ 1666903 h 2082019"/>
                <a:gd name="connsiteX59" fmla="*/ 1122274 w 2163080"/>
                <a:gd name="connsiteY59" fmla="*/ 1601257 h 2082019"/>
                <a:gd name="connsiteX60" fmla="*/ 840577 w 2163080"/>
                <a:gd name="connsiteY60" fmla="*/ 1601257 h 2082019"/>
                <a:gd name="connsiteX61" fmla="*/ 840577 w 2163080"/>
                <a:gd name="connsiteY61" fmla="*/ 1666903 h 2082019"/>
                <a:gd name="connsiteX62" fmla="*/ 938673 w 2163080"/>
                <a:gd name="connsiteY62" fmla="*/ 1666903 h 2082019"/>
                <a:gd name="connsiteX63" fmla="*/ 938673 w 2163080"/>
                <a:gd name="connsiteY63" fmla="*/ 1601257 h 2082019"/>
                <a:gd name="connsiteX64" fmla="*/ 656977 w 2163080"/>
                <a:gd name="connsiteY64" fmla="*/ 1601257 h 2082019"/>
                <a:gd name="connsiteX65" fmla="*/ 656977 w 2163080"/>
                <a:gd name="connsiteY65" fmla="*/ 1666903 h 2082019"/>
                <a:gd name="connsiteX66" fmla="*/ 755073 w 2163080"/>
                <a:gd name="connsiteY66" fmla="*/ 1666903 h 2082019"/>
                <a:gd name="connsiteX67" fmla="*/ 755073 w 2163080"/>
                <a:gd name="connsiteY67" fmla="*/ 1601257 h 2082019"/>
                <a:gd name="connsiteX68" fmla="*/ 1949811 w 2163080"/>
                <a:gd name="connsiteY68" fmla="*/ 1437108 h 2082019"/>
                <a:gd name="connsiteX69" fmla="*/ 1949811 w 2163080"/>
                <a:gd name="connsiteY69" fmla="*/ 1502754 h 2082019"/>
                <a:gd name="connsiteX70" fmla="*/ 2047907 w 2163080"/>
                <a:gd name="connsiteY70" fmla="*/ 1502754 h 2082019"/>
                <a:gd name="connsiteX71" fmla="*/ 2047907 w 2163080"/>
                <a:gd name="connsiteY71" fmla="*/ 1437108 h 2082019"/>
                <a:gd name="connsiteX72" fmla="*/ 1766210 w 2163080"/>
                <a:gd name="connsiteY72" fmla="*/ 1437108 h 2082019"/>
                <a:gd name="connsiteX73" fmla="*/ 1766210 w 2163080"/>
                <a:gd name="connsiteY73" fmla="*/ 1502754 h 2082019"/>
                <a:gd name="connsiteX74" fmla="*/ 1864306 w 2163080"/>
                <a:gd name="connsiteY74" fmla="*/ 1502754 h 2082019"/>
                <a:gd name="connsiteX75" fmla="*/ 1864306 w 2163080"/>
                <a:gd name="connsiteY75" fmla="*/ 1437108 h 2082019"/>
                <a:gd name="connsiteX76" fmla="*/ 1582610 w 2163080"/>
                <a:gd name="connsiteY76" fmla="*/ 1437108 h 2082019"/>
                <a:gd name="connsiteX77" fmla="*/ 1582610 w 2163080"/>
                <a:gd name="connsiteY77" fmla="*/ 1502754 h 2082019"/>
                <a:gd name="connsiteX78" fmla="*/ 1680706 w 2163080"/>
                <a:gd name="connsiteY78" fmla="*/ 1502754 h 2082019"/>
                <a:gd name="connsiteX79" fmla="*/ 1680706 w 2163080"/>
                <a:gd name="connsiteY79" fmla="*/ 1437108 h 2082019"/>
                <a:gd name="connsiteX80" fmla="*/ 1386037 w 2163080"/>
                <a:gd name="connsiteY80" fmla="*/ 1437108 h 2082019"/>
                <a:gd name="connsiteX81" fmla="*/ 1386037 w 2163080"/>
                <a:gd name="connsiteY81" fmla="*/ 1502754 h 2082019"/>
                <a:gd name="connsiteX82" fmla="*/ 1484133 w 2163080"/>
                <a:gd name="connsiteY82" fmla="*/ 1502754 h 2082019"/>
                <a:gd name="connsiteX83" fmla="*/ 1484133 w 2163080"/>
                <a:gd name="connsiteY83" fmla="*/ 1437108 h 2082019"/>
                <a:gd name="connsiteX84" fmla="*/ 1202437 w 2163080"/>
                <a:gd name="connsiteY84" fmla="*/ 1437108 h 2082019"/>
                <a:gd name="connsiteX85" fmla="*/ 1202437 w 2163080"/>
                <a:gd name="connsiteY85" fmla="*/ 1502754 h 2082019"/>
                <a:gd name="connsiteX86" fmla="*/ 1300533 w 2163080"/>
                <a:gd name="connsiteY86" fmla="*/ 1502754 h 2082019"/>
                <a:gd name="connsiteX87" fmla="*/ 1300533 w 2163080"/>
                <a:gd name="connsiteY87" fmla="*/ 1437108 h 2082019"/>
                <a:gd name="connsiteX88" fmla="*/ 1024178 w 2163080"/>
                <a:gd name="connsiteY88" fmla="*/ 1437108 h 2082019"/>
                <a:gd name="connsiteX89" fmla="*/ 1024178 w 2163080"/>
                <a:gd name="connsiteY89" fmla="*/ 1502754 h 2082019"/>
                <a:gd name="connsiteX90" fmla="*/ 1122274 w 2163080"/>
                <a:gd name="connsiteY90" fmla="*/ 1502754 h 2082019"/>
                <a:gd name="connsiteX91" fmla="*/ 1122274 w 2163080"/>
                <a:gd name="connsiteY91" fmla="*/ 1437108 h 2082019"/>
                <a:gd name="connsiteX92" fmla="*/ 840577 w 2163080"/>
                <a:gd name="connsiteY92" fmla="*/ 1437108 h 2082019"/>
                <a:gd name="connsiteX93" fmla="*/ 840577 w 2163080"/>
                <a:gd name="connsiteY93" fmla="*/ 1502754 h 2082019"/>
                <a:gd name="connsiteX94" fmla="*/ 938673 w 2163080"/>
                <a:gd name="connsiteY94" fmla="*/ 1502754 h 2082019"/>
                <a:gd name="connsiteX95" fmla="*/ 938673 w 2163080"/>
                <a:gd name="connsiteY95" fmla="*/ 1437108 h 2082019"/>
                <a:gd name="connsiteX96" fmla="*/ 656977 w 2163080"/>
                <a:gd name="connsiteY96" fmla="*/ 1437108 h 2082019"/>
                <a:gd name="connsiteX97" fmla="*/ 656977 w 2163080"/>
                <a:gd name="connsiteY97" fmla="*/ 1502754 h 2082019"/>
                <a:gd name="connsiteX98" fmla="*/ 755073 w 2163080"/>
                <a:gd name="connsiteY98" fmla="*/ 1502754 h 2082019"/>
                <a:gd name="connsiteX99" fmla="*/ 755073 w 2163080"/>
                <a:gd name="connsiteY99" fmla="*/ 1437108 h 2082019"/>
                <a:gd name="connsiteX100" fmla="*/ 1037978 w 2163080"/>
                <a:gd name="connsiteY100" fmla="*/ 331011 h 2082019"/>
                <a:gd name="connsiteX101" fmla="*/ 1037978 w 2163080"/>
                <a:gd name="connsiteY101" fmla="*/ 465308 h 2082019"/>
                <a:gd name="connsiteX102" fmla="*/ 1059098 w 2163080"/>
                <a:gd name="connsiteY102" fmla="*/ 468502 h 2082019"/>
                <a:gd name="connsiteX103" fmla="*/ 1162875 w 2163080"/>
                <a:gd name="connsiteY103" fmla="*/ 562591 h 2082019"/>
                <a:gd name="connsiteX104" fmla="*/ 1173239 w 2163080"/>
                <a:gd name="connsiteY104" fmla="*/ 613926 h 2082019"/>
                <a:gd name="connsiteX105" fmla="*/ 1175942 w 2163080"/>
                <a:gd name="connsiteY105" fmla="*/ 613926 h 2082019"/>
                <a:gd name="connsiteX106" fmla="*/ 1175942 w 2163080"/>
                <a:gd name="connsiteY106" fmla="*/ 627317 h 2082019"/>
                <a:gd name="connsiteX107" fmla="*/ 1175943 w 2163080"/>
                <a:gd name="connsiteY107" fmla="*/ 627321 h 2082019"/>
                <a:gd name="connsiteX108" fmla="*/ 1175942 w 2163080"/>
                <a:gd name="connsiteY108" fmla="*/ 1063497 h 2082019"/>
                <a:gd name="connsiteX109" fmla="*/ 1283069 w 2163080"/>
                <a:gd name="connsiteY109" fmla="*/ 1063497 h 2082019"/>
                <a:gd name="connsiteX110" fmla="*/ 1283069 w 2163080"/>
                <a:gd name="connsiteY110" fmla="*/ 627216 h 2082019"/>
                <a:gd name="connsiteX111" fmla="*/ 1384635 w 2163080"/>
                <a:gd name="connsiteY111" fmla="*/ 473988 h 2082019"/>
                <a:gd name="connsiteX112" fmla="*/ 1437863 w 2163080"/>
                <a:gd name="connsiteY112" fmla="*/ 463242 h 2082019"/>
                <a:gd name="connsiteX113" fmla="*/ 1437863 w 2163080"/>
                <a:gd name="connsiteY113" fmla="*/ 331011 h 2082019"/>
                <a:gd name="connsiteX114" fmla="*/ 785279 w 2163080"/>
                <a:gd name="connsiteY114" fmla="*/ 331011 h 2082019"/>
                <a:gd name="connsiteX115" fmla="*/ 785279 w 2163080"/>
                <a:gd name="connsiteY115" fmla="*/ 1063497 h 2082019"/>
                <a:gd name="connsiteX116" fmla="*/ 843351 w 2163080"/>
                <a:gd name="connsiteY116" fmla="*/ 1063497 h 2082019"/>
                <a:gd name="connsiteX117" fmla="*/ 843351 w 2163080"/>
                <a:gd name="connsiteY117" fmla="*/ 627321 h 2082019"/>
                <a:gd name="connsiteX118" fmla="*/ 944917 w 2163080"/>
                <a:gd name="connsiteY118" fmla="*/ 474094 h 2082019"/>
                <a:gd name="connsiteX119" fmla="*/ 996379 w 2163080"/>
                <a:gd name="connsiteY119" fmla="*/ 463704 h 2082019"/>
                <a:gd name="connsiteX120" fmla="*/ 996379 w 2163080"/>
                <a:gd name="connsiteY120" fmla="*/ 331011 h 2082019"/>
                <a:gd name="connsiteX121" fmla="*/ 683756 w 2163080"/>
                <a:gd name="connsiteY121" fmla="*/ 0 h 2082019"/>
                <a:gd name="connsiteX122" fmla="*/ 785279 w 2163080"/>
                <a:gd name="connsiteY122" fmla="*/ 0 h 2082019"/>
                <a:gd name="connsiteX123" fmla="*/ 785279 w 2163080"/>
                <a:gd name="connsiteY123" fmla="*/ 1 h 2082019"/>
                <a:gd name="connsiteX124" fmla="*/ 785279 w 2163080"/>
                <a:gd name="connsiteY124" fmla="*/ 150699 h 2082019"/>
                <a:gd name="connsiteX125" fmla="*/ 785279 w 2163080"/>
                <a:gd name="connsiteY125" fmla="*/ 150703 h 2082019"/>
                <a:gd name="connsiteX126" fmla="*/ 785279 w 2163080"/>
                <a:gd name="connsiteY126" fmla="*/ 185573 h 2082019"/>
                <a:gd name="connsiteX127" fmla="*/ 785279 w 2163080"/>
                <a:gd name="connsiteY127" fmla="*/ 268612 h 2082019"/>
                <a:gd name="connsiteX128" fmla="*/ 1437863 w 2163080"/>
                <a:gd name="connsiteY128" fmla="*/ 268612 h 2082019"/>
                <a:gd name="connsiteX129" fmla="*/ 1437863 w 2163080"/>
                <a:gd name="connsiteY129" fmla="*/ 268180 h 2082019"/>
                <a:gd name="connsiteX130" fmla="*/ 1479462 w 2163080"/>
                <a:gd name="connsiteY130" fmla="*/ 268180 h 2082019"/>
                <a:gd name="connsiteX131" fmla="*/ 1479462 w 2163080"/>
                <a:gd name="connsiteY131" fmla="*/ 466997 h 2082019"/>
                <a:gd name="connsiteX132" fmla="*/ 1514095 w 2163080"/>
                <a:gd name="connsiteY132" fmla="*/ 473988 h 2082019"/>
                <a:gd name="connsiteX133" fmla="*/ 1608185 w 2163080"/>
                <a:gd name="connsiteY133" fmla="*/ 577765 h 2082019"/>
                <a:gd name="connsiteX134" fmla="*/ 1613636 w 2163080"/>
                <a:gd name="connsiteY134" fmla="*/ 613821 h 2082019"/>
                <a:gd name="connsiteX135" fmla="*/ 1615660 w 2163080"/>
                <a:gd name="connsiteY135" fmla="*/ 613821 h 2082019"/>
                <a:gd name="connsiteX136" fmla="*/ 1615660 w 2163080"/>
                <a:gd name="connsiteY136" fmla="*/ 627210 h 2082019"/>
                <a:gd name="connsiteX137" fmla="*/ 1615661 w 2163080"/>
                <a:gd name="connsiteY137" fmla="*/ 627216 h 2082019"/>
                <a:gd name="connsiteX138" fmla="*/ 1615660 w 2163080"/>
                <a:gd name="connsiteY138" fmla="*/ 1063497 h 2082019"/>
                <a:gd name="connsiteX139" fmla="*/ 2163080 w 2163080"/>
                <a:gd name="connsiteY139" fmla="*/ 1063497 h 2082019"/>
                <a:gd name="connsiteX140" fmla="*/ 2163080 w 2163080"/>
                <a:gd name="connsiteY140" fmla="*/ 1184656 h 2082019"/>
                <a:gd name="connsiteX141" fmla="*/ 2163080 w 2163080"/>
                <a:gd name="connsiteY141" fmla="*/ 1530190 h 2082019"/>
                <a:gd name="connsiteX142" fmla="*/ 2163080 w 2163080"/>
                <a:gd name="connsiteY142" fmla="*/ 2078653 h 2082019"/>
                <a:gd name="connsiteX143" fmla="*/ 2163080 w 2163080"/>
                <a:gd name="connsiteY143" fmla="*/ 2082019 h 2082019"/>
                <a:gd name="connsiteX144" fmla="*/ 499194 w 2163080"/>
                <a:gd name="connsiteY144" fmla="*/ 2082019 h 2082019"/>
                <a:gd name="connsiteX145" fmla="*/ 499105 w 2163080"/>
                <a:gd name="connsiteY145" fmla="*/ 2082019 h 2082019"/>
                <a:gd name="connsiteX146" fmla="*/ 421721 w 2163080"/>
                <a:gd name="connsiteY146" fmla="*/ 2082019 h 2082019"/>
                <a:gd name="connsiteX147" fmla="*/ 421721 w 2163080"/>
                <a:gd name="connsiteY147" fmla="*/ 1864776 h 2082019"/>
                <a:gd name="connsiteX148" fmla="*/ 327071 w 2163080"/>
                <a:gd name="connsiteY148" fmla="*/ 1864776 h 2082019"/>
                <a:gd name="connsiteX149" fmla="*/ 327071 w 2163080"/>
                <a:gd name="connsiteY149" fmla="*/ 2082019 h 2082019"/>
                <a:gd name="connsiteX150" fmla="*/ 249597 w 2163080"/>
                <a:gd name="connsiteY150" fmla="*/ 2082019 h 2082019"/>
                <a:gd name="connsiteX151" fmla="*/ 249597 w 2163080"/>
                <a:gd name="connsiteY151" fmla="*/ 2082018 h 2082019"/>
                <a:gd name="connsiteX152" fmla="*/ 163326 w 2163080"/>
                <a:gd name="connsiteY152" fmla="*/ 2082018 h 2082019"/>
                <a:gd name="connsiteX153" fmla="*/ 163326 w 2163080"/>
                <a:gd name="connsiteY153" fmla="*/ 1864776 h 2082019"/>
                <a:gd name="connsiteX154" fmla="*/ 68676 w 2163080"/>
                <a:gd name="connsiteY154" fmla="*/ 1864776 h 2082019"/>
                <a:gd name="connsiteX155" fmla="*/ 68676 w 2163080"/>
                <a:gd name="connsiteY155" fmla="*/ 2082018 h 2082019"/>
                <a:gd name="connsiteX156" fmla="*/ 0 w 2163080"/>
                <a:gd name="connsiteY156" fmla="*/ 2082018 h 2082019"/>
                <a:gd name="connsiteX157" fmla="*/ 0 w 2163080"/>
                <a:gd name="connsiteY157" fmla="*/ 1070653 h 2082019"/>
                <a:gd name="connsiteX158" fmla="*/ 0 w 2163080"/>
                <a:gd name="connsiteY158" fmla="*/ 957871 h 2082019"/>
                <a:gd name="connsiteX159" fmla="*/ 0 w 2163080"/>
                <a:gd name="connsiteY159" fmla="*/ 957207 h 2082019"/>
                <a:gd name="connsiteX160" fmla="*/ 91842 w 2163080"/>
                <a:gd name="connsiteY160" fmla="*/ 957207 h 2082019"/>
                <a:gd name="connsiteX161" fmla="*/ 91842 w 2163080"/>
                <a:gd name="connsiteY161" fmla="*/ 351653 h 2082019"/>
                <a:gd name="connsiteX162" fmla="*/ 91841 w 2163080"/>
                <a:gd name="connsiteY162" fmla="*/ 351653 h 2082019"/>
                <a:gd name="connsiteX163" fmla="*/ 91841 w 2163080"/>
                <a:gd name="connsiteY163" fmla="*/ 185571 h 2082019"/>
                <a:gd name="connsiteX164" fmla="*/ 237438 w 2163080"/>
                <a:gd name="connsiteY164" fmla="*/ 185571 h 2082019"/>
                <a:gd name="connsiteX165" fmla="*/ 383036 w 2163080"/>
                <a:gd name="connsiteY165" fmla="*/ 185571 h 2082019"/>
                <a:gd name="connsiteX166" fmla="*/ 383037 w 2163080"/>
                <a:gd name="connsiteY166" fmla="*/ 185571 h 2082019"/>
                <a:gd name="connsiteX167" fmla="*/ 383037 w 2163080"/>
                <a:gd name="connsiteY167" fmla="*/ 337527 h 2082019"/>
                <a:gd name="connsiteX168" fmla="*/ 383038 w 2163080"/>
                <a:gd name="connsiteY168" fmla="*/ 337527 h 2082019"/>
                <a:gd name="connsiteX169" fmla="*/ 383038 w 2163080"/>
                <a:gd name="connsiteY169" fmla="*/ 337530 h 2082019"/>
                <a:gd name="connsiteX170" fmla="*/ 383038 w 2163080"/>
                <a:gd name="connsiteY170" fmla="*/ 955499 h 2082019"/>
                <a:gd name="connsiteX171" fmla="*/ 499194 w 2163080"/>
                <a:gd name="connsiteY171" fmla="*/ 955499 h 2082019"/>
                <a:gd name="connsiteX172" fmla="*/ 499194 w 2163080"/>
                <a:gd name="connsiteY172" fmla="*/ 956944 h 2082019"/>
                <a:gd name="connsiteX173" fmla="*/ 499194 w 2163080"/>
                <a:gd name="connsiteY173" fmla="*/ 1063497 h 2082019"/>
                <a:gd name="connsiteX174" fmla="*/ 591966 w 2163080"/>
                <a:gd name="connsiteY174" fmla="*/ 1063497 h 2082019"/>
                <a:gd name="connsiteX175" fmla="*/ 591966 w 2163080"/>
                <a:gd name="connsiteY175" fmla="*/ 185573 h 2082019"/>
                <a:gd name="connsiteX176" fmla="*/ 591966 w 2163080"/>
                <a:gd name="connsiteY176" fmla="*/ 150703 h 2082019"/>
                <a:gd name="connsiteX177" fmla="*/ 591966 w 2163080"/>
                <a:gd name="connsiteY177" fmla="*/ 1 h 2082019"/>
                <a:gd name="connsiteX178" fmla="*/ 683756 w 2163080"/>
                <a:gd name="connsiteY178" fmla="*/ 1 h 208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</a:cxnLst>
              <a:rect l="l" t="t" r="r" b="b"/>
              <a:pathLst>
                <a:path w="2163080" h="2082019">
                  <a:moveTo>
                    <a:pt x="1708938" y="2004560"/>
                  </a:moveTo>
                  <a:lnTo>
                    <a:pt x="1708938" y="2044384"/>
                  </a:lnTo>
                  <a:lnTo>
                    <a:pt x="2059441" y="2044384"/>
                  </a:lnTo>
                  <a:lnTo>
                    <a:pt x="2059441" y="2004560"/>
                  </a:lnTo>
                  <a:close/>
                  <a:moveTo>
                    <a:pt x="1293406" y="2004560"/>
                  </a:moveTo>
                  <a:lnTo>
                    <a:pt x="1293406" y="2044384"/>
                  </a:lnTo>
                  <a:lnTo>
                    <a:pt x="1643909" y="2044384"/>
                  </a:lnTo>
                  <a:lnTo>
                    <a:pt x="1643909" y="2004560"/>
                  </a:lnTo>
                  <a:close/>
                  <a:moveTo>
                    <a:pt x="1708938" y="1943463"/>
                  </a:moveTo>
                  <a:lnTo>
                    <a:pt x="1708938" y="1983287"/>
                  </a:lnTo>
                  <a:lnTo>
                    <a:pt x="2059441" y="1983287"/>
                  </a:lnTo>
                  <a:lnTo>
                    <a:pt x="2059441" y="1943463"/>
                  </a:lnTo>
                  <a:close/>
                  <a:moveTo>
                    <a:pt x="1293406" y="1943463"/>
                  </a:moveTo>
                  <a:lnTo>
                    <a:pt x="1293406" y="1983287"/>
                  </a:lnTo>
                  <a:lnTo>
                    <a:pt x="1643909" y="1983287"/>
                  </a:lnTo>
                  <a:lnTo>
                    <a:pt x="1643909" y="1943463"/>
                  </a:lnTo>
                  <a:close/>
                  <a:moveTo>
                    <a:pt x="1708938" y="1882367"/>
                  </a:moveTo>
                  <a:lnTo>
                    <a:pt x="1708938" y="1922191"/>
                  </a:lnTo>
                  <a:lnTo>
                    <a:pt x="2059441" y="1922191"/>
                  </a:lnTo>
                  <a:lnTo>
                    <a:pt x="2059441" y="1882367"/>
                  </a:lnTo>
                  <a:close/>
                  <a:moveTo>
                    <a:pt x="1293406" y="1882367"/>
                  </a:moveTo>
                  <a:lnTo>
                    <a:pt x="1293406" y="1922191"/>
                  </a:lnTo>
                  <a:lnTo>
                    <a:pt x="1643909" y="1922191"/>
                  </a:lnTo>
                  <a:lnTo>
                    <a:pt x="1643909" y="1882367"/>
                  </a:lnTo>
                  <a:close/>
                  <a:moveTo>
                    <a:pt x="1024178" y="1873675"/>
                  </a:moveTo>
                  <a:lnTo>
                    <a:pt x="1024178" y="1939321"/>
                  </a:lnTo>
                  <a:lnTo>
                    <a:pt x="1122274" y="1939321"/>
                  </a:lnTo>
                  <a:lnTo>
                    <a:pt x="1122274" y="1873675"/>
                  </a:lnTo>
                  <a:close/>
                  <a:moveTo>
                    <a:pt x="840577" y="1873675"/>
                  </a:moveTo>
                  <a:lnTo>
                    <a:pt x="840577" y="1939321"/>
                  </a:lnTo>
                  <a:lnTo>
                    <a:pt x="938673" y="1939321"/>
                  </a:lnTo>
                  <a:lnTo>
                    <a:pt x="938673" y="1873675"/>
                  </a:lnTo>
                  <a:close/>
                  <a:moveTo>
                    <a:pt x="656977" y="1873675"/>
                  </a:moveTo>
                  <a:lnTo>
                    <a:pt x="656977" y="1939321"/>
                  </a:lnTo>
                  <a:lnTo>
                    <a:pt x="755073" y="1939321"/>
                  </a:lnTo>
                  <a:lnTo>
                    <a:pt x="755073" y="1873675"/>
                  </a:lnTo>
                  <a:close/>
                  <a:moveTo>
                    <a:pt x="1708938" y="1821270"/>
                  </a:moveTo>
                  <a:lnTo>
                    <a:pt x="1708938" y="1861094"/>
                  </a:lnTo>
                  <a:lnTo>
                    <a:pt x="2059441" y="1861094"/>
                  </a:lnTo>
                  <a:lnTo>
                    <a:pt x="2059441" y="1821270"/>
                  </a:lnTo>
                  <a:close/>
                  <a:moveTo>
                    <a:pt x="1293406" y="1821270"/>
                  </a:moveTo>
                  <a:lnTo>
                    <a:pt x="1293406" y="1861094"/>
                  </a:lnTo>
                  <a:lnTo>
                    <a:pt x="1643909" y="1861094"/>
                  </a:lnTo>
                  <a:lnTo>
                    <a:pt x="1643909" y="1821270"/>
                  </a:lnTo>
                  <a:close/>
                  <a:moveTo>
                    <a:pt x="1024178" y="1737466"/>
                  </a:moveTo>
                  <a:lnTo>
                    <a:pt x="1024178" y="1803112"/>
                  </a:lnTo>
                  <a:lnTo>
                    <a:pt x="1122274" y="1803112"/>
                  </a:lnTo>
                  <a:lnTo>
                    <a:pt x="1122274" y="1737466"/>
                  </a:lnTo>
                  <a:close/>
                  <a:moveTo>
                    <a:pt x="840577" y="1737466"/>
                  </a:moveTo>
                  <a:lnTo>
                    <a:pt x="840577" y="1803112"/>
                  </a:lnTo>
                  <a:lnTo>
                    <a:pt x="938673" y="1803112"/>
                  </a:lnTo>
                  <a:lnTo>
                    <a:pt x="938673" y="1737466"/>
                  </a:lnTo>
                  <a:close/>
                  <a:moveTo>
                    <a:pt x="656977" y="1737466"/>
                  </a:moveTo>
                  <a:lnTo>
                    <a:pt x="656977" y="1803112"/>
                  </a:lnTo>
                  <a:lnTo>
                    <a:pt x="755073" y="1803112"/>
                  </a:lnTo>
                  <a:lnTo>
                    <a:pt x="755073" y="1737466"/>
                  </a:lnTo>
                  <a:close/>
                  <a:moveTo>
                    <a:pt x="1024178" y="1601257"/>
                  </a:moveTo>
                  <a:lnTo>
                    <a:pt x="1024178" y="1666903"/>
                  </a:lnTo>
                  <a:lnTo>
                    <a:pt x="1122274" y="1666903"/>
                  </a:lnTo>
                  <a:lnTo>
                    <a:pt x="1122274" y="1601257"/>
                  </a:lnTo>
                  <a:close/>
                  <a:moveTo>
                    <a:pt x="840577" y="1601257"/>
                  </a:moveTo>
                  <a:lnTo>
                    <a:pt x="840577" y="1666903"/>
                  </a:lnTo>
                  <a:lnTo>
                    <a:pt x="938673" y="1666903"/>
                  </a:lnTo>
                  <a:lnTo>
                    <a:pt x="938673" y="1601257"/>
                  </a:lnTo>
                  <a:close/>
                  <a:moveTo>
                    <a:pt x="656977" y="1601257"/>
                  </a:moveTo>
                  <a:lnTo>
                    <a:pt x="656977" y="1666903"/>
                  </a:lnTo>
                  <a:lnTo>
                    <a:pt x="755073" y="1666903"/>
                  </a:lnTo>
                  <a:lnTo>
                    <a:pt x="755073" y="1601257"/>
                  </a:lnTo>
                  <a:close/>
                  <a:moveTo>
                    <a:pt x="1949811" y="1437108"/>
                  </a:moveTo>
                  <a:lnTo>
                    <a:pt x="1949811" y="1502754"/>
                  </a:lnTo>
                  <a:lnTo>
                    <a:pt x="2047907" y="1502754"/>
                  </a:lnTo>
                  <a:lnTo>
                    <a:pt x="2047907" y="1437108"/>
                  </a:lnTo>
                  <a:close/>
                  <a:moveTo>
                    <a:pt x="1766210" y="1437108"/>
                  </a:moveTo>
                  <a:lnTo>
                    <a:pt x="1766210" y="1502754"/>
                  </a:lnTo>
                  <a:lnTo>
                    <a:pt x="1864306" y="1502754"/>
                  </a:lnTo>
                  <a:lnTo>
                    <a:pt x="1864306" y="1437108"/>
                  </a:lnTo>
                  <a:close/>
                  <a:moveTo>
                    <a:pt x="1582610" y="1437108"/>
                  </a:moveTo>
                  <a:lnTo>
                    <a:pt x="1582610" y="1502754"/>
                  </a:lnTo>
                  <a:lnTo>
                    <a:pt x="1680706" y="1502754"/>
                  </a:lnTo>
                  <a:lnTo>
                    <a:pt x="1680706" y="1437108"/>
                  </a:lnTo>
                  <a:close/>
                  <a:moveTo>
                    <a:pt x="1386037" y="1437108"/>
                  </a:moveTo>
                  <a:lnTo>
                    <a:pt x="1386037" y="1502754"/>
                  </a:lnTo>
                  <a:lnTo>
                    <a:pt x="1484133" y="1502754"/>
                  </a:lnTo>
                  <a:lnTo>
                    <a:pt x="1484133" y="1437108"/>
                  </a:lnTo>
                  <a:close/>
                  <a:moveTo>
                    <a:pt x="1202437" y="1437108"/>
                  </a:moveTo>
                  <a:lnTo>
                    <a:pt x="1202437" y="1502754"/>
                  </a:lnTo>
                  <a:lnTo>
                    <a:pt x="1300533" y="1502754"/>
                  </a:lnTo>
                  <a:lnTo>
                    <a:pt x="1300533" y="1437108"/>
                  </a:lnTo>
                  <a:close/>
                  <a:moveTo>
                    <a:pt x="1024178" y="1437108"/>
                  </a:moveTo>
                  <a:lnTo>
                    <a:pt x="1024178" y="1502754"/>
                  </a:lnTo>
                  <a:lnTo>
                    <a:pt x="1122274" y="1502754"/>
                  </a:lnTo>
                  <a:lnTo>
                    <a:pt x="1122274" y="1437108"/>
                  </a:lnTo>
                  <a:close/>
                  <a:moveTo>
                    <a:pt x="840577" y="1437108"/>
                  </a:moveTo>
                  <a:lnTo>
                    <a:pt x="840577" y="1502754"/>
                  </a:lnTo>
                  <a:lnTo>
                    <a:pt x="938673" y="1502754"/>
                  </a:lnTo>
                  <a:lnTo>
                    <a:pt x="938673" y="1437108"/>
                  </a:lnTo>
                  <a:close/>
                  <a:moveTo>
                    <a:pt x="656977" y="1437108"/>
                  </a:moveTo>
                  <a:lnTo>
                    <a:pt x="656977" y="1502754"/>
                  </a:lnTo>
                  <a:lnTo>
                    <a:pt x="755073" y="1502754"/>
                  </a:lnTo>
                  <a:lnTo>
                    <a:pt x="755073" y="1437108"/>
                  </a:lnTo>
                  <a:close/>
                  <a:moveTo>
                    <a:pt x="1037978" y="331011"/>
                  </a:moveTo>
                  <a:lnTo>
                    <a:pt x="1037978" y="465308"/>
                  </a:lnTo>
                  <a:lnTo>
                    <a:pt x="1059098" y="468502"/>
                  </a:lnTo>
                  <a:cubicBezTo>
                    <a:pt x="1105963" y="483078"/>
                    <a:pt x="1143941" y="517827"/>
                    <a:pt x="1162875" y="562591"/>
                  </a:cubicBezTo>
                  <a:lnTo>
                    <a:pt x="1173239" y="613926"/>
                  </a:lnTo>
                  <a:lnTo>
                    <a:pt x="1175942" y="613926"/>
                  </a:lnTo>
                  <a:lnTo>
                    <a:pt x="1175942" y="627317"/>
                  </a:lnTo>
                  <a:lnTo>
                    <a:pt x="1175943" y="627321"/>
                  </a:lnTo>
                  <a:lnTo>
                    <a:pt x="1175942" y="1063497"/>
                  </a:lnTo>
                  <a:lnTo>
                    <a:pt x="1283069" y="1063497"/>
                  </a:lnTo>
                  <a:lnTo>
                    <a:pt x="1283069" y="627216"/>
                  </a:lnTo>
                  <a:cubicBezTo>
                    <a:pt x="1283069" y="558334"/>
                    <a:pt x="1324949" y="499233"/>
                    <a:pt x="1384635" y="473988"/>
                  </a:cubicBezTo>
                  <a:lnTo>
                    <a:pt x="1437863" y="463242"/>
                  </a:lnTo>
                  <a:lnTo>
                    <a:pt x="1437863" y="331011"/>
                  </a:lnTo>
                  <a:close/>
                  <a:moveTo>
                    <a:pt x="785279" y="331011"/>
                  </a:moveTo>
                  <a:lnTo>
                    <a:pt x="785279" y="1063497"/>
                  </a:lnTo>
                  <a:lnTo>
                    <a:pt x="843351" y="1063497"/>
                  </a:lnTo>
                  <a:lnTo>
                    <a:pt x="843351" y="627321"/>
                  </a:lnTo>
                  <a:cubicBezTo>
                    <a:pt x="843351" y="558439"/>
                    <a:pt x="885231" y="499339"/>
                    <a:pt x="944917" y="474094"/>
                  </a:cubicBezTo>
                  <a:lnTo>
                    <a:pt x="996379" y="463704"/>
                  </a:lnTo>
                  <a:lnTo>
                    <a:pt x="996379" y="331011"/>
                  </a:lnTo>
                  <a:close/>
                  <a:moveTo>
                    <a:pt x="683756" y="0"/>
                  </a:moveTo>
                  <a:lnTo>
                    <a:pt x="785279" y="0"/>
                  </a:lnTo>
                  <a:lnTo>
                    <a:pt x="785279" y="1"/>
                  </a:lnTo>
                  <a:lnTo>
                    <a:pt x="785279" y="150699"/>
                  </a:lnTo>
                  <a:lnTo>
                    <a:pt x="785279" y="150703"/>
                  </a:lnTo>
                  <a:lnTo>
                    <a:pt x="785279" y="185573"/>
                  </a:lnTo>
                  <a:lnTo>
                    <a:pt x="785279" y="268612"/>
                  </a:lnTo>
                  <a:lnTo>
                    <a:pt x="1437863" y="268612"/>
                  </a:lnTo>
                  <a:lnTo>
                    <a:pt x="1437863" y="268180"/>
                  </a:lnTo>
                  <a:lnTo>
                    <a:pt x="1479462" y="268180"/>
                  </a:lnTo>
                  <a:lnTo>
                    <a:pt x="1479462" y="466997"/>
                  </a:lnTo>
                  <a:lnTo>
                    <a:pt x="1514095" y="473988"/>
                  </a:lnTo>
                  <a:cubicBezTo>
                    <a:pt x="1558860" y="492922"/>
                    <a:pt x="1593608" y="530900"/>
                    <a:pt x="1608185" y="577765"/>
                  </a:cubicBezTo>
                  <a:lnTo>
                    <a:pt x="1613636" y="613821"/>
                  </a:lnTo>
                  <a:lnTo>
                    <a:pt x="1615660" y="613821"/>
                  </a:lnTo>
                  <a:lnTo>
                    <a:pt x="1615660" y="627210"/>
                  </a:lnTo>
                  <a:lnTo>
                    <a:pt x="1615661" y="627216"/>
                  </a:lnTo>
                  <a:lnTo>
                    <a:pt x="1615660" y="1063497"/>
                  </a:lnTo>
                  <a:lnTo>
                    <a:pt x="2163080" y="1063497"/>
                  </a:lnTo>
                  <a:lnTo>
                    <a:pt x="2163080" y="1184656"/>
                  </a:lnTo>
                  <a:lnTo>
                    <a:pt x="2163080" y="1530190"/>
                  </a:lnTo>
                  <a:lnTo>
                    <a:pt x="2163080" y="2078653"/>
                  </a:lnTo>
                  <a:lnTo>
                    <a:pt x="2163080" y="2082019"/>
                  </a:lnTo>
                  <a:lnTo>
                    <a:pt x="499194" y="2082019"/>
                  </a:lnTo>
                  <a:lnTo>
                    <a:pt x="499105" y="2082019"/>
                  </a:lnTo>
                  <a:lnTo>
                    <a:pt x="421721" y="2082019"/>
                  </a:lnTo>
                  <a:lnTo>
                    <a:pt x="421721" y="1864776"/>
                  </a:lnTo>
                  <a:lnTo>
                    <a:pt x="327071" y="1864776"/>
                  </a:lnTo>
                  <a:lnTo>
                    <a:pt x="327071" y="2082019"/>
                  </a:lnTo>
                  <a:lnTo>
                    <a:pt x="249597" y="2082019"/>
                  </a:lnTo>
                  <a:lnTo>
                    <a:pt x="249597" y="2082018"/>
                  </a:lnTo>
                  <a:lnTo>
                    <a:pt x="163326" y="2082018"/>
                  </a:lnTo>
                  <a:lnTo>
                    <a:pt x="163326" y="1864776"/>
                  </a:lnTo>
                  <a:lnTo>
                    <a:pt x="68676" y="1864776"/>
                  </a:lnTo>
                  <a:lnTo>
                    <a:pt x="68676" y="2082018"/>
                  </a:lnTo>
                  <a:lnTo>
                    <a:pt x="0" y="2082018"/>
                  </a:lnTo>
                  <a:lnTo>
                    <a:pt x="0" y="1070653"/>
                  </a:lnTo>
                  <a:lnTo>
                    <a:pt x="0" y="957871"/>
                  </a:lnTo>
                  <a:lnTo>
                    <a:pt x="0" y="957207"/>
                  </a:lnTo>
                  <a:lnTo>
                    <a:pt x="91842" y="957207"/>
                  </a:lnTo>
                  <a:lnTo>
                    <a:pt x="91842" y="351653"/>
                  </a:lnTo>
                  <a:lnTo>
                    <a:pt x="91841" y="351653"/>
                  </a:lnTo>
                  <a:lnTo>
                    <a:pt x="91841" y="185571"/>
                  </a:lnTo>
                  <a:lnTo>
                    <a:pt x="237438" y="185571"/>
                  </a:lnTo>
                  <a:lnTo>
                    <a:pt x="383036" y="185571"/>
                  </a:lnTo>
                  <a:lnTo>
                    <a:pt x="383037" y="185571"/>
                  </a:lnTo>
                  <a:lnTo>
                    <a:pt x="383037" y="337527"/>
                  </a:lnTo>
                  <a:lnTo>
                    <a:pt x="383038" y="337527"/>
                  </a:lnTo>
                  <a:lnTo>
                    <a:pt x="383038" y="337530"/>
                  </a:lnTo>
                  <a:lnTo>
                    <a:pt x="383038" y="955499"/>
                  </a:lnTo>
                  <a:lnTo>
                    <a:pt x="499194" y="955499"/>
                  </a:lnTo>
                  <a:lnTo>
                    <a:pt x="499194" y="956944"/>
                  </a:lnTo>
                  <a:lnTo>
                    <a:pt x="499194" y="1063497"/>
                  </a:lnTo>
                  <a:lnTo>
                    <a:pt x="591966" y="1063497"/>
                  </a:lnTo>
                  <a:lnTo>
                    <a:pt x="591966" y="185573"/>
                  </a:lnTo>
                  <a:lnTo>
                    <a:pt x="591966" y="150703"/>
                  </a:lnTo>
                  <a:lnTo>
                    <a:pt x="591966" y="1"/>
                  </a:lnTo>
                  <a:lnTo>
                    <a:pt x="683756" y="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Graphic 12">
              <a:extLst>
                <a:ext uri="{FF2B5EF4-FFF2-40B4-BE49-F238E27FC236}">
                  <a16:creationId xmlns:a16="http://schemas.microsoft.com/office/drawing/2014/main" id="{521DE834-C4EC-4D1D-B2BE-B86330067E3B}"/>
                </a:ext>
              </a:extLst>
            </p:cNvPr>
            <p:cNvSpPr/>
            <p:nvPr/>
          </p:nvSpPr>
          <p:spPr>
            <a:xfrm>
              <a:off x="8006387" y="2575110"/>
              <a:ext cx="629297" cy="357806"/>
            </a:xfrm>
            <a:custGeom>
              <a:avLst/>
              <a:gdLst>
                <a:gd name="connsiteX0" fmla="*/ 11922847 w 11944350"/>
                <a:gd name="connsiteY0" fmla="*/ 958396 h 6791325"/>
                <a:gd name="connsiteX1" fmla="*/ 9884497 w 11944350"/>
                <a:gd name="connsiteY1" fmla="*/ 6848 h 6791325"/>
                <a:gd name="connsiteX2" fmla="*/ 6293573 w 11944350"/>
                <a:gd name="connsiteY2" fmla="*/ 1401308 h 6791325"/>
                <a:gd name="connsiteX3" fmla="*/ 1673948 w 11944350"/>
                <a:gd name="connsiteY3" fmla="*/ 996496 h 6791325"/>
                <a:gd name="connsiteX4" fmla="*/ 1488210 w 11944350"/>
                <a:gd name="connsiteY4" fmla="*/ 2358571 h 6791325"/>
                <a:gd name="connsiteX5" fmla="*/ 1841588 w 11944350"/>
                <a:gd name="connsiteY5" fmla="*/ 3539671 h 6791325"/>
                <a:gd name="connsiteX6" fmla="*/ 155663 w 11944350"/>
                <a:gd name="connsiteY6" fmla="*/ 4530271 h 6791325"/>
                <a:gd name="connsiteX7" fmla="*/ 1294853 w 11944350"/>
                <a:gd name="connsiteY7" fmla="*/ 6156188 h 6791325"/>
                <a:gd name="connsiteX8" fmla="*/ 1816823 w 11944350"/>
                <a:gd name="connsiteY8" fmla="*/ 6426699 h 6791325"/>
                <a:gd name="connsiteX9" fmla="*/ 2181630 w 11944350"/>
                <a:gd name="connsiteY9" fmla="*/ 6753406 h 6791325"/>
                <a:gd name="connsiteX10" fmla="*/ 2930295 w 11944350"/>
                <a:gd name="connsiteY10" fmla="*/ 6784838 h 6791325"/>
                <a:gd name="connsiteX11" fmla="*/ 2451188 w 11944350"/>
                <a:gd name="connsiteY11" fmla="*/ 6126661 h 6791325"/>
                <a:gd name="connsiteX12" fmla="*/ 2352128 w 11944350"/>
                <a:gd name="connsiteY12" fmla="*/ 5419906 h 6791325"/>
                <a:gd name="connsiteX13" fmla="*/ 3638003 w 11944350"/>
                <a:gd name="connsiteY13" fmla="*/ 4676003 h 6791325"/>
                <a:gd name="connsiteX14" fmla="*/ 3425595 w 11944350"/>
                <a:gd name="connsiteY14" fmla="*/ 3607298 h 6791325"/>
                <a:gd name="connsiteX15" fmla="*/ 5353456 w 11944350"/>
                <a:gd name="connsiteY15" fmla="*/ 3782558 h 6791325"/>
                <a:gd name="connsiteX16" fmla="*/ 7006995 w 11944350"/>
                <a:gd name="connsiteY16" fmla="*/ 3392986 h 6791325"/>
                <a:gd name="connsiteX17" fmla="*/ 8492895 w 11944350"/>
                <a:gd name="connsiteY17" fmla="*/ 2407148 h 6791325"/>
                <a:gd name="connsiteX18" fmla="*/ 10588395 w 11944350"/>
                <a:gd name="connsiteY18" fmla="*/ 2607173 h 6791325"/>
                <a:gd name="connsiteX19" fmla="*/ 11922847 w 11944350"/>
                <a:gd name="connsiteY19" fmla="*/ 958396 h 679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44350" h="6791325">
                  <a:moveTo>
                    <a:pt x="11922847" y="958396"/>
                  </a:moveTo>
                  <a:cubicBezTo>
                    <a:pt x="11710441" y="147818"/>
                    <a:pt x="10620780" y="-40777"/>
                    <a:pt x="9884497" y="6848"/>
                  </a:cubicBezTo>
                  <a:cubicBezTo>
                    <a:pt x="8818650" y="76381"/>
                    <a:pt x="7229881" y="1044121"/>
                    <a:pt x="6293573" y="1401308"/>
                  </a:cubicBezTo>
                  <a:cubicBezTo>
                    <a:pt x="4570501" y="2059486"/>
                    <a:pt x="3269385" y="-370342"/>
                    <a:pt x="1673948" y="996496"/>
                  </a:cubicBezTo>
                  <a:cubicBezTo>
                    <a:pt x="1366290" y="1260338"/>
                    <a:pt x="1319618" y="1964236"/>
                    <a:pt x="1488210" y="2358571"/>
                  </a:cubicBezTo>
                  <a:cubicBezTo>
                    <a:pt x="1616798" y="2657656"/>
                    <a:pt x="1783485" y="3209153"/>
                    <a:pt x="1841588" y="3539671"/>
                  </a:cubicBezTo>
                  <a:cubicBezTo>
                    <a:pt x="1971128" y="4275953"/>
                    <a:pt x="487133" y="3938768"/>
                    <a:pt x="155663" y="4530271"/>
                  </a:cubicBezTo>
                  <a:cubicBezTo>
                    <a:pt x="-386310" y="5498011"/>
                    <a:pt x="607148" y="5906633"/>
                    <a:pt x="1294853" y="6156188"/>
                  </a:cubicBezTo>
                  <a:cubicBezTo>
                    <a:pt x="1482495" y="6223816"/>
                    <a:pt x="1677758" y="6279061"/>
                    <a:pt x="1816823" y="6426699"/>
                  </a:cubicBezTo>
                  <a:cubicBezTo>
                    <a:pt x="1829205" y="6440033"/>
                    <a:pt x="2205443" y="6767693"/>
                    <a:pt x="2181630" y="6753406"/>
                  </a:cubicBezTo>
                  <a:cubicBezTo>
                    <a:pt x="2294025" y="6823891"/>
                    <a:pt x="2802660" y="6784838"/>
                    <a:pt x="2930295" y="6784838"/>
                  </a:cubicBezTo>
                  <a:cubicBezTo>
                    <a:pt x="2831235" y="6709591"/>
                    <a:pt x="2550248" y="6259058"/>
                    <a:pt x="2451188" y="6126661"/>
                  </a:cubicBezTo>
                  <a:cubicBezTo>
                    <a:pt x="2279738" y="5898061"/>
                    <a:pt x="2165438" y="5698036"/>
                    <a:pt x="2352128" y="5419906"/>
                  </a:cubicBezTo>
                  <a:cubicBezTo>
                    <a:pt x="2632163" y="5002711"/>
                    <a:pt x="3646575" y="5310368"/>
                    <a:pt x="3638003" y="4676003"/>
                  </a:cubicBezTo>
                  <a:cubicBezTo>
                    <a:pt x="3631335" y="4198801"/>
                    <a:pt x="2949345" y="4121648"/>
                    <a:pt x="3425595" y="3607298"/>
                  </a:cubicBezTo>
                  <a:cubicBezTo>
                    <a:pt x="3972330" y="3016748"/>
                    <a:pt x="4710518" y="3607298"/>
                    <a:pt x="5353456" y="3782558"/>
                  </a:cubicBezTo>
                  <a:cubicBezTo>
                    <a:pt x="5906858" y="3934006"/>
                    <a:pt x="6559320" y="3850186"/>
                    <a:pt x="7006995" y="3392986"/>
                  </a:cubicBezTo>
                  <a:cubicBezTo>
                    <a:pt x="7565160" y="2821486"/>
                    <a:pt x="7475626" y="2466203"/>
                    <a:pt x="8492895" y="2407148"/>
                  </a:cubicBezTo>
                  <a:cubicBezTo>
                    <a:pt x="9212985" y="2365238"/>
                    <a:pt x="9866400" y="2736713"/>
                    <a:pt x="10588395" y="2607173"/>
                  </a:cubicBezTo>
                  <a:cubicBezTo>
                    <a:pt x="11225618" y="2491921"/>
                    <a:pt x="12105728" y="1653721"/>
                    <a:pt x="11922847" y="9583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CBF4C2A-841A-41B9-98BA-B1B6BCBD9E47}"/>
              </a:ext>
            </a:extLst>
          </p:cNvPr>
          <p:cNvGrpSpPr/>
          <p:nvPr/>
        </p:nvGrpSpPr>
        <p:grpSpPr>
          <a:xfrm>
            <a:off x="5896004" y="11561"/>
            <a:ext cx="1040343" cy="2681980"/>
            <a:chOff x="5896004" y="897971"/>
            <a:chExt cx="1040343" cy="2681980"/>
          </a:xfrm>
          <a:solidFill>
            <a:schemeClr val="accent2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B672E30-0915-4756-8DA9-EC7826FEA941}"/>
                </a:ext>
              </a:extLst>
            </p:cNvPr>
            <p:cNvSpPr/>
            <p:nvPr/>
          </p:nvSpPr>
          <p:spPr>
            <a:xfrm flipH="1">
              <a:off x="5896004" y="897971"/>
              <a:ext cx="1040343" cy="2681980"/>
            </a:xfrm>
            <a:custGeom>
              <a:avLst/>
              <a:gdLst>
                <a:gd name="connsiteX0" fmla="*/ 15747 w 1825371"/>
                <a:gd name="connsiteY0" fmla="*/ 1352 h 3047785"/>
                <a:gd name="connsiteX1" fmla="*/ 83062 w 1825371"/>
                <a:gd name="connsiteY1" fmla="*/ 34837 h 3047785"/>
                <a:gd name="connsiteX2" fmla="*/ 961270 w 1825371"/>
                <a:gd name="connsiteY2" fmla="*/ 755975 h 3047785"/>
                <a:gd name="connsiteX3" fmla="*/ 1239162 w 1825371"/>
                <a:gd name="connsiteY3" fmla="*/ 1001764 h 3047785"/>
                <a:gd name="connsiteX4" fmla="*/ 1276445 w 1825371"/>
                <a:gd name="connsiteY4" fmla="*/ 1025928 h 3047785"/>
                <a:gd name="connsiteX5" fmla="*/ 1316489 w 1825371"/>
                <a:gd name="connsiteY5" fmla="*/ 1009704 h 3047785"/>
                <a:gd name="connsiteX6" fmla="*/ 1345141 w 1825371"/>
                <a:gd name="connsiteY6" fmla="*/ 948602 h 3047785"/>
                <a:gd name="connsiteX7" fmla="*/ 1407624 w 1825371"/>
                <a:gd name="connsiteY7" fmla="*/ 869894 h 3047785"/>
                <a:gd name="connsiteX8" fmla="*/ 1749379 w 1825371"/>
                <a:gd name="connsiteY8" fmla="*/ 590967 h 3047785"/>
                <a:gd name="connsiteX9" fmla="*/ 1808066 w 1825371"/>
                <a:gd name="connsiteY9" fmla="*/ 545399 h 3047785"/>
                <a:gd name="connsiteX10" fmla="*/ 1825326 w 1825371"/>
                <a:gd name="connsiteY10" fmla="*/ 554375 h 3047785"/>
                <a:gd name="connsiteX11" fmla="*/ 1811172 w 1825371"/>
                <a:gd name="connsiteY11" fmla="*/ 590277 h 3047785"/>
                <a:gd name="connsiteX12" fmla="*/ 1721073 w 1825371"/>
                <a:gd name="connsiteY12" fmla="*/ 698326 h 3047785"/>
                <a:gd name="connsiteX13" fmla="*/ 1385877 w 1825371"/>
                <a:gd name="connsiteY13" fmla="*/ 1068389 h 3047785"/>
                <a:gd name="connsiteX14" fmla="*/ 1376211 w 1825371"/>
                <a:gd name="connsiteY14" fmla="*/ 1098421 h 3047785"/>
                <a:gd name="connsiteX15" fmla="*/ 1361366 w 1825371"/>
                <a:gd name="connsiteY15" fmla="*/ 1135359 h 3047785"/>
                <a:gd name="connsiteX16" fmla="*/ 1355153 w 1825371"/>
                <a:gd name="connsiteY16" fmla="*/ 1169879 h 3047785"/>
                <a:gd name="connsiteX17" fmla="*/ 1409696 w 1825371"/>
                <a:gd name="connsiteY17" fmla="*/ 1384253 h 3047785"/>
                <a:gd name="connsiteX18" fmla="*/ 1524994 w 1825371"/>
                <a:gd name="connsiteY18" fmla="*/ 1739817 h 3047785"/>
                <a:gd name="connsiteX19" fmla="*/ 1659971 w 1825371"/>
                <a:gd name="connsiteY19" fmla="*/ 2199288 h 3047785"/>
                <a:gd name="connsiteX20" fmla="*/ 1782864 w 1825371"/>
                <a:gd name="connsiteY20" fmla="*/ 2697077 h 3047785"/>
                <a:gd name="connsiteX21" fmla="*/ 1794257 w 1825371"/>
                <a:gd name="connsiteY21" fmla="*/ 2767845 h 3047785"/>
                <a:gd name="connsiteX22" fmla="*/ 1791840 w 1825371"/>
                <a:gd name="connsiteY22" fmla="*/ 2778202 h 3047785"/>
                <a:gd name="connsiteX23" fmla="*/ 1784245 w 1825371"/>
                <a:gd name="connsiteY23" fmla="*/ 2770607 h 3047785"/>
                <a:gd name="connsiteX24" fmla="*/ 1746617 w 1825371"/>
                <a:gd name="connsiteY24" fmla="*/ 2660831 h 3047785"/>
                <a:gd name="connsiteX25" fmla="*/ 1513602 w 1825371"/>
                <a:gd name="connsiteY25" fmla="*/ 1875484 h 3047785"/>
                <a:gd name="connsiteX26" fmla="*/ 1297158 w 1825371"/>
                <a:gd name="connsiteY26" fmla="*/ 1267919 h 3047785"/>
                <a:gd name="connsiteX27" fmla="*/ 1275064 w 1825371"/>
                <a:gd name="connsiteY27" fmla="*/ 1217173 h 3047785"/>
                <a:gd name="connsiteX28" fmla="*/ 1248483 w 1825371"/>
                <a:gd name="connsiteY28" fmla="*/ 1193353 h 3047785"/>
                <a:gd name="connsiteX29" fmla="*/ 1232949 w 1825371"/>
                <a:gd name="connsiteY29" fmla="*/ 1222351 h 3047785"/>
                <a:gd name="connsiteX30" fmla="*/ 1230877 w 1825371"/>
                <a:gd name="connsiteY30" fmla="*/ 1283108 h 3047785"/>
                <a:gd name="connsiteX31" fmla="*/ 1243305 w 1825371"/>
                <a:gd name="connsiteY31" fmla="*/ 1522336 h 3047785"/>
                <a:gd name="connsiteX32" fmla="*/ 1261256 w 1825371"/>
                <a:gd name="connsiteY32" fmla="*/ 1854772 h 3047785"/>
                <a:gd name="connsiteX33" fmla="*/ 1272647 w 1825371"/>
                <a:gd name="connsiteY33" fmla="*/ 2086061 h 3047785"/>
                <a:gd name="connsiteX34" fmla="*/ 1288528 w 1825371"/>
                <a:gd name="connsiteY34" fmla="*/ 2674639 h 3047785"/>
                <a:gd name="connsiteX35" fmla="*/ 1297493 w 1825371"/>
                <a:gd name="connsiteY35" fmla="*/ 3047785 h 3047785"/>
                <a:gd name="connsiteX36" fmla="*/ 1048951 w 1825371"/>
                <a:gd name="connsiteY36" fmla="*/ 3047785 h 3047785"/>
                <a:gd name="connsiteX37" fmla="*/ 1053441 w 1825371"/>
                <a:gd name="connsiteY37" fmla="*/ 2920082 h 3047785"/>
                <a:gd name="connsiteX38" fmla="*/ 1066213 w 1825371"/>
                <a:gd name="connsiteY38" fmla="*/ 2573839 h 3047785"/>
                <a:gd name="connsiteX39" fmla="*/ 1077951 w 1825371"/>
                <a:gd name="connsiteY39" fmla="*/ 2236916 h 3047785"/>
                <a:gd name="connsiteX40" fmla="*/ 1093485 w 1825371"/>
                <a:gd name="connsiteY40" fmla="*/ 1882733 h 3047785"/>
                <a:gd name="connsiteX41" fmla="*/ 1107983 w 1825371"/>
                <a:gd name="connsiteY41" fmla="*/ 1608293 h 3047785"/>
                <a:gd name="connsiteX42" fmla="*/ 1125245 w 1825371"/>
                <a:gd name="connsiteY42" fmla="*/ 1293464 h 3047785"/>
                <a:gd name="connsiteX43" fmla="*/ 1096247 w 1825371"/>
                <a:gd name="connsiteY43" fmla="*/ 1270681 h 3047785"/>
                <a:gd name="connsiteX44" fmla="*/ 984400 w 1825371"/>
                <a:gd name="connsiteY44" fmla="*/ 1242374 h 3047785"/>
                <a:gd name="connsiteX45" fmla="*/ 977149 w 1825371"/>
                <a:gd name="connsiteY45" fmla="*/ 1225458 h 3047785"/>
                <a:gd name="connsiteX46" fmla="*/ 983019 w 1825371"/>
                <a:gd name="connsiteY46" fmla="*/ 1189902 h 3047785"/>
                <a:gd name="connsiteX47" fmla="*/ 1016158 w 1825371"/>
                <a:gd name="connsiteY47" fmla="*/ 1097041 h 3047785"/>
                <a:gd name="connsiteX48" fmla="*/ 1055513 w 1825371"/>
                <a:gd name="connsiteY48" fmla="*/ 1078055 h 3047785"/>
                <a:gd name="connsiteX49" fmla="*/ 1097628 w 1825371"/>
                <a:gd name="connsiteY49" fmla="*/ 1104290 h 3047785"/>
                <a:gd name="connsiteX50" fmla="*/ 1115579 w 1825371"/>
                <a:gd name="connsiteY50" fmla="*/ 1107743 h 3047785"/>
                <a:gd name="connsiteX51" fmla="*/ 1177026 w 1825371"/>
                <a:gd name="connsiteY51" fmla="*/ 1087375 h 3047785"/>
                <a:gd name="connsiteX52" fmla="*/ 1179787 w 1825371"/>
                <a:gd name="connsiteY52" fmla="*/ 1073913 h 3047785"/>
                <a:gd name="connsiteX53" fmla="*/ 1135255 w 1825371"/>
                <a:gd name="connsiteY53" fmla="*/ 1041117 h 3047785"/>
                <a:gd name="connsiteX54" fmla="*/ 939868 w 1825371"/>
                <a:gd name="connsiteY54" fmla="*/ 883702 h 3047785"/>
                <a:gd name="connsiteX55" fmla="*/ 549783 w 1825371"/>
                <a:gd name="connsiteY55" fmla="*/ 496379 h 3047785"/>
                <a:gd name="connsiteX56" fmla="*/ 40947 w 1825371"/>
                <a:gd name="connsiteY56" fmla="*/ 48990 h 3047785"/>
                <a:gd name="connsiteX57" fmla="*/ 5735 w 1825371"/>
                <a:gd name="connsiteY57" fmla="*/ 17231 h 3047785"/>
                <a:gd name="connsiteX58" fmla="*/ 902 w 1825371"/>
                <a:gd name="connsiteY58" fmla="*/ 4114 h 3047785"/>
                <a:gd name="connsiteX59" fmla="*/ 15747 w 1825371"/>
                <a:gd name="connsiteY59" fmla="*/ 1352 h 3047785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61256 w 1825371"/>
                <a:gd name="connsiteY32" fmla="*/ 1854772 h 4705763"/>
                <a:gd name="connsiteX33" fmla="*/ 1272647 w 1825371"/>
                <a:gd name="connsiteY33" fmla="*/ 2086061 h 4705763"/>
                <a:gd name="connsiteX34" fmla="*/ 1288528 w 1825371"/>
                <a:gd name="connsiteY34" fmla="*/ 2674639 h 4705763"/>
                <a:gd name="connsiteX35" fmla="*/ 1297493 w 1825371"/>
                <a:gd name="connsiteY35" fmla="*/ 3047785 h 4705763"/>
                <a:gd name="connsiteX36" fmla="*/ 938419 w 1825371"/>
                <a:gd name="connsiteY36" fmla="*/ 4705763 h 4705763"/>
                <a:gd name="connsiteX37" fmla="*/ 1053441 w 1825371"/>
                <a:gd name="connsiteY37" fmla="*/ 2920082 h 4705763"/>
                <a:gd name="connsiteX38" fmla="*/ 1066213 w 1825371"/>
                <a:gd name="connsiteY38" fmla="*/ 2573839 h 4705763"/>
                <a:gd name="connsiteX39" fmla="*/ 1077951 w 1825371"/>
                <a:gd name="connsiteY39" fmla="*/ 2236916 h 4705763"/>
                <a:gd name="connsiteX40" fmla="*/ 1093485 w 1825371"/>
                <a:gd name="connsiteY40" fmla="*/ 1882733 h 4705763"/>
                <a:gd name="connsiteX41" fmla="*/ 1107983 w 1825371"/>
                <a:gd name="connsiteY41" fmla="*/ 1608293 h 4705763"/>
                <a:gd name="connsiteX42" fmla="*/ 1125245 w 1825371"/>
                <a:gd name="connsiteY42" fmla="*/ 1293464 h 4705763"/>
                <a:gd name="connsiteX43" fmla="*/ 1096247 w 1825371"/>
                <a:gd name="connsiteY43" fmla="*/ 1270681 h 4705763"/>
                <a:gd name="connsiteX44" fmla="*/ 984400 w 1825371"/>
                <a:gd name="connsiteY44" fmla="*/ 1242374 h 4705763"/>
                <a:gd name="connsiteX45" fmla="*/ 977149 w 1825371"/>
                <a:gd name="connsiteY45" fmla="*/ 1225458 h 4705763"/>
                <a:gd name="connsiteX46" fmla="*/ 983019 w 1825371"/>
                <a:gd name="connsiteY46" fmla="*/ 1189902 h 4705763"/>
                <a:gd name="connsiteX47" fmla="*/ 1016158 w 1825371"/>
                <a:gd name="connsiteY47" fmla="*/ 1097041 h 4705763"/>
                <a:gd name="connsiteX48" fmla="*/ 1055513 w 1825371"/>
                <a:gd name="connsiteY48" fmla="*/ 1078055 h 4705763"/>
                <a:gd name="connsiteX49" fmla="*/ 1097628 w 1825371"/>
                <a:gd name="connsiteY49" fmla="*/ 1104290 h 4705763"/>
                <a:gd name="connsiteX50" fmla="*/ 1115579 w 1825371"/>
                <a:gd name="connsiteY50" fmla="*/ 1107743 h 4705763"/>
                <a:gd name="connsiteX51" fmla="*/ 1177026 w 1825371"/>
                <a:gd name="connsiteY51" fmla="*/ 1087375 h 4705763"/>
                <a:gd name="connsiteX52" fmla="*/ 1179787 w 1825371"/>
                <a:gd name="connsiteY52" fmla="*/ 1073913 h 4705763"/>
                <a:gd name="connsiteX53" fmla="*/ 1135255 w 1825371"/>
                <a:gd name="connsiteY53" fmla="*/ 1041117 h 4705763"/>
                <a:gd name="connsiteX54" fmla="*/ 939868 w 1825371"/>
                <a:gd name="connsiteY54" fmla="*/ 883702 h 4705763"/>
                <a:gd name="connsiteX55" fmla="*/ 549783 w 1825371"/>
                <a:gd name="connsiteY55" fmla="*/ 496379 h 4705763"/>
                <a:gd name="connsiteX56" fmla="*/ 40947 w 1825371"/>
                <a:gd name="connsiteY56" fmla="*/ 48990 h 4705763"/>
                <a:gd name="connsiteX57" fmla="*/ 5735 w 1825371"/>
                <a:gd name="connsiteY57" fmla="*/ 17231 h 4705763"/>
                <a:gd name="connsiteX58" fmla="*/ 902 w 1825371"/>
                <a:gd name="connsiteY58" fmla="*/ 4114 h 4705763"/>
                <a:gd name="connsiteX59" fmla="*/ 15747 w 1825371"/>
                <a:gd name="connsiteY59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61256 w 1825371"/>
                <a:gd name="connsiteY32" fmla="*/ 1854772 h 4705763"/>
                <a:gd name="connsiteX33" fmla="*/ 1272647 w 1825371"/>
                <a:gd name="connsiteY33" fmla="*/ 2086061 h 4705763"/>
                <a:gd name="connsiteX34" fmla="*/ 1288528 w 1825371"/>
                <a:gd name="connsiteY34" fmla="*/ 2674639 h 4705763"/>
                <a:gd name="connsiteX35" fmla="*/ 1297493 w 1825371"/>
                <a:gd name="connsiteY35" fmla="*/ 4685667 h 4705763"/>
                <a:gd name="connsiteX36" fmla="*/ 938419 w 1825371"/>
                <a:gd name="connsiteY36" fmla="*/ 4705763 h 4705763"/>
                <a:gd name="connsiteX37" fmla="*/ 1053441 w 1825371"/>
                <a:gd name="connsiteY37" fmla="*/ 2920082 h 4705763"/>
                <a:gd name="connsiteX38" fmla="*/ 1066213 w 1825371"/>
                <a:gd name="connsiteY38" fmla="*/ 2573839 h 4705763"/>
                <a:gd name="connsiteX39" fmla="*/ 1077951 w 1825371"/>
                <a:gd name="connsiteY39" fmla="*/ 2236916 h 4705763"/>
                <a:gd name="connsiteX40" fmla="*/ 1093485 w 1825371"/>
                <a:gd name="connsiteY40" fmla="*/ 1882733 h 4705763"/>
                <a:gd name="connsiteX41" fmla="*/ 1107983 w 1825371"/>
                <a:gd name="connsiteY41" fmla="*/ 1608293 h 4705763"/>
                <a:gd name="connsiteX42" fmla="*/ 1125245 w 1825371"/>
                <a:gd name="connsiteY42" fmla="*/ 1293464 h 4705763"/>
                <a:gd name="connsiteX43" fmla="*/ 1096247 w 1825371"/>
                <a:gd name="connsiteY43" fmla="*/ 1270681 h 4705763"/>
                <a:gd name="connsiteX44" fmla="*/ 984400 w 1825371"/>
                <a:gd name="connsiteY44" fmla="*/ 1242374 h 4705763"/>
                <a:gd name="connsiteX45" fmla="*/ 977149 w 1825371"/>
                <a:gd name="connsiteY45" fmla="*/ 1225458 h 4705763"/>
                <a:gd name="connsiteX46" fmla="*/ 983019 w 1825371"/>
                <a:gd name="connsiteY46" fmla="*/ 1189902 h 4705763"/>
                <a:gd name="connsiteX47" fmla="*/ 1016158 w 1825371"/>
                <a:gd name="connsiteY47" fmla="*/ 1097041 h 4705763"/>
                <a:gd name="connsiteX48" fmla="*/ 1055513 w 1825371"/>
                <a:gd name="connsiteY48" fmla="*/ 1078055 h 4705763"/>
                <a:gd name="connsiteX49" fmla="*/ 1097628 w 1825371"/>
                <a:gd name="connsiteY49" fmla="*/ 1104290 h 4705763"/>
                <a:gd name="connsiteX50" fmla="*/ 1115579 w 1825371"/>
                <a:gd name="connsiteY50" fmla="*/ 1107743 h 4705763"/>
                <a:gd name="connsiteX51" fmla="*/ 1177026 w 1825371"/>
                <a:gd name="connsiteY51" fmla="*/ 1087375 h 4705763"/>
                <a:gd name="connsiteX52" fmla="*/ 1179787 w 1825371"/>
                <a:gd name="connsiteY52" fmla="*/ 1073913 h 4705763"/>
                <a:gd name="connsiteX53" fmla="*/ 1135255 w 1825371"/>
                <a:gd name="connsiteY53" fmla="*/ 1041117 h 4705763"/>
                <a:gd name="connsiteX54" fmla="*/ 939868 w 1825371"/>
                <a:gd name="connsiteY54" fmla="*/ 883702 h 4705763"/>
                <a:gd name="connsiteX55" fmla="*/ 549783 w 1825371"/>
                <a:gd name="connsiteY55" fmla="*/ 496379 h 4705763"/>
                <a:gd name="connsiteX56" fmla="*/ 40947 w 1825371"/>
                <a:gd name="connsiteY56" fmla="*/ 48990 h 4705763"/>
                <a:gd name="connsiteX57" fmla="*/ 5735 w 1825371"/>
                <a:gd name="connsiteY57" fmla="*/ 17231 h 4705763"/>
                <a:gd name="connsiteX58" fmla="*/ 902 w 1825371"/>
                <a:gd name="connsiteY58" fmla="*/ 4114 h 4705763"/>
                <a:gd name="connsiteX59" fmla="*/ 15747 w 1825371"/>
                <a:gd name="connsiteY59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61256 w 1825371"/>
                <a:gd name="connsiteY32" fmla="*/ 1854772 h 4705763"/>
                <a:gd name="connsiteX33" fmla="*/ 1272647 w 1825371"/>
                <a:gd name="connsiteY33" fmla="*/ 2086061 h 4705763"/>
                <a:gd name="connsiteX34" fmla="*/ 1297493 w 1825371"/>
                <a:gd name="connsiteY34" fmla="*/ 4685667 h 4705763"/>
                <a:gd name="connsiteX35" fmla="*/ 938419 w 1825371"/>
                <a:gd name="connsiteY35" fmla="*/ 4705763 h 4705763"/>
                <a:gd name="connsiteX36" fmla="*/ 1053441 w 1825371"/>
                <a:gd name="connsiteY36" fmla="*/ 2920082 h 4705763"/>
                <a:gd name="connsiteX37" fmla="*/ 1066213 w 1825371"/>
                <a:gd name="connsiteY37" fmla="*/ 2573839 h 4705763"/>
                <a:gd name="connsiteX38" fmla="*/ 1077951 w 1825371"/>
                <a:gd name="connsiteY38" fmla="*/ 2236916 h 4705763"/>
                <a:gd name="connsiteX39" fmla="*/ 1093485 w 1825371"/>
                <a:gd name="connsiteY39" fmla="*/ 1882733 h 4705763"/>
                <a:gd name="connsiteX40" fmla="*/ 1107983 w 1825371"/>
                <a:gd name="connsiteY40" fmla="*/ 1608293 h 4705763"/>
                <a:gd name="connsiteX41" fmla="*/ 1125245 w 1825371"/>
                <a:gd name="connsiteY41" fmla="*/ 1293464 h 4705763"/>
                <a:gd name="connsiteX42" fmla="*/ 1096247 w 1825371"/>
                <a:gd name="connsiteY42" fmla="*/ 1270681 h 4705763"/>
                <a:gd name="connsiteX43" fmla="*/ 984400 w 1825371"/>
                <a:gd name="connsiteY43" fmla="*/ 1242374 h 4705763"/>
                <a:gd name="connsiteX44" fmla="*/ 977149 w 1825371"/>
                <a:gd name="connsiteY44" fmla="*/ 1225458 h 4705763"/>
                <a:gd name="connsiteX45" fmla="*/ 983019 w 1825371"/>
                <a:gd name="connsiteY45" fmla="*/ 1189902 h 4705763"/>
                <a:gd name="connsiteX46" fmla="*/ 1016158 w 1825371"/>
                <a:gd name="connsiteY46" fmla="*/ 1097041 h 4705763"/>
                <a:gd name="connsiteX47" fmla="*/ 1055513 w 1825371"/>
                <a:gd name="connsiteY47" fmla="*/ 1078055 h 4705763"/>
                <a:gd name="connsiteX48" fmla="*/ 1097628 w 1825371"/>
                <a:gd name="connsiteY48" fmla="*/ 1104290 h 4705763"/>
                <a:gd name="connsiteX49" fmla="*/ 1115579 w 1825371"/>
                <a:gd name="connsiteY49" fmla="*/ 1107743 h 4705763"/>
                <a:gd name="connsiteX50" fmla="*/ 1177026 w 1825371"/>
                <a:gd name="connsiteY50" fmla="*/ 1087375 h 4705763"/>
                <a:gd name="connsiteX51" fmla="*/ 1179787 w 1825371"/>
                <a:gd name="connsiteY51" fmla="*/ 1073913 h 4705763"/>
                <a:gd name="connsiteX52" fmla="*/ 1135255 w 1825371"/>
                <a:gd name="connsiteY52" fmla="*/ 1041117 h 4705763"/>
                <a:gd name="connsiteX53" fmla="*/ 939868 w 1825371"/>
                <a:gd name="connsiteY53" fmla="*/ 883702 h 4705763"/>
                <a:gd name="connsiteX54" fmla="*/ 549783 w 1825371"/>
                <a:gd name="connsiteY54" fmla="*/ 496379 h 4705763"/>
                <a:gd name="connsiteX55" fmla="*/ 40947 w 1825371"/>
                <a:gd name="connsiteY55" fmla="*/ 48990 h 4705763"/>
                <a:gd name="connsiteX56" fmla="*/ 5735 w 1825371"/>
                <a:gd name="connsiteY56" fmla="*/ 17231 h 4705763"/>
                <a:gd name="connsiteX57" fmla="*/ 902 w 1825371"/>
                <a:gd name="connsiteY57" fmla="*/ 4114 h 4705763"/>
                <a:gd name="connsiteX58" fmla="*/ 15747 w 1825371"/>
                <a:gd name="connsiteY58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61256 w 1825371"/>
                <a:gd name="connsiteY32" fmla="*/ 1854772 h 4705763"/>
                <a:gd name="connsiteX33" fmla="*/ 1297493 w 1825371"/>
                <a:gd name="connsiteY33" fmla="*/ 4685667 h 4705763"/>
                <a:gd name="connsiteX34" fmla="*/ 938419 w 1825371"/>
                <a:gd name="connsiteY34" fmla="*/ 4705763 h 4705763"/>
                <a:gd name="connsiteX35" fmla="*/ 1053441 w 1825371"/>
                <a:gd name="connsiteY35" fmla="*/ 2920082 h 4705763"/>
                <a:gd name="connsiteX36" fmla="*/ 1066213 w 1825371"/>
                <a:gd name="connsiteY36" fmla="*/ 2573839 h 4705763"/>
                <a:gd name="connsiteX37" fmla="*/ 1077951 w 1825371"/>
                <a:gd name="connsiteY37" fmla="*/ 2236916 h 4705763"/>
                <a:gd name="connsiteX38" fmla="*/ 1093485 w 1825371"/>
                <a:gd name="connsiteY38" fmla="*/ 1882733 h 4705763"/>
                <a:gd name="connsiteX39" fmla="*/ 1107983 w 1825371"/>
                <a:gd name="connsiteY39" fmla="*/ 1608293 h 4705763"/>
                <a:gd name="connsiteX40" fmla="*/ 1125245 w 1825371"/>
                <a:gd name="connsiteY40" fmla="*/ 1293464 h 4705763"/>
                <a:gd name="connsiteX41" fmla="*/ 1096247 w 1825371"/>
                <a:gd name="connsiteY41" fmla="*/ 1270681 h 4705763"/>
                <a:gd name="connsiteX42" fmla="*/ 984400 w 1825371"/>
                <a:gd name="connsiteY42" fmla="*/ 1242374 h 4705763"/>
                <a:gd name="connsiteX43" fmla="*/ 977149 w 1825371"/>
                <a:gd name="connsiteY43" fmla="*/ 1225458 h 4705763"/>
                <a:gd name="connsiteX44" fmla="*/ 983019 w 1825371"/>
                <a:gd name="connsiteY44" fmla="*/ 1189902 h 4705763"/>
                <a:gd name="connsiteX45" fmla="*/ 1016158 w 1825371"/>
                <a:gd name="connsiteY45" fmla="*/ 1097041 h 4705763"/>
                <a:gd name="connsiteX46" fmla="*/ 1055513 w 1825371"/>
                <a:gd name="connsiteY46" fmla="*/ 1078055 h 4705763"/>
                <a:gd name="connsiteX47" fmla="*/ 1097628 w 1825371"/>
                <a:gd name="connsiteY47" fmla="*/ 1104290 h 4705763"/>
                <a:gd name="connsiteX48" fmla="*/ 1115579 w 1825371"/>
                <a:gd name="connsiteY48" fmla="*/ 1107743 h 4705763"/>
                <a:gd name="connsiteX49" fmla="*/ 1177026 w 1825371"/>
                <a:gd name="connsiteY49" fmla="*/ 1087375 h 4705763"/>
                <a:gd name="connsiteX50" fmla="*/ 1179787 w 1825371"/>
                <a:gd name="connsiteY50" fmla="*/ 1073913 h 4705763"/>
                <a:gd name="connsiteX51" fmla="*/ 1135255 w 1825371"/>
                <a:gd name="connsiteY51" fmla="*/ 1041117 h 4705763"/>
                <a:gd name="connsiteX52" fmla="*/ 939868 w 1825371"/>
                <a:gd name="connsiteY52" fmla="*/ 883702 h 4705763"/>
                <a:gd name="connsiteX53" fmla="*/ 549783 w 1825371"/>
                <a:gd name="connsiteY53" fmla="*/ 496379 h 4705763"/>
                <a:gd name="connsiteX54" fmla="*/ 40947 w 1825371"/>
                <a:gd name="connsiteY54" fmla="*/ 48990 h 4705763"/>
                <a:gd name="connsiteX55" fmla="*/ 5735 w 1825371"/>
                <a:gd name="connsiteY55" fmla="*/ 17231 h 4705763"/>
                <a:gd name="connsiteX56" fmla="*/ 902 w 1825371"/>
                <a:gd name="connsiteY56" fmla="*/ 4114 h 4705763"/>
                <a:gd name="connsiteX57" fmla="*/ 15747 w 1825371"/>
                <a:gd name="connsiteY57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97493 w 1825371"/>
                <a:gd name="connsiteY32" fmla="*/ 4685667 h 4705763"/>
                <a:gd name="connsiteX33" fmla="*/ 938419 w 1825371"/>
                <a:gd name="connsiteY33" fmla="*/ 4705763 h 4705763"/>
                <a:gd name="connsiteX34" fmla="*/ 1053441 w 1825371"/>
                <a:gd name="connsiteY34" fmla="*/ 2920082 h 4705763"/>
                <a:gd name="connsiteX35" fmla="*/ 1066213 w 1825371"/>
                <a:gd name="connsiteY35" fmla="*/ 2573839 h 4705763"/>
                <a:gd name="connsiteX36" fmla="*/ 1077951 w 1825371"/>
                <a:gd name="connsiteY36" fmla="*/ 2236916 h 4705763"/>
                <a:gd name="connsiteX37" fmla="*/ 1093485 w 1825371"/>
                <a:gd name="connsiteY37" fmla="*/ 1882733 h 4705763"/>
                <a:gd name="connsiteX38" fmla="*/ 1107983 w 1825371"/>
                <a:gd name="connsiteY38" fmla="*/ 1608293 h 4705763"/>
                <a:gd name="connsiteX39" fmla="*/ 1125245 w 1825371"/>
                <a:gd name="connsiteY39" fmla="*/ 1293464 h 4705763"/>
                <a:gd name="connsiteX40" fmla="*/ 1096247 w 1825371"/>
                <a:gd name="connsiteY40" fmla="*/ 1270681 h 4705763"/>
                <a:gd name="connsiteX41" fmla="*/ 984400 w 1825371"/>
                <a:gd name="connsiteY41" fmla="*/ 1242374 h 4705763"/>
                <a:gd name="connsiteX42" fmla="*/ 977149 w 1825371"/>
                <a:gd name="connsiteY42" fmla="*/ 1225458 h 4705763"/>
                <a:gd name="connsiteX43" fmla="*/ 983019 w 1825371"/>
                <a:gd name="connsiteY43" fmla="*/ 1189902 h 4705763"/>
                <a:gd name="connsiteX44" fmla="*/ 1016158 w 1825371"/>
                <a:gd name="connsiteY44" fmla="*/ 1097041 h 4705763"/>
                <a:gd name="connsiteX45" fmla="*/ 1055513 w 1825371"/>
                <a:gd name="connsiteY45" fmla="*/ 1078055 h 4705763"/>
                <a:gd name="connsiteX46" fmla="*/ 1097628 w 1825371"/>
                <a:gd name="connsiteY46" fmla="*/ 1104290 h 4705763"/>
                <a:gd name="connsiteX47" fmla="*/ 1115579 w 1825371"/>
                <a:gd name="connsiteY47" fmla="*/ 1107743 h 4705763"/>
                <a:gd name="connsiteX48" fmla="*/ 1177026 w 1825371"/>
                <a:gd name="connsiteY48" fmla="*/ 1087375 h 4705763"/>
                <a:gd name="connsiteX49" fmla="*/ 1179787 w 1825371"/>
                <a:gd name="connsiteY49" fmla="*/ 1073913 h 4705763"/>
                <a:gd name="connsiteX50" fmla="*/ 1135255 w 1825371"/>
                <a:gd name="connsiteY50" fmla="*/ 1041117 h 4705763"/>
                <a:gd name="connsiteX51" fmla="*/ 939868 w 1825371"/>
                <a:gd name="connsiteY51" fmla="*/ 883702 h 4705763"/>
                <a:gd name="connsiteX52" fmla="*/ 549783 w 1825371"/>
                <a:gd name="connsiteY52" fmla="*/ 496379 h 4705763"/>
                <a:gd name="connsiteX53" fmla="*/ 40947 w 1825371"/>
                <a:gd name="connsiteY53" fmla="*/ 48990 h 4705763"/>
                <a:gd name="connsiteX54" fmla="*/ 5735 w 1825371"/>
                <a:gd name="connsiteY54" fmla="*/ 17231 h 4705763"/>
                <a:gd name="connsiteX55" fmla="*/ 902 w 1825371"/>
                <a:gd name="connsiteY55" fmla="*/ 4114 h 4705763"/>
                <a:gd name="connsiteX56" fmla="*/ 15747 w 1825371"/>
                <a:gd name="connsiteY56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066213 w 1825371"/>
                <a:gd name="connsiteY34" fmla="*/ 2573839 h 4705763"/>
                <a:gd name="connsiteX35" fmla="*/ 1077951 w 1825371"/>
                <a:gd name="connsiteY35" fmla="*/ 2236916 h 4705763"/>
                <a:gd name="connsiteX36" fmla="*/ 1093485 w 1825371"/>
                <a:gd name="connsiteY36" fmla="*/ 1882733 h 4705763"/>
                <a:gd name="connsiteX37" fmla="*/ 1107983 w 1825371"/>
                <a:gd name="connsiteY37" fmla="*/ 1608293 h 4705763"/>
                <a:gd name="connsiteX38" fmla="*/ 1125245 w 1825371"/>
                <a:gd name="connsiteY38" fmla="*/ 1293464 h 4705763"/>
                <a:gd name="connsiteX39" fmla="*/ 1096247 w 1825371"/>
                <a:gd name="connsiteY39" fmla="*/ 1270681 h 4705763"/>
                <a:gd name="connsiteX40" fmla="*/ 984400 w 1825371"/>
                <a:gd name="connsiteY40" fmla="*/ 1242374 h 4705763"/>
                <a:gd name="connsiteX41" fmla="*/ 977149 w 1825371"/>
                <a:gd name="connsiteY41" fmla="*/ 1225458 h 4705763"/>
                <a:gd name="connsiteX42" fmla="*/ 983019 w 1825371"/>
                <a:gd name="connsiteY42" fmla="*/ 1189902 h 4705763"/>
                <a:gd name="connsiteX43" fmla="*/ 1016158 w 1825371"/>
                <a:gd name="connsiteY43" fmla="*/ 1097041 h 4705763"/>
                <a:gd name="connsiteX44" fmla="*/ 1055513 w 1825371"/>
                <a:gd name="connsiteY44" fmla="*/ 1078055 h 4705763"/>
                <a:gd name="connsiteX45" fmla="*/ 1097628 w 1825371"/>
                <a:gd name="connsiteY45" fmla="*/ 1104290 h 4705763"/>
                <a:gd name="connsiteX46" fmla="*/ 1115579 w 1825371"/>
                <a:gd name="connsiteY46" fmla="*/ 1107743 h 4705763"/>
                <a:gd name="connsiteX47" fmla="*/ 1177026 w 1825371"/>
                <a:gd name="connsiteY47" fmla="*/ 1087375 h 4705763"/>
                <a:gd name="connsiteX48" fmla="*/ 1179787 w 1825371"/>
                <a:gd name="connsiteY48" fmla="*/ 1073913 h 4705763"/>
                <a:gd name="connsiteX49" fmla="*/ 1135255 w 1825371"/>
                <a:gd name="connsiteY49" fmla="*/ 1041117 h 4705763"/>
                <a:gd name="connsiteX50" fmla="*/ 939868 w 1825371"/>
                <a:gd name="connsiteY50" fmla="*/ 883702 h 4705763"/>
                <a:gd name="connsiteX51" fmla="*/ 549783 w 1825371"/>
                <a:gd name="connsiteY51" fmla="*/ 496379 h 4705763"/>
                <a:gd name="connsiteX52" fmla="*/ 40947 w 1825371"/>
                <a:gd name="connsiteY52" fmla="*/ 48990 h 4705763"/>
                <a:gd name="connsiteX53" fmla="*/ 5735 w 1825371"/>
                <a:gd name="connsiteY53" fmla="*/ 17231 h 4705763"/>
                <a:gd name="connsiteX54" fmla="*/ 902 w 1825371"/>
                <a:gd name="connsiteY54" fmla="*/ 4114 h 4705763"/>
                <a:gd name="connsiteX55" fmla="*/ 15747 w 1825371"/>
                <a:gd name="connsiteY55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066213 w 1825371"/>
                <a:gd name="connsiteY34" fmla="*/ 2573839 h 4705763"/>
                <a:gd name="connsiteX35" fmla="*/ 1077951 w 1825371"/>
                <a:gd name="connsiteY35" fmla="*/ 2236916 h 4705763"/>
                <a:gd name="connsiteX36" fmla="*/ 1093485 w 1825371"/>
                <a:gd name="connsiteY36" fmla="*/ 1882733 h 4705763"/>
                <a:gd name="connsiteX37" fmla="*/ 1125245 w 1825371"/>
                <a:gd name="connsiteY37" fmla="*/ 1293464 h 4705763"/>
                <a:gd name="connsiteX38" fmla="*/ 1096247 w 1825371"/>
                <a:gd name="connsiteY38" fmla="*/ 1270681 h 4705763"/>
                <a:gd name="connsiteX39" fmla="*/ 984400 w 1825371"/>
                <a:gd name="connsiteY39" fmla="*/ 1242374 h 4705763"/>
                <a:gd name="connsiteX40" fmla="*/ 977149 w 1825371"/>
                <a:gd name="connsiteY40" fmla="*/ 1225458 h 4705763"/>
                <a:gd name="connsiteX41" fmla="*/ 983019 w 1825371"/>
                <a:gd name="connsiteY41" fmla="*/ 1189902 h 4705763"/>
                <a:gd name="connsiteX42" fmla="*/ 1016158 w 1825371"/>
                <a:gd name="connsiteY42" fmla="*/ 1097041 h 4705763"/>
                <a:gd name="connsiteX43" fmla="*/ 1055513 w 1825371"/>
                <a:gd name="connsiteY43" fmla="*/ 1078055 h 4705763"/>
                <a:gd name="connsiteX44" fmla="*/ 1097628 w 1825371"/>
                <a:gd name="connsiteY44" fmla="*/ 1104290 h 4705763"/>
                <a:gd name="connsiteX45" fmla="*/ 1115579 w 1825371"/>
                <a:gd name="connsiteY45" fmla="*/ 1107743 h 4705763"/>
                <a:gd name="connsiteX46" fmla="*/ 1177026 w 1825371"/>
                <a:gd name="connsiteY46" fmla="*/ 1087375 h 4705763"/>
                <a:gd name="connsiteX47" fmla="*/ 1179787 w 1825371"/>
                <a:gd name="connsiteY47" fmla="*/ 1073913 h 4705763"/>
                <a:gd name="connsiteX48" fmla="*/ 1135255 w 1825371"/>
                <a:gd name="connsiteY48" fmla="*/ 1041117 h 4705763"/>
                <a:gd name="connsiteX49" fmla="*/ 939868 w 1825371"/>
                <a:gd name="connsiteY49" fmla="*/ 883702 h 4705763"/>
                <a:gd name="connsiteX50" fmla="*/ 549783 w 1825371"/>
                <a:gd name="connsiteY50" fmla="*/ 496379 h 4705763"/>
                <a:gd name="connsiteX51" fmla="*/ 40947 w 1825371"/>
                <a:gd name="connsiteY51" fmla="*/ 48990 h 4705763"/>
                <a:gd name="connsiteX52" fmla="*/ 5735 w 1825371"/>
                <a:gd name="connsiteY52" fmla="*/ 17231 h 4705763"/>
                <a:gd name="connsiteX53" fmla="*/ 902 w 1825371"/>
                <a:gd name="connsiteY53" fmla="*/ 4114 h 4705763"/>
                <a:gd name="connsiteX54" fmla="*/ 15747 w 1825371"/>
                <a:gd name="connsiteY54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066213 w 1825371"/>
                <a:gd name="connsiteY34" fmla="*/ 2573839 h 4705763"/>
                <a:gd name="connsiteX35" fmla="*/ 1077951 w 1825371"/>
                <a:gd name="connsiteY35" fmla="*/ 2236916 h 4705763"/>
                <a:gd name="connsiteX36" fmla="*/ 1125245 w 1825371"/>
                <a:gd name="connsiteY36" fmla="*/ 1293464 h 4705763"/>
                <a:gd name="connsiteX37" fmla="*/ 1096247 w 1825371"/>
                <a:gd name="connsiteY37" fmla="*/ 1270681 h 4705763"/>
                <a:gd name="connsiteX38" fmla="*/ 984400 w 1825371"/>
                <a:gd name="connsiteY38" fmla="*/ 1242374 h 4705763"/>
                <a:gd name="connsiteX39" fmla="*/ 977149 w 1825371"/>
                <a:gd name="connsiteY39" fmla="*/ 1225458 h 4705763"/>
                <a:gd name="connsiteX40" fmla="*/ 983019 w 1825371"/>
                <a:gd name="connsiteY40" fmla="*/ 1189902 h 4705763"/>
                <a:gd name="connsiteX41" fmla="*/ 1016158 w 1825371"/>
                <a:gd name="connsiteY41" fmla="*/ 1097041 h 4705763"/>
                <a:gd name="connsiteX42" fmla="*/ 1055513 w 1825371"/>
                <a:gd name="connsiteY42" fmla="*/ 1078055 h 4705763"/>
                <a:gd name="connsiteX43" fmla="*/ 1097628 w 1825371"/>
                <a:gd name="connsiteY43" fmla="*/ 1104290 h 4705763"/>
                <a:gd name="connsiteX44" fmla="*/ 1115579 w 1825371"/>
                <a:gd name="connsiteY44" fmla="*/ 1107743 h 4705763"/>
                <a:gd name="connsiteX45" fmla="*/ 1177026 w 1825371"/>
                <a:gd name="connsiteY45" fmla="*/ 1087375 h 4705763"/>
                <a:gd name="connsiteX46" fmla="*/ 1179787 w 1825371"/>
                <a:gd name="connsiteY46" fmla="*/ 1073913 h 4705763"/>
                <a:gd name="connsiteX47" fmla="*/ 1135255 w 1825371"/>
                <a:gd name="connsiteY47" fmla="*/ 1041117 h 4705763"/>
                <a:gd name="connsiteX48" fmla="*/ 939868 w 1825371"/>
                <a:gd name="connsiteY48" fmla="*/ 883702 h 4705763"/>
                <a:gd name="connsiteX49" fmla="*/ 549783 w 1825371"/>
                <a:gd name="connsiteY49" fmla="*/ 496379 h 4705763"/>
                <a:gd name="connsiteX50" fmla="*/ 40947 w 1825371"/>
                <a:gd name="connsiteY50" fmla="*/ 48990 h 4705763"/>
                <a:gd name="connsiteX51" fmla="*/ 5735 w 1825371"/>
                <a:gd name="connsiteY51" fmla="*/ 17231 h 4705763"/>
                <a:gd name="connsiteX52" fmla="*/ 902 w 1825371"/>
                <a:gd name="connsiteY52" fmla="*/ 4114 h 4705763"/>
                <a:gd name="connsiteX53" fmla="*/ 15747 w 1825371"/>
                <a:gd name="connsiteY53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066213 w 1825371"/>
                <a:gd name="connsiteY34" fmla="*/ 2573839 h 4705763"/>
                <a:gd name="connsiteX35" fmla="*/ 1125245 w 1825371"/>
                <a:gd name="connsiteY35" fmla="*/ 1293464 h 4705763"/>
                <a:gd name="connsiteX36" fmla="*/ 1096247 w 1825371"/>
                <a:gd name="connsiteY36" fmla="*/ 1270681 h 4705763"/>
                <a:gd name="connsiteX37" fmla="*/ 984400 w 1825371"/>
                <a:gd name="connsiteY37" fmla="*/ 1242374 h 4705763"/>
                <a:gd name="connsiteX38" fmla="*/ 977149 w 1825371"/>
                <a:gd name="connsiteY38" fmla="*/ 1225458 h 4705763"/>
                <a:gd name="connsiteX39" fmla="*/ 983019 w 1825371"/>
                <a:gd name="connsiteY39" fmla="*/ 1189902 h 4705763"/>
                <a:gd name="connsiteX40" fmla="*/ 1016158 w 1825371"/>
                <a:gd name="connsiteY40" fmla="*/ 1097041 h 4705763"/>
                <a:gd name="connsiteX41" fmla="*/ 1055513 w 1825371"/>
                <a:gd name="connsiteY41" fmla="*/ 1078055 h 4705763"/>
                <a:gd name="connsiteX42" fmla="*/ 1097628 w 1825371"/>
                <a:gd name="connsiteY42" fmla="*/ 1104290 h 4705763"/>
                <a:gd name="connsiteX43" fmla="*/ 1115579 w 1825371"/>
                <a:gd name="connsiteY43" fmla="*/ 1107743 h 4705763"/>
                <a:gd name="connsiteX44" fmla="*/ 1177026 w 1825371"/>
                <a:gd name="connsiteY44" fmla="*/ 1087375 h 4705763"/>
                <a:gd name="connsiteX45" fmla="*/ 1179787 w 1825371"/>
                <a:gd name="connsiteY45" fmla="*/ 1073913 h 4705763"/>
                <a:gd name="connsiteX46" fmla="*/ 1135255 w 1825371"/>
                <a:gd name="connsiteY46" fmla="*/ 1041117 h 4705763"/>
                <a:gd name="connsiteX47" fmla="*/ 939868 w 1825371"/>
                <a:gd name="connsiteY47" fmla="*/ 883702 h 4705763"/>
                <a:gd name="connsiteX48" fmla="*/ 549783 w 1825371"/>
                <a:gd name="connsiteY48" fmla="*/ 496379 h 4705763"/>
                <a:gd name="connsiteX49" fmla="*/ 40947 w 1825371"/>
                <a:gd name="connsiteY49" fmla="*/ 48990 h 4705763"/>
                <a:gd name="connsiteX50" fmla="*/ 5735 w 1825371"/>
                <a:gd name="connsiteY50" fmla="*/ 17231 h 4705763"/>
                <a:gd name="connsiteX51" fmla="*/ 902 w 1825371"/>
                <a:gd name="connsiteY51" fmla="*/ 4114 h 4705763"/>
                <a:gd name="connsiteX52" fmla="*/ 15747 w 1825371"/>
                <a:gd name="connsiteY52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125245 w 1825371"/>
                <a:gd name="connsiteY34" fmla="*/ 1293464 h 4705763"/>
                <a:gd name="connsiteX35" fmla="*/ 1096247 w 1825371"/>
                <a:gd name="connsiteY35" fmla="*/ 1270681 h 4705763"/>
                <a:gd name="connsiteX36" fmla="*/ 984400 w 1825371"/>
                <a:gd name="connsiteY36" fmla="*/ 1242374 h 4705763"/>
                <a:gd name="connsiteX37" fmla="*/ 977149 w 1825371"/>
                <a:gd name="connsiteY37" fmla="*/ 1225458 h 4705763"/>
                <a:gd name="connsiteX38" fmla="*/ 983019 w 1825371"/>
                <a:gd name="connsiteY38" fmla="*/ 1189902 h 4705763"/>
                <a:gd name="connsiteX39" fmla="*/ 1016158 w 1825371"/>
                <a:gd name="connsiteY39" fmla="*/ 1097041 h 4705763"/>
                <a:gd name="connsiteX40" fmla="*/ 1055513 w 1825371"/>
                <a:gd name="connsiteY40" fmla="*/ 1078055 h 4705763"/>
                <a:gd name="connsiteX41" fmla="*/ 1097628 w 1825371"/>
                <a:gd name="connsiteY41" fmla="*/ 1104290 h 4705763"/>
                <a:gd name="connsiteX42" fmla="*/ 1115579 w 1825371"/>
                <a:gd name="connsiteY42" fmla="*/ 1107743 h 4705763"/>
                <a:gd name="connsiteX43" fmla="*/ 1177026 w 1825371"/>
                <a:gd name="connsiteY43" fmla="*/ 1087375 h 4705763"/>
                <a:gd name="connsiteX44" fmla="*/ 1179787 w 1825371"/>
                <a:gd name="connsiteY44" fmla="*/ 1073913 h 4705763"/>
                <a:gd name="connsiteX45" fmla="*/ 1135255 w 1825371"/>
                <a:gd name="connsiteY45" fmla="*/ 1041117 h 4705763"/>
                <a:gd name="connsiteX46" fmla="*/ 939868 w 1825371"/>
                <a:gd name="connsiteY46" fmla="*/ 883702 h 4705763"/>
                <a:gd name="connsiteX47" fmla="*/ 549783 w 1825371"/>
                <a:gd name="connsiteY47" fmla="*/ 496379 h 4705763"/>
                <a:gd name="connsiteX48" fmla="*/ 40947 w 1825371"/>
                <a:gd name="connsiteY48" fmla="*/ 48990 h 4705763"/>
                <a:gd name="connsiteX49" fmla="*/ 5735 w 1825371"/>
                <a:gd name="connsiteY49" fmla="*/ 17231 h 4705763"/>
                <a:gd name="connsiteX50" fmla="*/ 902 w 1825371"/>
                <a:gd name="connsiteY50" fmla="*/ 4114 h 4705763"/>
                <a:gd name="connsiteX51" fmla="*/ 15747 w 1825371"/>
                <a:gd name="connsiteY51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125245 w 1825371"/>
                <a:gd name="connsiteY33" fmla="*/ 1293464 h 4705763"/>
                <a:gd name="connsiteX34" fmla="*/ 1096247 w 1825371"/>
                <a:gd name="connsiteY34" fmla="*/ 1270681 h 4705763"/>
                <a:gd name="connsiteX35" fmla="*/ 984400 w 1825371"/>
                <a:gd name="connsiteY35" fmla="*/ 1242374 h 4705763"/>
                <a:gd name="connsiteX36" fmla="*/ 977149 w 1825371"/>
                <a:gd name="connsiteY36" fmla="*/ 1225458 h 4705763"/>
                <a:gd name="connsiteX37" fmla="*/ 983019 w 1825371"/>
                <a:gd name="connsiteY37" fmla="*/ 1189902 h 4705763"/>
                <a:gd name="connsiteX38" fmla="*/ 1016158 w 1825371"/>
                <a:gd name="connsiteY38" fmla="*/ 1097041 h 4705763"/>
                <a:gd name="connsiteX39" fmla="*/ 1055513 w 1825371"/>
                <a:gd name="connsiteY39" fmla="*/ 1078055 h 4705763"/>
                <a:gd name="connsiteX40" fmla="*/ 1097628 w 1825371"/>
                <a:gd name="connsiteY40" fmla="*/ 1104290 h 4705763"/>
                <a:gd name="connsiteX41" fmla="*/ 1115579 w 1825371"/>
                <a:gd name="connsiteY41" fmla="*/ 1107743 h 4705763"/>
                <a:gd name="connsiteX42" fmla="*/ 1177026 w 1825371"/>
                <a:gd name="connsiteY42" fmla="*/ 1087375 h 4705763"/>
                <a:gd name="connsiteX43" fmla="*/ 1179787 w 1825371"/>
                <a:gd name="connsiteY43" fmla="*/ 1073913 h 4705763"/>
                <a:gd name="connsiteX44" fmla="*/ 1135255 w 1825371"/>
                <a:gd name="connsiteY44" fmla="*/ 1041117 h 4705763"/>
                <a:gd name="connsiteX45" fmla="*/ 939868 w 1825371"/>
                <a:gd name="connsiteY45" fmla="*/ 883702 h 4705763"/>
                <a:gd name="connsiteX46" fmla="*/ 549783 w 1825371"/>
                <a:gd name="connsiteY46" fmla="*/ 496379 h 4705763"/>
                <a:gd name="connsiteX47" fmla="*/ 40947 w 1825371"/>
                <a:gd name="connsiteY47" fmla="*/ 48990 h 4705763"/>
                <a:gd name="connsiteX48" fmla="*/ 5735 w 1825371"/>
                <a:gd name="connsiteY48" fmla="*/ 17231 h 4705763"/>
                <a:gd name="connsiteX49" fmla="*/ 902 w 1825371"/>
                <a:gd name="connsiteY49" fmla="*/ 4114 h 4705763"/>
                <a:gd name="connsiteX50" fmla="*/ 15747 w 1825371"/>
                <a:gd name="connsiteY50" fmla="*/ 1352 h 4705763"/>
                <a:gd name="connsiteX0" fmla="*/ 15747 w 1825371"/>
                <a:gd name="connsiteY0" fmla="*/ 1352 h 4685667"/>
                <a:gd name="connsiteX1" fmla="*/ 83062 w 1825371"/>
                <a:gd name="connsiteY1" fmla="*/ 34837 h 4685667"/>
                <a:gd name="connsiteX2" fmla="*/ 961270 w 1825371"/>
                <a:gd name="connsiteY2" fmla="*/ 755975 h 4685667"/>
                <a:gd name="connsiteX3" fmla="*/ 1239162 w 1825371"/>
                <a:gd name="connsiteY3" fmla="*/ 1001764 h 4685667"/>
                <a:gd name="connsiteX4" fmla="*/ 1276445 w 1825371"/>
                <a:gd name="connsiteY4" fmla="*/ 1025928 h 4685667"/>
                <a:gd name="connsiteX5" fmla="*/ 1316489 w 1825371"/>
                <a:gd name="connsiteY5" fmla="*/ 1009704 h 4685667"/>
                <a:gd name="connsiteX6" fmla="*/ 1345141 w 1825371"/>
                <a:gd name="connsiteY6" fmla="*/ 948602 h 4685667"/>
                <a:gd name="connsiteX7" fmla="*/ 1407624 w 1825371"/>
                <a:gd name="connsiteY7" fmla="*/ 869894 h 4685667"/>
                <a:gd name="connsiteX8" fmla="*/ 1749379 w 1825371"/>
                <a:gd name="connsiteY8" fmla="*/ 590967 h 4685667"/>
                <a:gd name="connsiteX9" fmla="*/ 1808066 w 1825371"/>
                <a:gd name="connsiteY9" fmla="*/ 545399 h 4685667"/>
                <a:gd name="connsiteX10" fmla="*/ 1825326 w 1825371"/>
                <a:gd name="connsiteY10" fmla="*/ 554375 h 4685667"/>
                <a:gd name="connsiteX11" fmla="*/ 1811172 w 1825371"/>
                <a:gd name="connsiteY11" fmla="*/ 590277 h 4685667"/>
                <a:gd name="connsiteX12" fmla="*/ 1721073 w 1825371"/>
                <a:gd name="connsiteY12" fmla="*/ 698326 h 4685667"/>
                <a:gd name="connsiteX13" fmla="*/ 1385877 w 1825371"/>
                <a:gd name="connsiteY13" fmla="*/ 1068389 h 4685667"/>
                <a:gd name="connsiteX14" fmla="*/ 1376211 w 1825371"/>
                <a:gd name="connsiteY14" fmla="*/ 1098421 h 4685667"/>
                <a:gd name="connsiteX15" fmla="*/ 1361366 w 1825371"/>
                <a:gd name="connsiteY15" fmla="*/ 1135359 h 4685667"/>
                <a:gd name="connsiteX16" fmla="*/ 1355153 w 1825371"/>
                <a:gd name="connsiteY16" fmla="*/ 1169879 h 4685667"/>
                <a:gd name="connsiteX17" fmla="*/ 1409696 w 1825371"/>
                <a:gd name="connsiteY17" fmla="*/ 1384253 h 4685667"/>
                <a:gd name="connsiteX18" fmla="*/ 1524994 w 1825371"/>
                <a:gd name="connsiteY18" fmla="*/ 1739817 h 4685667"/>
                <a:gd name="connsiteX19" fmla="*/ 1659971 w 1825371"/>
                <a:gd name="connsiteY19" fmla="*/ 2199288 h 4685667"/>
                <a:gd name="connsiteX20" fmla="*/ 1782864 w 1825371"/>
                <a:gd name="connsiteY20" fmla="*/ 2697077 h 4685667"/>
                <a:gd name="connsiteX21" fmla="*/ 1794257 w 1825371"/>
                <a:gd name="connsiteY21" fmla="*/ 2767845 h 4685667"/>
                <a:gd name="connsiteX22" fmla="*/ 1791840 w 1825371"/>
                <a:gd name="connsiteY22" fmla="*/ 2778202 h 4685667"/>
                <a:gd name="connsiteX23" fmla="*/ 1784245 w 1825371"/>
                <a:gd name="connsiteY23" fmla="*/ 2770607 h 4685667"/>
                <a:gd name="connsiteX24" fmla="*/ 1746617 w 1825371"/>
                <a:gd name="connsiteY24" fmla="*/ 2660831 h 4685667"/>
                <a:gd name="connsiteX25" fmla="*/ 1513602 w 1825371"/>
                <a:gd name="connsiteY25" fmla="*/ 1875484 h 4685667"/>
                <a:gd name="connsiteX26" fmla="*/ 1297158 w 1825371"/>
                <a:gd name="connsiteY26" fmla="*/ 1267919 h 4685667"/>
                <a:gd name="connsiteX27" fmla="*/ 1275064 w 1825371"/>
                <a:gd name="connsiteY27" fmla="*/ 1217173 h 4685667"/>
                <a:gd name="connsiteX28" fmla="*/ 1248483 w 1825371"/>
                <a:gd name="connsiteY28" fmla="*/ 1193353 h 4685667"/>
                <a:gd name="connsiteX29" fmla="*/ 1232949 w 1825371"/>
                <a:gd name="connsiteY29" fmla="*/ 1222351 h 4685667"/>
                <a:gd name="connsiteX30" fmla="*/ 1230877 w 1825371"/>
                <a:gd name="connsiteY30" fmla="*/ 1283108 h 4685667"/>
                <a:gd name="connsiteX31" fmla="*/ 1297493 w 1825371"/>
                <a:gd name="connsiteY31" fmla="*/ 4685667 h 4685667"/>
                <a:gd name="connsiteX32" fmla="*/ 978613 w 1825371"/>
                <a:gd name="connsiteY32" fmla="*/ 4685667 h 4685667"/>
                <a:gd name="connsiteX33" fmla="*/ 1125245 w 1825371"/>
                <a:gd name="connsiteY33" fmla="*/ 1293464 h 4685667"/>
                <a:gd name="connsiteX34" fmla="*/ 1096247 w 1825371"/>
                <a:gd name="connsiteY34" fmla="*/ 1270681 h 4685667"/>
                <a:gd name="connsiteX35" fmla="*/ 984400 w 1825371"/>
                <a:gd name="connsiteY35" fmla="*/ 1242374 h 4685667"/>
                <a:gd name="connsiteX36" fmla="*/ 977149 w 1825371"/>
                <a:gd name="connsiteY36" fmla="*/ 1225458 h 4685667"/>
                <a:gd name="connsiteX37" fmla="*/ 983019 w 1825371"/>
                <a:gd name="connsiteY37" fmla="*/ 1189902 h 4685667"/>
                <a:gd name="connsiteX38" fmla="*/ 1016158 w 1825371"/>
                <a:gd name="connsiteY38" fmla="*/ 1097041 h 4685667"/>
                <a:gd name="connsiteX39" fmla="*/ 1055513 w 1825371"/>
                <a:gd name="connsiteY39" fmla="*/ 1078055 h 4685667"/>
                <a:gd name="connsiteX40" fmla="*/ 1097628 w 1825371"/>
                <a:gd name="connsiteY40" fmla="*/ 1104290 h 4685667"/>
                <a:gd name="connsiteX41" fmla="*/ 1115579 w 1825371"/>
                <a:gd name="connsiteY41" fmla="*/ 1107743 h 4685667"/>
                <a:gd name="connsiteX42" fmla="*/ 1177026 w 1825371"/>
                <a:gd name="connsiteY42" fmla="*/ 1087375 h 4685667"/>
                <a:gd name="connsiteX43" fmla="*/ 1179787 w 1825371"/>
                <a:gd name="connsiteY43" fmla="*/ 1073913 h 4685667"/>
                <a:gd name="connsiteX44" fmla="*/ 1135255 w 1825371"/>
                <a:gd name="connsiteY44" fmla="*/ 1041117 h 4685667"/>
                <a:gd name="connsiteX45" fmla="*/ 939868 w 1825371"/>
                <a:gd name="connsiteY45" fmla="*/ 883702 h 4685667"/>
                <a:gd name="connsiteX46" fmla="*/ 549783 w 1825371"/>
                <a:gd name="connsiteY46" fmla="*/ 496379 h 4685667"/>
                <a:gd name="connsiteX47" fmla="*/ 40947 w 1825371"/>
                <a:gd name="connsiteY47" fmla="*/ 48990 h 4685667"/>
                <a:gd name="connsiteX48" fmla="*/ 5735 w 1825371"/>
                <a:gd name="connsiteY48" fmla="*/ 17231 h 4685667"/>
                <a:gd name="connsiteX49" fmla="*/ 902 w 1825371"/>
                <a:gd name="connsiteY49" fmla="*/ 4114 h 4685667"/>
                <a:gd name="connsiteX50" fmla="*/ 15747 w 1825371"/>
                <a:gd name="connsiteY50" fmla="*/ 1352 h 4685667"/>
                <a:gd name="connsiteX0" fmla="*/ 15747 w 1825371"/>
                <a:gd name="connsiteY0" fmla="*/ 1352 h 4685667"/>
                <a:gd name="connsiteX1" fmla="*/ 83062 w 1825371"/>
                <a:gd name="connsiteY1" fmla="*/ 34837 h 4685667"/>
                <a:gd name="connsiteX2" fmla="*/ 961270 w 1825371"/>
                <a:gd name="connsiteY2" fmla="*/ 755975 h 4685667"/>
                <a:gd name="connsiteX3" fmla="*/ 1239162 w 1825371"/>
                <a:gd name="connsiteY3" fmla="*/ 1001764 h 4685667"/>
                <a:gd name="connsiteX4" fmla="*/ 1276445 w 1825371"/>
                <a:gd name="connsiteY4" fmla="*/ 1025928 h 4685667"/>
                <a:gd name="connsiteX5" fmla="*/ 1316489 w 1825371"/>
                <a:gd name="connsiteY5" fmla="*/ 1009704 h 4685667"/>
                <a:gd name="connsiteX6" fmla="*/ 1345141 w 1825371"/>
                <a:gd name="connsiteY6" fmla="*/ 948602 h 4685667"/>
                <a:gd name="connsiteX7" fmla="*/ 1407624 w 1825371"/>
                <a:gd name="connsiteY7" fmla="*/ 869894 h 4685667"/>
                <a:gd name="connsiteX8" fmla="*/ 1749379 w 1825371"/>
                <a:gd name="connsiteY8" fmla="*/ 590967 h 4685667"/>
                <a:gd name="connsiteX9" fmla="*/ 1808066 w 1825371"/>
                <a:gd name="connsiteY9" fmla="*/ 545399 h 4685667"/>
                <a:gd name="connsiteX10" fmla="*/ 1825326 w 1825371"/>
                <a:gd name="connsiteY10" fmla="*/ 554375 h 4685667"/>
                <a:gd name="connsiteX11" fmla="*/ 1811172 w 1825371"/>
                <a:gd name="connsiteY11" fmla="*/ 590277 h 4685667"/>
                <a:gd name="connsiteX12" fmla="*/ 1721073 w 1825371"/>
                <a:gd name="connsiteY12" fmla="*/ 698326 h 4685667"/>
                <a:gd name="connsiteX13" fmla="*/ 1385877 w 1825371"/>
                <a:gd name="connsiteY13" fmla="*/ 1068389 h 4685667"/>
                <a:gd name="connsiteX14" fmla="*/ 1376211 w 1825371"/>
                <a:gd name="connsiteY14" fmla="*/ 1098421 h 4685667"/>
                <a:gd name="connsiteX15" fmla="*/ 1361366 w 1825371"/>
                <a:gd name="connsiteY15" fmla="*/ 1135359 h 4685667"/>
                <a:gd name="connsiteX16" fmla="*/ 1355153 w 1825371"/>
                <a:gd name="connsiteY16" fmla="*/ 1169879 h 4685667"/>
                <a:gd name="connsiteX17" fmla="*/ 1409696 w 1825371"/>
                <a:gd name="connsiteY17" fmla="*/ 1384253 h 4685667"/>
                <a:gd name="connsiteX18" fmla="*/ 1524994 w 1825371"/>
                <a:gd name="connsiteY18" fmla="*/ 1739817 h 4685667"/>
                <a:gd name="connsiteX19" fmla="*/ 1659971 w 1825371"/>
                <a:gd name="connsiteY19" fmla="*/ 2199288 h 4685667"/>
                <a:gd name="connsiteX20" fmla="*/ 1782864 w 1825371"/>
                <a:gd name="connsiteY20" fmla="*/ 2697077 h 4685667"/>
                <a:gd name="connsiteX21" fmla="*/ 1794257 w 1825371"/>
                <a:gd name="connsiteY21" fmla="*/ 2767845 h 4685667"/>
                <a:gd name="connsiteX22" fmla="*/ 1791840 w 1825371"/>
                <a:gd name="connsiteY22" fmla="*/ 2778202 h 4685667"/>
                <a:gd name="connsiteX23" fmla="*/ 1784245 w 1825371"/>
                <a:gd name="connsiteY23" fmla="*/ 2770607 h 4685667"/>
                <a:gd name="connsiteX24" fmla="*/ 1746617 w 1825371"/>
                <a:gd name="connsiteY24" fmla="*/ 2660831 h 4685667"/>
                <a:gd name="connsiteX25" fmla="*/ 1513602 w 1825371"/>
                <a:gd name="connsiteY25" fmla="*/ 1875484 h 4685667"/>
                <a:gd name="connsiteX26" fmla="*/ 1297158 w 1825371"/>
                <a:gd name="connsiteY26" fmla="*/ 1267919 h 4685667"/>
                <a:gd name="connsiteX27" fmla="*/ 1275064 w 1825371"/>
                <a:gd name="connsiteY27" fmla="*/ 1217173 h 4685667"/>
                <a:gd name="connsiteX28" fmla="*/ 1248483 w 1825371"/>
                <a:gd name="connsiteY28" fmla="*/ 1193353 h 4685667"/>
                <a:gd name="connsiteX29" fmla="*/ 1232949 w 1825371"/>
                <a:gd name="connsiteY29" fmla="*/ 1222351 h 4685667"/>
                <a:gd name="connsiteX30" fmla="*/ 1230877 w 1825371"/>
                <a:gd name="connsiteY30" fmla="*/ 1283108 h 4685667"/>
                <a:gd name="connsiteX31" fmla="*/ 1217106 w 1825371"/>
                <a:gd name="connsiteY31" fmla="*/ 4685667 h 4685667"/>
                <a:gd name="connsiteX32" fmla="*/ 978613 w 1825371"/>
                <a:gd name="connsiteY32" fmla="*/ 4685667 h 4685667"/>
                <a:gd name="connsiteX33" fmla="*/ 1125245 w 1825371"/>
                <a:gd name="connsiteY33" fmla="*/ 1293464 h 4685667"/>
                <a:gd name="connsiteX34" fmla="*/ 1096247 w 1825371"/>
                <a:gd name="connsiteY34" fmla="*/ 1270681 h 4685667"/>
                <a:gd name="connsiteX35" fmla="*/ 984400 w 1825371"/>
                <a:gd name="connsiteY35" fmla="*/ 1242374 h 4685667"/>
                <a:gd name="connsiteX36" fmla="*/ 977149 w 1825371"/>
                <a:gd name="connsiteY36" fmla="*/ 1225458 h 4685667"/>
                <a:gd name="connsiteX37" fmla="*/ 983019 w 1825371"/>
                <a:gd name="connsiteY37" fmla="*/ 1189902 h 4685667"/>
                <a:gd name="connsiteX38" fmla="*/ 1016158 w 1825371"/>
                <a:gd name="connsiteY38" fmla="*/ 1097041 h 4685667"/>
                <a:gd name="connsiteX39" fmla="*/ 1055513 w 1825371"/>
                <a:gd name="connsiteY39" fmla="*/ 1078055 h 4685667"/>
                <a:gd name="connsiteX40" fmla="*/ 1097628 w 1825371"/>
                <a:gd name="connsiteY40" fmla="*/ 1104290 h 4685667"/>
                <a:gd name="connsiteX41" fmla="*/ 1115579 w 1825371"/>
                <a:gd name="connsiteY41" fmla="*/ 1107743 h 4685667"/>
                <a:gd name="connsiteX42" fmla="*/ 1177026 w 1825371"/>
                <a:gd name="connsiteY42" fmla="*/ 1087375 h 4685667"/>
                <a:gd name="connsiteX43" fmla="*/ 1179787 w 1825371"/>
                <a:gd name="connsiteY43" fmla="*/ 1073913 h 4685667"/>
                <a:gd name="connsiteX44" fmla="*/ 1135255 w 1825371"/>
                <a:gd name="connsiteY44" fmla="*/ 1041117 h 4685667"/>
                <a:gd name="connsiteX45" fmla="*/ 939868 w 1825371"/>
                <a:gd name="connsiteY45" fmla="*/ 883702 h 4685667"/>
                <a:gd name="connsiteX46" fmla="*/ 549783 w 1825371"/>
                <a:gd name="connsiteY46" fmla="*/ 496379 h 4685667"/>
                <a:gd name="connsiteX47" fmla="*/ 40947 w 1825371"/>
                <a:gd name="connsiteY47" fmla="*/ 48990 h 4685667"/>
                <a:gd name="connsiteX48" fmla="*/ 5735 w 1825371"/>
                <a:gd name="connsiteY48" fmla="*/ 17231 h 4685667"/>
                <a:gd name="connsiteX49" fmla="*/ 902 w 1825371"/>
                <a:gd name="connsiteY49" fmla="*/ 4114 h 4685667"/>
                <a:gd name="connsiteX50" fmla="*/ 15747 w 1825371"/>
                <a:gd name="connsiteY50" fmla="*/ 1352 h 4685667"/>
                <a:gd name="connsiteX0" fmla="*/ 15747 w 1825371"/>
                <a:gd name="connsiteY0" fmla="*/ 1352 h 4705764"/>
                <a:gd name="connsiteX1" fmla="*/ 83062 w 1825371"/>
                <a:gd name="connsiteY1" fmla="*/ 34837 h 4705764"/>
                <a:gd name="connsiteX2" fmla="*/ 961270 w 1825371"/>
                <a:gd name="connsiteY2" fmla="*/ 755975 h 4705764"/>
                <a:gd name="connsiteX3" fmla="*/ 1239162 w 1825371"/>
                <a:gd name="connsiteY3" fmla="*/ 1001764 h 4705764"/>
                <a:gd name="connsiteX4" fmla="*/ 1276445 w 1825371"/>
                <a:gd name="connsiteY4" fmla="*/ 1025928 h 4705764"/>
                <a:gd name="connsiteX5" fmla="*/ 1316489 w 1825371"/>
                <a:gd name="connsiteY5" fmla="*/ 1009704 h 4705764"/>
                <a:gd name="connsiteX6" fmla="*/ 1345141 w 1825371"/>
                <a:gd name="connsiteY6" fmla="*/ 948602 h 4705764"/>
                <a:gd name="connsiteX7" fmla="*/ 1407624 w 1825371"/>
                <a:gd name="connsiteY7" fmla="*/ 869894 h 4705764"/>
                <a:gd name="connsiteX8" fmla="*/ 1749379 w 1825371"/>
                <a:gd name="connsiteY8" fmla="*/ 590967 h 4705764"/>
                <a:gd name="connsiteX9" fmla="*/ 1808066 w 1825371"/>
                <a:gd name="connsiteY9" fmla="*/ 545399 h 4705764"/>
                <a:gd name="connsiteX10" fmla="*/ 1825326 w 1825371"/>
                <a:gd name="connsiteY10" fmla="*/ 554375 h 4705764"/>
                <a:gd name="connsiteX11" fmla="*/ 1811172 w 1825371"/>
                <a:gd name="connsiteY11" fmla="*/ 590277 h 4705764"/>
                <a:gd name="connsiteX12" fmla="*/ 1721073 w 1825371"/>
                <a:gd name="connsiteY12" fmla="*/ 698326 h 4705764"/>
                <a:gd name="connsiteX13" fmla="*/ 1385877 w 1825371"/>
                <a:gd name="connsiteY13" fmla="*/ 1068389 h 4705764"/>
                <a:gd name="connsiteX14" fmla="*/ 1376211 w 1825371"/>
                <a:gd name="connsiteY14" fmla="*/ 1098421 h 4705764"/>
                <a:gd name="connsiteX15" fmla="*/ 1361366 w 1825371"/>
                <a:gd name="connsiteY15" fmla="*/ 1135359 h 4705764"/>
                <a:gd name="connsiteX16" fmla="*/ 1355153 w 1825371"/>
                <a:gd name="connsiteY16" fmla="*/ 1169879 h 4705764"/>
                <a:gd name="connsiteX17" fmla="*/ 1409696 w 1825371"/>
                <a:gd name="connsiteY17" fmla="*/ 1384253 h 4705764"/>
                <a:gd name="connsiteX18" fmla="*/ 1524994 w 1825371"/>
                <a:gd name="connsiteY18" fmla="*/ 1739817 h 4705764"/>
                <a:gd name="connsiteX19" fmla="*/ 1659971 w 1825371"/>
                <a:gd name="connsiteY19" fmla="*/ 2199288 h 4705764"/>
                <a:gd name="connsiteX20" fmla="*/ 1782864 w 1825371"/>
                <a:gd name="connsiteY20" fmla="*/ 2697077 h 4705764"/>
                <a:gd name="connsiteX21" fmla="*/ 1794257 w 1825371"/>
                <a:gd name="connsiteY21" fmla="*/ 2767845 h 4705764"/>
                <a:gd name="connsiteX22" fmla="*/ 1791840 w 1825371"/>
                <a:gd name="connsiteY22" fmla="*/ 2778202 h 4705764"/>
                <a:gd name="connsiteX23" fmla="*/ 1784245 w 1825371"/>
                <a:gd name="connsiteY23" fmla="*/ 2770607 h 4705764"/>
                <a:gd name="connsiteX24" fmla="*/ 1746617 w 1825371"/>
                <a:gd name="connsiteY24" fmla="*/ 2660831 h 4705764"/>
                <a:gd name="connsiteX25" fmla="*/ 1513602 w 1825371"/>
                <a:gd name="connsiteY25" fmla="*/ 1875484 h 4705764"/>
                <a:gd name="connsiteX26" fmla="*/ 1297158 w 1825371"/>
                <a:gd name="connsiteY26" fmla="*/ 1267919 h 4705764"/>
                <a:gd name="connsiteX27" fmla="*/ 1275064 w 1825371"/>
                <a:gd name="connsiteY27" fmla="*/ 1217173 h 4705764"/>
                <a:gd name="connsiteX28" fmla="*/ 1248483 w 1825371"/>
                <a:gd name="connsiteY28" fmla="*/ 1193353 h 4705764"/>
                <a:gd name="connsiteX29" fmla="*/ 1232949 w 1825371"/>
                <a:gd name="connsiteY29" fmla="*/ 1222351 h 4705764"/>
                <a:gd name="connsiteX30" fmla="*/ 1230877 w 1825371"/>
                <a:gd name="connsiteY30" fmla="*/ 1283108 h 4705764"/>
                <a:gd name="connsiteX31" fmla="*/ 1227154 w 1825371"/>
                <a:gd name="connsiteY31" fmla="*/ 4705764 h 4705764"/>
                <a:gd name="connsiteX32" fmla="*/ 978613 w 1825371"/>
                <a:gd name="connsiteY32" fmla="*/ 4685667 h 4705764"/>
                <a:gd name="connsiteX33" fmla="*/ 1125245 w 1825371"/>
                <a:gd name="connsiteY33" fmla="*/ 1293464 h 4705764"/>
                <a:gd name="connsiteX34" fmla="*/ 1096247 w 1825371"/>
                <a:gd name="connsiteY34" fmla="*/ 1270681 h 4705764"/>
                <a:gd name="connsiteX35" fmla="*/ 984400 w 1825371"/>
                <a:gd name="connsiteY35" fmla="*/ 1242374 h 4705764"/>
                <a:gd name="connsiteX36" fmla="*/ 977149 w 1825371"/>
                <a:gd name="connsiteY36" fmla="*/ 1225458 h 4705764"/>
                <a:gd name="connsiteX37" fmla="*/ 983019 w 1825371"/>
                <a:gd name="connsiteY37" fmla="*/ 1189902 h 4705764"/>
                <a:gd name="connsiteX38" fmla="*/ 1016158 w 1825371"/>
                <a:gd name="connsiteY38" fmla="*/ 1097041 h 4705764"/>
                <a:gd name="connsiteX39" fmla="*/ 1055513 w 1825371"/>
                <a:gd name="connsiteY39" fmla="*/ 1078055 h 4705764"/>
                <a:gd name="connsiteX40" fmla="*/ 1097628 w 1825371"/>
                <a:gd name="connsiteY40" fmla="*/ 1104290 h 4705764"/>
                <a:gd name="connsiteX41" fmla="*/ 1115579 w 1825371"/>
                <a:gd name="connsiteY41" fmla="*/ 1107743 h 4705764"/>
                <a:gd name="connsiteX42" fmla="*/ 1177026 w 1825371"/>
                <a:gd name="connsiteY42" fmla="*/ 1087375 h 4705764"/>
                <a:gd name="connsiteX43" fmla="*/ 1179787 w 1825371"/>
                <a:gd name="connsiteY43" fmla="*/ 1073913 h 4705764"/>
                <a:gd name="connsiteX44" fmla="*/ 1135255 w 1825371"/>
                <a:gd name="connsiteY44" fmla="*/ 1041117 h 4705764"/>
                <a:gd name="connsiteX45" fmla="*/ 939868 w 1825371"/>
                <a:gd name="connsiteY45" fmla="*/ 883702 h 4705764"/>
                <a:gd name="connsiteX46" fmla="*/ 549783 w 1825371"/>
                <a:gd name="connsiteY46" fmla="*/ 496379 h 4705764"/>
                <a:gd name="connsiteX47" fmla="*/ 40947 w 1825371"/>
                <a:gd name="connsiteY47" fmla="*/ 48990 h 4705764"/>
                <a:gd name="connsiteX48" fmla="*/ 5735 w 1825371"/>
                <a:gd name="connsiteY48" fmla="*/ 17231 h 4705764"/>
                <a:gd name="connsiteX49" fmla="*/ 902 w 1825371"/>
                <a:gd name="connsiteY49" fmla="*/ 4114 h 4705764"/>
                <a:gd name="connsiteX50" fmla="*/ 15747 w 1825371"/>
                <a:gd name="connsiteY50" fmla="*/ 1352 h 4705764"/>
                <a:gd name="connsiteX0" fmla="*/ 15747 w 1825371"/>
                <a:gd name="connsiteY0" fmla="*/ 1352 h 4705764"/>
                <a:gd name="connsiteX1" fmla="*/ 83062 w 1825371"/>
                <a:gd name="connsiteY1" fmla="*/ 34837 h 4705764"/>
                <a:gd name="connsiteX2" fmla="*/ 961270 w 1825371"/>
                <a:gd name="connsiteY2" fmla="*/ 755975 h 4705764"/>
                <a:gd name="connsiteX3" fmla="*/ 1239162 w 1825371"/>
                <a:gd name="connsiteY3" fmla="*/ 1001764 h 4705764"/>
                <a:gd name="connsiteX4" fmla="*/ 1276445 w 1825371"/>
                <a:gd name="connsiteY4" fmla="*/ 1025928 h 4705764"/>
                <a:gd name="connsiteX5" fmla="*/ 1316489 w 1825371"/>
                <a:gd name="connsiteY5" fmla="*/ 1009704 h 4705764"/>
                <a:gd name="connsiteX6" fmla="*/ 1345141 w 1825371"/>
                <a:gd name="connsiteY6" fmla="*/ 948602 h 4705764"/>
                <a:gd name="connsiteX7" fmla="*/ 1407624 w 1825371"/>
                <a:gd name="connsiteY7" fmla="*/ 869894 h 4705764"/>
                <a:gd name="connsiteX8" fmla="*/ 1749379 w 1825371"/>
                <a:gd name="connsiteY8" fmla="*/ 590967 h 4705764"/>
                <a:gd name="connsiteX9" fmla="*/ 1808066 w 1825371"/>
                <a:gd name="connsiteY9" fmla="*/ 545399 h 4705764"/>
                <a:gd name="connsiteX10" fmla="*/ 1825326 w 1825371"/>
                <a:gd name="connsiteY10" fmla="*/ 554375 h 4705764"/>
                <a:gd name="connsiteX11" fmla="*/ 1811172 w 1825371"/>
                <a:gd name="connsiteY11" fmla="*/ 590277 h 4705764"/>
                <a:gd name="connsiteX12" fmla="*/ 1721073 w 1825371"/>
                <a:gd name="connsiteY12" fmla="*/ 698326 h 4705764"/>
                <a:gd name="connsiteX13" fmla="*/ 1385877 w 1825371"/>
                <a:gd name="connsiteY13" fmla="*/ 1068389 h 4705764"/>
                <a:gd name="connsiteX14" fmla="*/ 1376211 w 1825371"/>
                <a:gd name="connsiteY14" fmla="*/ 1098421 h 4705764"/>
                <a:gd name="connsiteX15" fmla="*/ 1361366 w 1825371"/>
                <a:gd name="connsiteY15" fmla="*/ 1135359 h 4705764"/>
                <a:gd name="connsiteX16" fmla="*/ 1355153 w 1825371"/>
                <a:gd name="connsiteY16" fmla="*/ 1169879 h 4705764"/>
                <a:gd name="connsiteX17" fmla="*/ 1409696 w 1825371"/>
                <a:gd name="connsiteY17" fmla="*/ 1384253 h 4705764"/>
                <a:gd name="connsiteX18" fmla="*/ 1524994 w 1825371"/>
                <a:gd name="connsiteY18" fmla="*/ 1739817 h 4705764"/>
                <a:gd name="connsiteX19" fmla="*/ 1659971 w 1825371"/>
                <a:gd name="connsiteY19" fmla="*/ 2199288 h 4705764"/>
                <a:gd name="connsiteX20" fmla="*/ 1782864 w 1825371"/>
                <a:gd name="connsiteY20" fmla="*/ 2697077 h 4705764"/>
                <a:gd name="connsiteX21" fmla="*/ 1794257 w 1825371"/>
                <a:gd name="connsiteY21" fmla="*/ 2767845 h 4705764"/>
                <a:gd name="connsiteX22" fmla="*/ 1791840 w 1825371"/>
                <a:gd name="connsiteY22" fmla="*/ 2778202 h 4705764"/>
                <a:gd name="connsiteX23" fmla="*/ 1784245 w 1825371"/>
                <a:gd name="connsiteY23" fmla="*/ 2770607 h 4705764"/>
                <a:gd name="connsiteX24" fmla="*/ 1746617 w 1825371"/>
                <a:gd name="connsiteY24" fmla="*/ 2660831 h 4705764"/>
                <a:gd name="connsiteX25" fmla="*/ 1513602 w 1825371"/>
                <a:gd name="connsiteY25" fmla="*/ 1875484 h 4705764"/>
                <a:gd name="connsiteX26" fmla="*/ 1297158 w 1825371"/>
                <a:gd name="connsiteY26" fmla="*/ 1267919 h 4705764"/>
                <a:gd name="connsiteX27" fmla="*/ 1275064 w 1825371"/>
                <a:gd name="connsiteY27" fmla="*/ 1217173 h 4705764"/>
                <a:gd name="connsiteX28" fmla="*/ 1248483 w 1825371"/>
                <a:gd name="connsiteY28" fmla="*/ 1193353 h 4705764"/>
                <a:gd name="connsiteX29" fmla="*/ 1232949 w 1825371"/>
                <a:gd name="connsiteY29" fmla="*/ 1222351 h 4705764"/>
                <a:gd name="connsiteX30" fmla="*/ 1230877 w 1825371"/>
                <a:gd name="connsiteY30" fmla="*/ 1283108 h 4705764"/>
                <a:gd name="connsiteX31" fmla="*/ 1227154 w 1825371"/>
                <a:gd name="connsiteY31" fmla="*/ 4705764 h 4705764"/>
                <a:gd name="connsiteX32" fmla="*/ 998710 w 1825371"/>
                <a:gd name="connsiteY32" fmla="*/ 4695715 h 4705764"/>
                <a:gd name="connsiteX33" fmla="*/ 1125245 w 1825371"/>
                <a:gd name="connsiteY33" fmla="*/ 1293464 h 4705764"/>
                <a:gd name="connsiteX34" fmla="*/ 1096247 w 1825371"/>
                <a:gd name="connsiteY34" fmla="*/ 1270681 h 4705764"/>
                <a:gd name="connsiteX35" fmla="*/ 984400 w 1825371"/>
                <a:gd name="connsiteY35" fmla="*/ 1242374 h 4705764"/>
                <a:gd name="connsiteX36" fmla="*/ 977149 w 1825371"/>
                <a:gd name="connsiteY36" fmla="*/ 1225458 h 4705764"/>
                <a:gd name="connsiteX37" fmla="*/ 983019 w 1825371"/>
                <a:gd name="connsiteY37" fmla="*/ 1189902 h 4705764"/>
                <a:gd name="connsiteX38" fmla="*/ 1016158 w 1825371"/>
                <a:gd name="connsiteY38" fmla="*/ 1097041 h 4705764"/>
                <a:gd name="connsiteX39" fmla="*/ 1055513 w 1825371"/>
                <a:gd name="connsiteY39" fmla="*/ 1078055 h 4705764"/>
                <a:gd name="connsiteX40" fmla="*/ 1097628 w 1825371"/>
                <a:gd name="connsiteY40" fmla="*/ 1104290 h 4705764"/>
                <a:gd name="connsiteX41" fmla="*/ 1115579 w 1825371"/>
                <a:gd name="connsiteY41" fmla="*/ 1107743 h 4705764"/>
                <a:gd name="connsiteX42" fmla="*/ 1177026 w 1825371"/>
                <a:gd name="connsiteY42" fmla="*/ 1087375 h 4705764"/>
                <a:gd name="connsiteX43" fmla="*/ 1179787 w 1825371"/>
                <a:gd name="connsiteY43" fmla="*/ 1073913 h 4705764"/>
                <a:gd name="connsiteX44" fmla="*/ 1135255 w 1825371"/>
                <a:gd name="connsiteY44" fmla="*/ 1041117 h 4705764"/>
                <a:gd name="connsiteX45" fmla="*/ 939868 w 1825371"/>
                <a:gd name="connsiteY45" fmla="*/ 883702 h 4705764"/>
                <a:gd name="connsiteX46" fmla="*/ 549783 w 1825371"/>
                <a:gd name="connsiteY46" fmla="*/ 496379 h 4705764"/>
                <a:gd name="connsiteX47" fmla="*/ 40947 w 1825371"/>
                <a:gd name="connsiteY47" fmla="*/ 48990 h 4705764"/>
                <a:gd name="connsiteX48" fmla="*/ 5735 w 1825371"/>
                <a:gd name="connsiteY48" fmla="*/ 17231 h 4705764"/>
                <a:gd name="connsiteX49" fmla="*/ 902 w 1825371"/>
                <a:gd name="connsiteY49" fmla="*/ 4114 h 4705764"/>
                <a:gd name="connsiteX50" fmla="*/ 15747 w 1825371"/>
                <a:gd name="connsiteY50" fmla="*/ 1352 h 4705764"/>
                <a:gd name="connsiteX0" fmla="*/ 15747 w 1825371"/>
                <a:gd name="connsiteY0" fmla="*/ 1352 h 4705764"/>
                <a:gd name="connsiteX1" fmla="*/ 83062 w 1825371"/>
                <a:gd name="connsiteY1" fmla="*/ 34837 h 4705764"/>
                <a:gd name="connsiteX2" fmla="*/ 961270 w 1825371"/>
                <a:gd name="connsiteY2" fmla="*/ 755975 h 4705764"/>
                <a:gd name="connsiteX3" fmla="*/ 1239162 w 1825371"/>
                <a:gd name="connsiteY3" fmla="*/ 1001764 h 4705764"/>
                <a:gd name="connsiteX4" fmla="*/ 1276445 w 1825371"/>
                <a:gd name="connsiteY4" fmla="*/ 1025928 h 4705764"/>
                <a:gd name="connsiteX5" fmla="*/ 1316489 w 1825371"/>
                <a:gd name="connsiteY5" fmla="*/ 1009704 h 4705764"/>
                <a:gd name="connsiteX6" fmla="*/ 1345141 w 1825371"/>
                <a:gd name="connsiteY6" fmla="*/ 948602 h 4705764"/>
                <a:gd name="connsiteX7" fmla="*/ 1407624 w 1825371"/>
                <a:gd name="connsiteY7" fmla="*/ 869894 h 4705764"/>
                <a:gd name="connsiteX8" fmla="*/ 1749379 w 1825371"/>
                <a:gd name="connsiteY8" fmla="*/ 590967 h 4705764"/>
                <a:gd name="connsiteX9" fmla="*/ 1808066 w 1825371"/>
                <a:gd name="connsiteY9" fmla="*/ 545399 h 4705764"/>
                <a:gd name="connsiteX10" fmla="*/ 1825326 w 1825371"/>
                <a:gd name="connsiteY10" fmla="*/ 554375 h 4705764"/>
                <a:gd name="connsiteX11" fmla="*/ 1811172 w 1825371"/>
                <a:gd name="connsiteY11" fmla="*/ 590277 h 4705764"/>
                <a:gd name="connsiteX12" fmla="*/ 1721073 w 1825371"/>
                <a:gd name="connsiteY12" fmla="*/ 698326 h 4705764"/>
                <a:gd name="connsiteX13" fmla="*/ 1385877 w 1825371"/>
                <a:gd name="connsiteY13" fmla="*/ 1068389 h 4705764"/>
                <a:gd name="connsiteX14" fmla="*/ 1376211 w 1825371"/>
                <a:gd name="connsiteY14" fmla="*/ 1098421 h 4705764"/>
                <a:gd name="connsiteX15" fmla="*/ 1361366 w 1825371"/>
                <a:gd name="connsiteY15" fmla="*/ 1135359 h 4705764"/>
                <a:gd name="connsiteX16" fmla="*/ 1355153 w 1825371"/>
                <a:gd name="connsiteY16" fmla="*/ 1169879 h 4705764"/>
                <a:gd name="connsiteX17" fmla="*/ 1409696 w 1825371"/>
                <a:gd name="connsiteY17" fmla="*/ 1384253 h 4705764"/>
                <a:gd name="connsiteX18" fmla="*/ 1524994 w 1825371"/>
                <a:gd name="connsiteY18" fmla="*/ 1739817 h 4705764"/>
                <a:gd name="connsiteX19" fmla="*/ 1659971 w 1825371"/>
                <a:gd name="connsiteY19" fmla="*/ 2199288 h 4705764"/>
                <a:gd name="connsiteX20" fmla="*/ 1782864 w 1825371"/>
                <a:gd name="connsiteY20" fmla="*/ 2697077 h 4705764"/>
                <a:gd name="connsiteX21" fmla="*/ 1794257 w 1825371"/>
                <a:gd name="connsiteY21" fmla="*/ 2767845 h 4705764"/>
                <a:gd name="connsiteX22" fmla="*/ 1791840 w 1825371"/>
                <a:gd name="connsiteY22" fmla="*/ 2778202 h 4705764"/>
                <a:gd name="connsiteX23" fmla="*/ 1784245 w 1825371"/>
                <a:gd name="connsiteY23" fmla="*/ 2770607 h 4705764"/>
                <a:gd name="connsiteX24" fmla="*/ 1746617 w 1825371"/>
                <a:gd name="connsiteY24" fmla="*/ 2660831 h 4705764"/>
                <a:gd name="connsiteX25" fmla="*/ 1513602 w 1825371"/>
                <a:gd name="connsiteY25" fmla="*/ 1875484 h 4705764"/>
                <a:gd name="connsiteX26" fmla="*/ 1297158 w 1825371"/>
                <a:gd name="connsiteY26" fmla="*/ 1267919 h 4705764"/>
                <a:gd name="connsiteX27" fmla="*/ 1275064 w 1825371"/>
                <a:gd name="connsiteY27" fmla="*/ 1217173 h 4705764"/>
                <a:gd name="connsiteX28" fmla="*/ 1248483 w 1825371"/>
                <a:gd name="connsiteY28" fmla="*/ 1193353 h 4705764"/>
                <a:gd name="connsiteX29" fmla="*/ 1232949 w 1825371"/>
                <a:gd name="connsiteY29" fmla="*/ 1222351 h 4705764"/>
                <a:gd name="connsiteX30" fmla="*/ 1230877 w 1825371"/>
                <a:gd name="connsiteY30" fmla="*/ 1283108 h 4705764"/>
                <a:gd name="connsiteX31" fmla="*/ 1227154 w 1825371"/>
                <a:gd name="connsiteY31" fmla="*/ 4705764 h 4705764"/>
                <a:gd name="connsiteX32" fmla="*/ 998710 w 1825371"/>
                <a:gd name="connsiteY32" fmla="*/ 4695715 h 4705764"/>
                <a:gd name="connsiteX33" fmla="*/ 1125245 w 1825371"/>
                <a:gd name="connsiteY33" fmla="*/ 1293464 h 4705764"/>
                <a:gd name="connsiteX34" fmla="*/ 1096247 w 1825371"/>
                <a:gd name="connsiteY34" fmla="*/ 1270681 h 4705764"/>
                <a:gd name="connsiteX35" fmla="*/ 984400 w 1825371"/>
                <a:gd name="connsiteY35" fmla="*/ 1242374 h 4705764"/>
                <a:gd name="connsiteX36" fmla="*/ 977149 w 1825371"/>
                <a:gd name="connsiteY36" fmla="*/ 1225458 h 4705764"/>
                <a:gd name="connsiteX37" fmla="*/ 983019 w 1825371"/>
                <a:gd name="connsiteY37" fmla="*/ 1189902 h 4705764"/>
                <a:gd name="connsiteX38" fmla="*/ 1016158 w 1825371"/>
                <a:gd name="connsiteY38" fmla="*/ 1097041 h 4705764"/>
                <a:gd name="connsiteX39" fmla="*/ 1055513 w 1825371"/>
                <a:gd name="connsiteY39" fmla="*/ 1078055 h 4705764"/>
                <a:gd name="connsiteX40" fmla="*/ 1097628 w 1825371"/>
                <a:gd name="connsiteY40" fmla="*/ 1104290 h 4705764"/>
                <a:gd name="connsiteX41" fmla="*/ 1115579 w 1825371"/>
                <a:gd name="connsiteY41" fmla="*/ 1107743 h 4705764"/>
                <a:gd name="connsiteX42" fmla="*/ 1177026 w 1825371"/>
                <a:gd name="connsiteY42" fmla="*/ 1087375 h 4705764"/>
                <a:gd name="connsiteX43" fmla="*/ 1179787 w 1825371"/>
                <a:gd name="connsiteY43" fmla="*/ 1073913 h 4705764"/>
                <a:gd name="connsiteX44" fmla="*/ 1135255 w 1825371"/>
                <a:gd name="connsiteY44" fmla="*/ 1041117 h 4705764"/>
                <a:gd name="connsiteX45" fmla="*/ 939868 w 1825371"/>
                <a:gd name="connsiteY45" fmla="*/ 883702 h 4705764"/>
                <a:gd name="connsiteX46" fmla="*/ 549783 w 1825371"/>
                <a:gd name="connsiteY46" fmla="*/ 496379 h 4705764"/>
                <a:gd name="connsiteX47" fmla="*/ 40947 w 1825371"/>
                <a:gd name="connsiteY47" fmla="*/ 48990 h 4705764"/>
                <a:gd name="connsiteX48" fmla="*/ 5735 w 1825371"/>
                <a:gd name="connsiteY48" fmla="*/ 17231 h 4705764"/>
                <a:gd name="connsiteX49" fmla="*/ 902 w 1825371"/>
                <a:gd name="connsiteY49" fmla="*/ 4114 h 4705764"/>
                <a:gd name="connsiteX50" fmla="*/ 15747 w 1825371"/>
                <a:gd name="connsiteY50" fmla="*/ 1352 h 470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825371" h="4705764">
                  <a:moveTo>
                    <a:pt x="15747" y="1352"/>
                  </a:moveTo>
                  <a:cubicBezTo>
                    <a:pt x="40601" y="7565"/>
                    <a:pt x="63040" y="19648"/>
                    <a:pt x="83062" y="34837"/>
                  </a:cubicBezTo>
                  <a:cubicBezTo>
                    <a:pt x="383392" y="265435"/>
                    <a:pt x="679236" y="502594"/>
                    <a:pt x="961270" y="755975"/>
                  </a:cubicBezTo>
                  <a:cubicBezTo>
                    <a:pt x="1053096" y="838826"/>
                    <a:pt x="1146302" y="919949"/>
                    <a:pt x="1239162" y="1001764"/>
                  </a:cubicBezTo>
                  <a:cubicBezTo>
                    <a:pt x="1250209" y="1011775"/>
                    <a:pt x="1262636" y="1020060"/>
                    <a:pt x="1276445" y="1025928"/>
                  </a:cubicBezTo>
                  <a:cubicBezTo>
                    <a:pt x="1296466" y="1034213"/>
                    <a:pt x="1308204" y="1030070"/>
                    <a:pt x="1316489" y="1009704"/>
                  </a:cubicBezTo>
                  <a:cubicBezTo>
                    <a:pt x="1325119" y="988991"/>
                    <a:pt x="1335821" y="968968"/>
                    <a:pt x="1345141" y="948602"/>
                  </a:cubicBezTo>
                  <a:cubicBezTo>
                    <a:pt x="1359640" y="917188"/>
                    <a:pt x="1382079" y="892679"/>
                    <a:pt x="1407624" y="869894"/>
                  </a:cubicBezTo>
                  <a:cubicBezTo>
                    <a:pt x="1517055" y="771511"/>
                    <a:pt x="1634081" y="682447"/>
                    <a:pt x="1749379" y="590967"/>
                  </a:cubicBezTo>
                  <a:cubicBezTo>
                    <a:pt x="1768711" y="575432"/>
                    <a:pt x="1788043" y="559898"/>
                    <a:pt x="1808066" y="545399"/>
                  </a:cubicBezTo>
                  <a:cubicBezTo>
                    <a:pt x="1819802" y="536769"/>
                    <a:pt x="1824634" y="539875"/>
                    <a:pt x="1825326" y="554375"/>
                  </a:cubicBezTo>
                  <a:cubicBezTo>
                    <a:pt x="1826015" y="568528"/>
                    <a:pt x="1818766" y="579575"/>
                    <a:pt x="1811172" y="590277"/>
                  </a:cubicBezTo>
                  <a:cubicBezTo>
                    <a:pt x="1783900" y="628594"/>
                    <a:pt x="1751451" y="662770"/>
                    <a:pt x="1721073" y="698326"/>
                  </a:cubicBezTo>
                  <a:cubicBezTo>
                    <a:pt x="1613023" y="825017"/>
                    <a:pt x="1503592" y="950328"/>
                    <a:pt x="1385877" y="1068389"/>
                  </a:cubicBezTo>
                  <a:cubicBezTo>
                    <a:pt x="1376900" y="1077364"/>
                    <a:pt x="1378626" y="1088411"/>
                    <a:pt x="1376211" y="1098421"/>
                  </a:cubicBezTo>
                  <a:cubicBezTo>
                    <a:pt x="1373449" y="1111885"/>
                    <a:pt x="1370342" y="1124658"/>
                    <a:pt x="1361366" y="1135359"/>
                  </a:cubicBezTo>
                  <a:cubicBezTo>
                    <a:pt x="1352736" y="1145370"/>
                    <a:pt x="1352736" y="1157798"/>
                    <a:pt x="1355153" y="1169879"/>
                  </a:cubicBezTo>
                  <a:cubicBezTo>
                    <a:pt x="1369651" y="1242374"/>
                    <a:pt x="1391054" y="1312796"/>
                    <a:pt x="1409696" y="1384253"/>
                  </a:cubicBezTo>
                  <a:cubicBezTo>
                    <a:pt x="1440764" y="1505076"/>
                    <a:pt x="1484260" y="1622102"/>
                    <a:pt x="1524994" y="1739817"/>
                  </a:cubicBezTo>
                  <a:cubicBezTo>
                    <a:pt x="1577466" y="1890674"/>
                    <a:pt x="1615785" y="2046016"/>
                    <a:pt x="1659971" y="2199288"/>
                  </a:cubicBezTo>
                  <a:cubicBezTo>
                    <a:pt x="1707264" y="2363607"/>
                    <a:pt x="1746273" y="2529998"/>
                    <a:pt x="1782864" y="2697077"/>
                  </a:cubicBezTo>
                  <a:cubicBezTo>
                    <a:pt x="1788043" y="2720207"/>
                    <a:pt x="1790460" y="2744026"/>
                    <a:pt x="1794257" y="2767845"/>
                  </a:cubicBezTo>
                  <a:cubicBezTo>
                    <a:pt x="1794947" y="2771643"/>
                    <a:pt x="1797364" y="2776822"/>
                    <a:pt x="1791840" y="2778202"/>
                  </a:cubicBezTo>
                  <a:cubicBezTo>
                    <a:pt x="1786662" y="2779583"/>
                    <a:pt x="1785626" y="2774405"/>
                    <a:pt x="1784245" y="2770607"/>
                  </a:cubicBezTo>
                  <a:cubicBezTo>
                    <a:pt x="1770437" y="2734360"/>
                    <a:pt x="1756975" y="2698113"/>
                    <a:pt x="1746617" y="2660831"/>
                  </a:cubicBezTo>
                  <a:cubicBezTo>
                    <a:pt x="1673779" y="2397784"/>
                    <a:pt x="1595762" y="2136116"/>
                    <a:pt x="1513602" y="1875484"/>
                  </a:cubicBezTo>
                  <a:cubicBezTo>
                    <a:pt x="1448704" y="1670431"/>
                    <a:pt x="1380007" y="1466759"/>
                    <a:pt x="1297158" y="1267919"/>
                  </a:cubicBezTo>
                  <a:cubicBezTo>
                    <a:pt x="1289909" y="1251004"/>
                    <a:pt x="1282659" y="1234089"/>
                    <a:pt x="1275064" y="1217173"/>
                  </a:cubicBezTo>
                  <a:cubicBezTo>
                    <a:pt x="1269541" y="1205436"/>
                    <a:pt x="1260911" y="1191628"/>
                    <a:pt x="1248483" y="1193353"/>
                  </a:cubicBezTo>
                  <a:cubicBezTo>
                    <a:pt x="1238128" y="1194734"/>
                    <a:pt x="1235711" y="1211649"/>
                    <a:pt x="1232949" y="1222351"/>
                  </a:cubicBezTo>
                  <a:cubicBezTo>
                    <a:pt x="1228115" y="1242374"/>
                    <a:pt x="1229843" y="1262740"/>
                    <a:pt x="1230877" y="1283108"/>
                  </a:cubicBezTo>
                  <a:cubicBezTo>
                    <a:pt x="1226287" y="2417294"/>
                    <a:pt x="1231744" y="3571578"/>
                    <a:pt x="1227154" y="4705764"/>
                  </a:cubicBezTo>
                  <a:lnTo>
                    <a:pt x="998710" y="4695715"/>
                  </a:lnTo>
                  <a:cubicBezTo>
                    <a:pt x="1020244" y="4110251"/>
                    <a:pt x="1098940" y="1865978"/>
                    <a:pt x="1125245" y="1293464"/>
                  </a:cubicBezTo>
                  <a:cubicBezTo>
                    <a:pt x="1126970" y="1262740"/>
                    <a:pt x="1124553" y="1258943"/>
                    <a:pt x="1096247" y="1270681"/>
                  </a:cubicBezTo>
                  <a:cubicBezTo>
                    <a:pt x="1050679" y="1289666"/>
                    <a:pt x="1018575" y="1263776"/>
                    <a:pt x="984400" y="1242374"/>
                  </a:cubicBezTo>
                  <a:cubicBezTo>
                    <a:pt x="979221" y="1238921"/>
                    <a:pt x="977841" y="1232017"/>
                    <a:pt x="977149" y="1225458"/>
                  </a:cubicBezTo>
                  <a:cubicBezTo>
                    <a:pt x="976115" y="1213030"/>
                    <a:pt x="978530" y="1200949"/>
                    <a:pt x="983019" y="1189902"/>
                  </a:cubicBezTo>
                  <a:cubicBezTo>
                    <a:pt x="995792" y="1159523"/>
                    <a:pt x="1005457" y="1128109"/>
                    <a:pt x="1016158" y="1097041"/>
                  </a:cubicBezTo>
                  <a:cubicBezTo>
                    <a:pt x="1022717" y="1078055"/>
                    <a:pt x="1036181" y="1071841"/>
                    <a:pt x="1055513" y="1078055"/>
                  </a:cubicBezTo>
                  <a:cubicBezTo>
                    <a:pt x="1071737" y="1082887"/>
                    <a:pt x="1084855" y="1093934"/>
                    <a:pt x="1097628" y="1104290"/>
                  </a:cubicBezTo>
                  <a:cubicBezTo>
                    <a:pt x="1103496" y="1108779"/>
                    <a:pt x="1107983" y="1110504"/>
                    <a:pt x="1115579" y="1107743"/>
                  </a:cubicBezTo>
                  <a:cubicBezTo>
                    <a:pt x="1135945" y="1100147"/>
                    <a:pt x="1156313" y="1093589"/>
                    <a:pt x="1177026" y="1087375"/>
                  </a:cubicBezTo>
                  <a:cubicBezTo>
                    <a:pt x="1187726" y="1084268"/>
                    <a:pt x="1185655" y="1080126"/>
                    <a:pt x="1179787" y="1073913"/>
                  </a:cubicBezTo>
                  <a:cubicBezTo>
                    <a:pt x="1166668" y="1060449"/>
                    <a:pt x="1151134" y="1050438"/>
                    <a:pt x="1135255" y="1041117"/>
                  </a:cubicBezTo>
                  <a:cubicBezTo>
                    <a:pt x="1062417" y="998311"/>
                    <a:pt x="998207" y="944460"/>
                    <a:pt x="939868" y="883702"/>
                  </a:cubicBezTo>
                  <a:cubicBezTo>
                    <a:pt x="813177" y="751488"/>
                    <a:pt x="683379" y="622035"/>
                    <a:pt x="549783" y="496379"/>
                  </a:cubicBezTo>
                  <a:cubicBezTo>
                    <a:pt x="385809" y="341382"/>
                    <a:pt x="211479" y="197084"/>
                    <a:pt x="40947" y="48990"/>
                  </a:cubicBezTo>
                  <a:cubicBezTo>
                    <a:pt x="28864" y="38635"/>
                    <a:pt x="17472" y="27933"/>
                    <a:pt x="5735" y="17231"/>
                  </a:cubicBezTo>
                  <a:cubicBezTo>
                    <a:pt x="2283" y="13780"/>
                    <a:pt x="-1859" y="9292"/>
                    <a:pt x="902" y="4114"/>
                  </a:cubicBezTo>
                  <a:cubicBezTo>
                    <a:pt x="4009" y="-1755"/>
                    <a:pt x="10568" y="-29"/>
                    <a:pt x="15747" y="1352"/>
                  </a:cubicBezTo>
                  <a:close/>
                </a:path>
              </a:pathLst>
            </a:custGeom>
            <a:grpFill/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C215486-5581-41DA-BB13-EC2929BFDFF6}"/>
                </a:ext>
              </a:extLst>
            </p:cNvPr>
            <p:cNvSpPr/>
            <p:nvPr/>
          </p:nvSpPr>
          <p:spPr>
            <a:xfrm flipH="1">
              <a:off x="6332703" y="1594640"/>
              <a:ext cx="603644" cy="1556181"/>
            </a:xfrm>
            <a:custGeom>
              <a:avLst/>
              <a:gdLst>
                <a:gd name="connsiteX0" fmla="*/ 15747 w 1825371"/>
                <a:gd name="connsiteY0" fmla="*/ 1352 h 3047785"/>
                <a:gd name="connsiteX1" fmla="*/ 83062 w 1825371"/>
                <a:gd name="connsiteY1" fmla="*/ 34837 h 3047785"/>
                <a:gd name="connsiteX2" fmla="*/ 961270 w 1825371"/>
                <a:gd name="connsiteY2" fmla="*/ 755975 h 3047785"/>
                <a:gd name="connsiteX3" fmla="*/ 1239162 w 1825371"/>
                <a:gd name="connsiteY3" fmla="*/ 1001764 h 3047785"/>
                <a:gd name="connsiteX4" fmla="*/ 1276445 w 1825371"/>
                <a:gd name="connsiteY4" fmla="*/ 1025928 h 3047785"/>
                <a:gd name="connsiteX5" fmla="*/ 1316489 w 1825371"/>
                <a:gd name="connsiteY5" fmla="*/ 1009704 h 3047785"/>
                <a:gd name="connsiteX6" fmla="*/ 1345141 w 1825371"/>
                <a:gd name="connsiteY6" fmla="*/ 948602 h 3047785"/>
                <a:gd name="connsiteX7" fmla="*/ 1407624 w 1825371"/>
                <a:gd name="connsiteY7" fmla="*/ 869894 h 3047785"/>
                <a:gd name="connsiteX8" fmla="*/ 1749379 w 1825371"/>
                <a:gd name="connsiteY8" fmla="*/ 590967 h 3047785"/>
                <a:gd name="connsiteX9" fmla="*/ 1808066 w 1825371"/>
                <a:gd name="connsiteY9" fmla="*/ 545399 h 3047785"/>
                <a:gd name="connsiteX10" fmla="*/ 1825326 w 1825371"/>
                <a:gd name="connsiteY10" fmla="*/ 554375 h 3047785"/>
                <a:gd name="connsiteX11" fmla="*/ 1811172 w 1825371"/>
                <a:gd name="connsiteY11" fmla="*/ 590277 h 3047785"/>
                <a:gd name="connsiteX12" fmla="*/ 1721073 w 1825371"/>
                <a:gd name="connsiteY12" fmla="*/ 698326 h 3047785"/>
                <a:gd name="connsiteX13" fmla="*/ 1385877 w 1825371"/>
                <a:gd name="connsiteY13" fmla="*/ 1068389 h 3047785"/>
                <a:gd name="connsiteX14" fmla="*/ 1376211 w 1825371"/>
                <a:gd name="connsiteY14" fmla="*/ 1098421 h 3047785"/>
                <a:gd name="connsiteX15" fmla="*/ 1361366 w 1825371"/>
                <a:gd name="connsiteY15" fmla="*/ 1135359 h 3047785"/>
                <a:gd name="connsiteX16" fmla="*/ 1355153 w 1825371"/>
                <a:gd name="connsiteY16" fmla="*/ 1169879 h 3047785"/>
                <a:gd name="connsiteX17" fmla="*/ 1409696 w 1825371"/>
                <a:gd name="connsiteY17" fmla="*/ 1384253 h 3047785"/>
                <a:gd name="connsiteX18" fmla="*/ 1524994 w 1825371"/>
                <a:gd name="connsiteY18" fmla="*/ 1739817 h 3047785"/>
                <a:gd name="connsiteX19" fmla="*/ 1659971 w 1825371"/>
                <a:gd name="connsiteY19" fmla="*/ 2199288 h 3047785"/>
                <a:gd name="connsiteX20" fmla="*/ 1782864 w 1825371"/>
                <a:gd name="connsiteY20" fmla="*/ 2697077 h 3047785"/>
                <a:gd name="connsiteX21" fmla="*/ 1794257 w 1825371"/>
                <a:gd name="connsiteY21" fmla="*/ 2767845 h 3047785"/>
                <a:gd name="connsiteX22" fmla="*/ 1791840 w 1825371"/>
                <a:gd name="connsiteY22" fmla="*/ 2778202 h 3047785"/>
                <a:gd name="connsiteX23" fmla="*/ 1784245 w 1825371"/>
                <a:gd name="connsiteY23" fmla="*/ 2770607 h 3047785"/>
                <a:gd name="connsiteX24" fmla="*/ 1746617 w 1825371"/>
                <a:gd name="connsiteY24" fmla="*/ 2660831 h 3047785"/>
                <a:gd name="connsiteX25" fmla="*/ 1513602 w 1825371"/>
                <a:gd name="connsiteY25" fmla="*/ 1875484 h 3047785"/>
                <a:gd name="connsiteX26" fmla="*/ 1297158 w 1825371"/>
                <a:gd name="connsiteY26" fmla="*/ 1267919 h 3047785"/>
                <a:gd name="connsiteX27" fmla="*/ 1275064 w 1825371"/>
                <a:gd name="connsiteY27" fmla="*/ 1217173 h 3047785"/>
                <a:gd name="connsiteX28" fmla="*/ 1248483 w 1825371"/>
                <a:gd name="connsiteY28" fmla="*/ 1193353 h 3047785"/>
                <a:gd name="connsiteX29" fmla="*/ 1232949 w 1825371"/>
                <a:gd name="connsiteY29" fmla="*/ 1222351 h 3047785"/>
                <a:gd name="connsiteX30" fmla="*/ 1230877 w 1825371"/>
                <a:gd name="connsiteY30" fmla="*/ 1283108 h 3047785"/>
                <a:gd name="connsiteX31" fmla="*/ 1243305 w 1825371"/>
                <a:gd name="connsiteY31" fmla="*/ 1522336 h 3047785"/>
                <a:gd name="connsiteX32" fmla="*/ 1261256 w 1825371"/>
                <a:gd name="connsiteY32" fmla="*/ 1854772 h 3047785"/>
                <a:gd name="connsiteX33" fmla="*/ 1272647 w 1825371"/>
                <a:gd name="connsiteY33" fmla="*/ 2086061 h 3047785"/>
                <a:gd name="connsiteX34" fmla="*/ 1288528 w 1825371"/>
                <a:gd name="connsiteY34" fmla="*/ 2674639 h 3047785"/>
                <a:gd name="connsiteX35" fmla="*/ 1297493 w 1825371"/>
                <a:gd name="connsiteY35" fmla="*/ 3047785 h 3047785"/>
                <a:gd name="connsiteX36" fmla="*/ 1048951 w 1825371"/>
                <a:gd name="connsiteY36" fmla="*/ 3047785 h 3047785"/>
                <a:gd name="connsiteX37" fmla="*/ 1053441 w 1825371"/>
                <a:gd name="connsiteY37" fmla="*/ 2920082 h 3047785"/>
                <a:gd name="connsiteX38" fmla="*/ 1066213 w 1825371"/>
                <a:gd name="connsiteY38" fmla="*/ 2573839 h 3047785"/>
                <a:gd name="connsiteX39" fmla="*/ 1077951 w 1825371"/>
                <a:gd name="connsiteY39" fmla="*/ 2236916 h 3047785"/>
                <a:gd name="connsiteX40" fmla="*/ 1093485 w 1825371"/>
                <a:gd name="connsiteY40" fmla="*/ 1882733 h 3047785"/>
                <a:gd name="connsiteX41" fmla="*/ 1107983 w 1825371"/>
                <a:gd name="connsiteY41" fmla="*/ 1608293 h 3047785"/>
                <a:gd name="connsiteX42" fmla="*/ 1125245 w 1825371"/>
                <a:gd name="connsiteY42" fmla="*/ 1293464 h 3047785"/>
                <a:gd name="connsiteX43" fmla="*/ 1096247 w 1825371"/>
                <a:gd name="connsiteY43" fmla="*/ 1270681 h 3047785"/>
                <a:gd name="connsiteX44" fmla="*/ 984400 w 1825371"/>
                <a:gd name="connsiteY44" fmla="*/ 1242374 h 3047785"/>
                <a:gd name="connsiteX45" fmla="*/ 977149 w 1825371"/>
                <a:gd name="connsiteY45" fmla="*/ 1225458 h 3047785"/>
                <a:gd name="connsiteX46" fmla="*/ 983019 w 1825371"/>
                <a:gd name="connsiteY46" fmla="*/ 1189902 h 3047785"/>
                <a:gd name="connsiteX47" fmla="*/ 1016158 w 1825371"/>
                <a:gd name="connsiteY47" fmla="*/ 1097041 h 3047785"/>
                <a:gd name="connsiteX48" fmla="*/ 1055513 w 1825371"/>
                <a:gd name="connsiteY48" fmla="*/ 1078055 h 3047785"/>
                <a:gd name="connsiteX49" fmla="*/ 1097628 w 1825371"/>
                <a:gd name="connsiteY49" fmla="*/ 1104290 h 3047785"/>
                <a:gd name="connsiteX50" fmla="*/ 1115579 w 1825371"/>
                <a:gd name="connsiteY50" fmla="*/ 1107743 h 3047785"/>
                <a:gd name="connsiteX51" fmla="*/ 1177026 w 1825371"/>
                <a:gd name="connsiteY51" fmla="*/ 1087375 h 3047785"/>
                <a:gd name="connsiteX52" fmla="*/ 1179787 w 1825371"/>
                <a:gd name="connsiteY52" fmla="*/ 1073913 h 3047785"/>
                <a:gd name="connsiteX53" fmla="*/ 1135255 w 1825371"/>
                <a:gd name="connsiteY53" fmla="*/ 1041117 h 3047785"/>
                <a:gd name="connsiteX54" fmla="*/ 939868 w 1825371"/>
                <a:gd name="connsiteY54" fmla="*/ 883702 h 3047785"/>
                <a:gd name="connsiteX55" fmla="*/ 549783 w 1825371"/>
                <a:gd name="connsiteY55" fmla="*/ 496379 h 3047785"/>
                <a:gd name="connsiteX56" fmla="*/ 40947 w 1825371"/>
                <a:gd name="connsiteY56" fmla="*/ 48990 h 3047785"/>
                <a:gd name="connsiteX57" fmla="*/ 5735 w 1825371"/>
                <a:gd name="connsiteY57" fmla="*/ 17231 h 3047785"/>
                <a:gd name="connsiteX58" fmla="*/ 902 w 1825371"/>
                <a:gd name="connsiteY58" fmla="*/ 4114 h 3047785"/>
                <a:gd name="connsiteX59" fmla="*/ 15747 w 1825371"/>
                <a:gd name="connsiteY59" fmla="*/ 1352 h 3047785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61256 w 1825371"/>
                <a:gd name="connsiteY32" fmla="*/ 1854772 h 4705763"/>
                <a:gd name="connsiteX33" fmla="*/ 1272647 w 1825371"/>
                <a:gd name="connsiteY33" fmla="*/ 2086061 h 4705763"/>
                <a:gd name="connsiteX34" fmla="*/ 1288528 w 1825371"/>
                <a:gd name="connsiteY34" fmla="*/ 2674639 h 4705763"/>
                <a:gd name="connsiteX35" fmla="*/ 1297493 w 1825371"/>
                <a:gd name="connsiteY35" fmla="*/ 3047785 h 4705763"/>
                <a:gd name="connsiteX36" fmla="*/ 938419 w 1825371"/>
                <a:gd name="connsiteY36" fmla="*/ 4705763 h 4705763"/>
                <a:gd name="connsiteX37" fmla="*/ 1053441 w 1825371"/>
                <a:gd name="connsiteY37" fmla="*/ 2920082 h 4705763"/>
                <a:gd name="connsiteX38" fmla="*/ 1066213 w 1825371"/>
                <a:gd name="connsiteY38" fmla="*/ 2573839 h 4705763"/>
                <a:gd name="connsiteX39" fmla="*/ 1077951 w 1825371"/>
                <a:gd name="connsiteY39" fmla="*/ 2236916 h 4705763"/>
                <a:gd name="connsiteX40" fmla="*/ 1093485 w 1825371"/>
                <a:gd name="connsiteY40" fmla="*/ 1882733 h 4705763"/>
                <a:gd name="connsiteX41" fmla="*/ 1107983 w 1825371"/>
                <a:gd name="connsiteY41" fmla="*/ 1608293 h 4705763"/>
                <a:gd name="connsiteX42" fmla="*/ 1125245 w 1825371"/>
                <a:gd name="connsiteY42" fmla="*/ 1293464 h 4705763"/>
                <a:gd name="connsiteX43" fmla="*/ 1096247 w 1825371"/>
                <a:gd name="connsiteY43" fmla="*/ 1270681 h 4705763"/>
                <a:gd name="connsiteX44" fmla="*/ 984400 w 1825371"/>
                <a:gd name="connsiteY44" fmla="*/ 1242374 h 4705763"/>
                <a:gd name="connsiteX45" fmla="*/ 977149 w 1825371"/>
                <a:gd name="connsiteY45" fmla="*/ 1225458 h 4705763"/>
                <a:gd name="connsiteX46" fmla="*/ 983019 w 1825371"/>
                <a:gd name="connsiteY46" fmla="*/ 1189902 h 4705763"/>
                <a:gd name="connsiteX47" fmla="*/ 1016158 w 1825371"/>
                <a:gd name="connsiteY47" fmla="*/ 1097041 h 4705763"/>
                <a:gd name="connsiteX48" fmla="*/ 1055513 w 1825371"/>
                <a:gd name="connsiteY48" fmla="*/ 1078055 h 4705763"/>
                <a:gd name="connsiteX49" fmla="*/ 1097628 w 1825371"/>
                <a:gd name="connsiteY49" fmla="*/ 1104290 h 4705763"/>
                <a:gd name="connsiteX50" fmla="*/ 1115579 w 1825371"/>
                <a:gd name="connsiteY50" fmla="*/ 1107743 h 4705763"/>
                <a:gd name="connsiteX51" fmla="*/ 1177026 w 1825371"/>
                <a:gd name="connsiteY51" fmla="*/ 1087375 h 4705763"/>
                <a:gd name="connsiteX52" fmla="*/ 1179787 w 1825371"/>
                <a:gd name="connsiteY52" fmla="*/ 1073913 h 4705763"/>
                <a:gd name="connsiteX53" fmla="*/ 1135255 w 1825371"/>
                <a:gd name="connsiteY53" fmla="*/ 1041117 h 4705763"/>
                <a:gd name="connsiteX54" fmla="*/ 939868 w 1825371"/>
                <a:gd name="connsiteY54" fmla="*/ 883702 h 4705763"/>
                <a:gd name="connsiteX55" fmla="*/ 549783 w 1825371"/>
                <a:gd name="connsiteY55" fmla="*/ 496379 h 4705763"/>
                <a:gd name="connsiteX56" fmla="*/ 40947 w 1825371"/>
                <a:gd name="connsiteY56" fmla="*/ 48990 h 4705763"/>
                <a:gd name="connsiteX57" fmla="*/ 5735 w 1825371"/>
                <a:gd name="connsiteY57" fmla="*/ 17231 h 4705763"/>
                <a:gd name="connsiteX58" fmla="*/ 902 w 1825371"/>
                <a:gd name="connsiteY58" fmla="*/ 4114 h 4705763"/>
                <a:gd name="connsiteX59" fmla="*/ 15747 w 1825371"/>
                <a:gd name="connsiteY59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61256 w 1825371"/>
                <a:gd name="connsiteY32" fmla="*/ 1854772 h 4705763"/>
                <a:gd name="connsiteX33" fmla="*/ 1272647 w 1825371"/>
                <a:gd name="connsiteY33" fmla="*/ 2086061 h 4705763"/>
                <a:gd name="connsiteX34" fmla="*/ 1288528 w 1825371"/>
                <a:gd name="connsiteY34" fmla="*/ 2674639 h 4705763"/>
                <a:gd name="connsiteX35" fmla="*/ 1297493 w 1825371"/>
                <a:gd name="connsiteY35" fmla="*/ 4685667 h 4705763"/>
                <a:gd name="connsiteX36" fmla="*/ 938419 w 1825371"/>
                <a:gd name="connsiteY36" fmla="*/ 4705763 h 4705763"/>
                <a:gd name="connsiteX37" fmla="*/ 1053441 w 1825371"/>
                <a:gd name="connsiteY37" fmla="*/ 2920082 h 4705763"/>
                <a:gd name="connsiteX38" fmla="*/ 1066213 w 1825371"/>
                <a:gd name="connsiteY38" fmla="*/ 2573839 h 4705763"/>
                <a:gd name="connsiteX39" fmla="*/ 1077951 w 1825371"/>
                <a:gd name="connsiteY39" fmla="*/ 2236916 h 4705763"/>
                <a:gd name="connsiteX40" fmla="*/ 1093485 w 1825371"/>
                <a:gd name="connsiteY40" fmla="*/ 1882733 h 4705763"/>
                <a:gd name="connsiteX41" fmla="*/ 1107983 w 1825371"/>
                <a:gd name="connsiteY41" fmla="*/ 1608293 h 4705763"/>
                <a:gd name="connsiteX42" fmla="*/ 1125245 w 1825371"/>
                <a:gd name="connsiteY42" fmla="*/ 1293464 h 4705763"/>
                <a:gd name="connsiteX43" fmla="*/ 1096247 w 1825371"/>
                <a:gd name="connsiteY43" fmla="*/ 1270681 h 4705763"/>
                <a:gd name="connsiteX44" fmla="*/ 984400 w 1825371"/>
                <a:gd name="connsiteY44" fmla="*/ 1242374 h 4705763"/>
                <a:gd name="connsiteX45" fmla="*/ 977149 w 1825371"/>
                <a:gd name="connsiteY45" fmla="*/ 1225458 h 4705763"/>
                <a:gd name="connsiteX46" fmla="*/ 983019 w 1825371"/>
                <a:gd name="connsiteY46" fmla="*/ 1189902 h 4705763"/>
                <a:gd name="connsiteX47" fmla="*/ 1016158 w 1825371"/>
                <a:gd name="connsiteY47" fmla="*/ 1097041 h 4705763"/>
                <a:gd name="connsiteX48" fmla="*/ 1055513 w 1825371"/>
                <a:gd name="connsiteY48" fmla="*/ 1078055 h 4705763"/>
                <a:gd name="connsiteX49" fmla="*/ 1097628 w 1825371"/>
                <a:gd name="connsiteY49" fmla="*/ 1104290 h 4705763"/>
                <a:gd name="connsiteX50" fmla="*/ 1115579 w 1825371"/>
                <a:gd name="connsiteY50" fmla="*/ 1107743 h 4705763"/>
                <a:gd name="connsiteX51" fmla="*/ 1177026 w 1825371"/>
                <a:gd name="connsiteY51" fmla="*/ 1087375 h 4705763"/>
                <a:gd name="connsiteX52" fmla="*/ 1179787 w 1825371"/>
                <a:gd name="connsiteY52" fmla="*/ 1073913 h 4705763"/>
                <a:gd name="connsiteX53" fmla="*/ 1135255 w 1825371"/>
                <a:gd name="connsiteY53" fmla="*/ 1041117 h 4705763"/>
                <a:gd name="connsiteX54" fmla="*/ 939868 w 1825371"/>
                <a:gd name="connsiteY54" fmla="*/ 883702 h 4705763"/>
                <a:gd name="connsiteX55" fmla="*/ 549783 w 1825371"/>
                <a:gd name="connsiteY55" fmla="*/ 496379 h 4705763"/>
                <a:gd name="connsiteX56" fmla="*/ 40947 w 1825371"/>
                <a:gd name="connsiteY56" fmla="*/ 48990 h 4705763"/>
                <a:gd name="connsiteX57" fmla="*/ 5735 w 1825371"/>
                <a:gd name="connsiteY57" fmla="*/ 17231 h 4705763"/>
                <a:gd name="connsiteX58" fmla="*/ 902 w 1825371"/>
                <a:gd name="connsiteY58" fmla="*/ 4114 h 4705763"/>
                <a:gd name="connsiteX59" fmla="*/ 15747 w 1825371"/>
                <a:gd name="connsiteY59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61256 w 1825371"/>
                <a:gd name="connsiteY32" fmla="*/ 1854772 h 4705763"/>
                <a:gd name="connsiteX33" fmla="*/ 1272647 w 1825371"/>
                <a:gd name="connsiteY33" fmla="*/ 2086061 h 4705763"/>
                <a:gd name="connsiteX34" fmla="*/ 1297493 w 1825371"/>
                <a:gd name="connsiteY34" fmla="*/ 4685667 h 4705763"/>
                <a:gd name="connsiteX35" fmla="*/ 938419 w 1825371"/>
                <a:gd name="connsiteY35" fmla="*/ 4705763 h 4705763"/>
                <a:gd name="connsiteX36" fmla="*/ 1053441 w 1825371"/>
                <a:gd name="connsiteY36" fmla="*/ 2920082 h 4705763"/>
                <a:gd name="connsiteX37" fmla="*/ 1066213 w 1825371"/>
                <a:gd name="connsiteY37" fmla="*/ 2573839 h 4705763"/>
                <a:gd name="connsiteX38" fmla="*/ 1077951 w 1825371"/>
                <a:gd name="connsiteY38" fmla="*/ 2236916 h 4705763"/>
                <a:gd name="connsiteX39" fmla="*/ 1093485 w 1825371"/>
                <a:gd name="connsiteY39" fmla="*/ 1882733 h 4705763"/>
                <a:gd name="connsiteX40" fmla="*/ 1107983 w 1825371"/>
                <a:gd name="connsiteY40" fmla="*/ 1608293 h 4705763"/>
                <a:gd name="connsiteX41" fmla="*/ 1125245 w 1825371"/>
                <a:gd name="connsiteY41" fmla="*/ 1293464 h 4705763"/>
                <a:gd name="connsiteX42" fmla="*/ 1096247 w 1825371"/>
                <a:gd name="connsiteY42" fmla="*/ 1270681 h 4705763"/>
                <a:gd name="connsiteX43" fmla="*/ 984400 w 1825371"/>
                <a:gd name="connsiteY43" fmla="*/ 1242374 h 4705763"/>
                <a:gd name="connsiteX44" fmla="*/ 977149 w 1825371"/>
                <a:gd name="connsiteY44" fmla="*/ 1225458 h 4705763"/>
                <a:gd name="connsiteX45" fmla="*/ 983019 w 1825371"/>
                <a:gd name="connsiteY45" fmla="*/ 1189902 h 4705763"/>
                <a:gd name="connsiteX46" fmla="*/ 1016158 w 1825371"/>
                <a:gd name="connsiteY46" fmla="*/ 1097041 h 4705763"/>
                <a:gd name="connsiteX47" fmla="*/ 1055513 w 1825371"/>
                <a:gd name="connsiteY47" fmla="*/ 1078055 h 4705763"/>
                <a:gd name="connsiteX48" fmla="*/ 1097628 w 1825371"/>
                <a:gd name="connsiteY48" fmla="*/ 1104290 h 4705763"/>
                <a:gd name="connsiteX49" fmla="*/ 1115579 w 1825371"/>
                <a:gd name="connsiteY49" fmla="*/ 1107743 h 4705763"/>
                <a:gd name="connsiteX50" fmla="*/ 1177026 w 1825371"/>
                <a:gd name="connsiteY50" fmla="*/ 1087375 h 4705763"/>
                <a:gd name="connsiteX51" fmla="*/ 1179787 w 1825371"/>
                <a:gd name="connsiteY51" fmla="*/ 1073913 h 4705763"/>
                <a:gd name="connsiteX52" fmla="*/ 1135255 w 1825371"/>
                <a:gd name="connsiteY52" fmla="*/ 1041117 h 4705763"/>
                <a:gd name="connsiteX53" fmla="*/ 939868 w 1825371"/>
                <a:gd name="connsiteY53" fmla="*/ 883702 h 4705763"/>
                <a:gd name="connsiteX54" fmla="*/ 549783 w 1825371"/>
                <a:gd name="connsiteY54" fmla="*/ 496379 h 4705763"/>
                <a:gd name="connsiteX55" fmla="*/ 40947 w 1825371"/>
                <a:gd name="connsiteY55" fmla="*/ 48990 h 4705763"/>
                <a:gd name="connsiteX56" fmla="*/ 5735 w 1825371"/>
                <a:gd name="connsiteY56" fmla="*/ 17231 h 4705763"/>
                <a:gd name="connsiteX57" fmla="*/ 902 w 1825371"/>
                <a:gd name="connsiteY57" fmla="*/ 4114 h 4705763"/>
                <a:gd name="connsiteX58" fmla="*/ 15747 w 1825371"/>
                <a:gd name="connsiteY58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61256 w 1825371"/>
                <a:gd name="connsiteY32" fmla="*/ 1854772 h 4705763"/>
                <a:gd name="connsiteX33" fmla="*/ 1297493 w 1825371"/>
                <a:gd name="connsiteY33" fmla="*/ 4685667 h 4705763"/>
                <a:gd name="connsiteX34" fmla="*/ 938419 w 1825371"/>
                <a:gd name="connsiteY34" fmla="*/ 4705763 h 4705763"/>
                <a:gd name="connsiteX35" fmla="*/ 1053441 w 1825371"/>
                <a:gd name="connsiteY35" fmla="*/ 2920082 h 4705763"/>
                <a:gd name="connsiteX36" fmla="*/ 1066213 w 1825371"/>
                <a:gd name="connsiteY36" fmla="*/ 2573839 h 4705763"/>
                <a:gd name="connsiteX37" fmla="*/ 1077951 w 1825371"/>
                <a:gd name="connsiteY37" fmla="*/ 2236916 h 4705763"/>
                <a:gd name="connsiteX38" fmla="*/ 1093485 w 1825371"/>
                <a:gd name="connsiteY38" fmla="*/ 1882733 h 4705763"/>
                <a:gd name="connsiteX39" fmla="*/ 1107983 w 1825371"/>
                <a:gd name="connsiteY39" fmla="*/ 1608293 h 4705763"/>
                <a:gd name="connsiteX40" fmla="*/ 1125245 w 1825371"/>
                <a:gd name="connsiteY40" fmla="*/ 1293464 h 4705763"/>
                <a:gd name="connsiteX41" fmla="*/ 1096247 w 1825371"/>
                <a:gd name="connsiteY41" fmla="*/ 1270681 h 4705763"/>
                <a:gd name="connsiteX42" fmla="*/ 984400 w 1825371"/>
                <a:gd name="connsiteY42" fmla="*/ 1242374 h 4705763"/>
                <a:gd name="connsiteX43" fmla="*/ 977149 w 1825371"/>
                <a:gd name="connsiteY43" fmla="*/ 1225458 h 4705763"/>
                <a:gd name="connsiteX44" fmla="*/ 983019 w 1825371"/>
                <a:gd name="connsiteY44" fmla="*/ 1189902 h 4705763"/>
                <a:gd name="connsiteX45" fmla="*/ 1016158 w 1825371"/>
                <a:gd name="connsiteY45" fmla="*/ 1097041 h 4705763"/>
                <a:gd name="connsiteX46" fmla="*/ 1055513 w 1825371"/>
                <a:gd name="connsiteY46" fmla="*/ 1078055 h 4705763"/>
                <a:gd name="connsiteX47" fmla="*/ 1097628 w 1825371"/>
                <a:gd name="connsiteY47" fmla="*/ 1104290 h 4705763"/>
                <a:gd name="connsiteX48" fmla="*/ 1115579 w 1825371"/>
                <a:gd name="connsiteY48" fmla="*/ 1107743 h 4705763"/>
                <a:gd name="connsiteX49" fmla="*/ 1177026 w 1825371"/>
                <a:gd name="connsiteY49" fmla="*/ 1087375 h 4705763"/>
                <a:gd name="connsiteX50" fmla="*/ 1179787 w 1825371"/>
                <a:gd name="connsiteY50" fmla="*/ 1073913 h 4705763"/>
                <a:gd name="connsiteX51" fmla="*/ 1135255 w 1825371"/>
                <a:gd name="connsiteY51" fmla="*/ 1041117 h 4705763"/>
                <a:gd name="connsiteX52" fmla="*/ 939868 w 1825371"/>
                <a:gd name="connsiteY52" fmla="*/ 883702 h 4705763"/>
                <a:gd name="connsiteX53" fmla="*/ 549783 w 1825371"/>
                <a:gd name="connsiteY53" fmla="*/ 496379 h 4705763"/>
                <a:gd name="connsiteX54" fmla="*/ 40947 w 1825371"/>
                <a:gd name="connsiteY54" fmla="*/ 48990 h 4705763"/>
                <a:gd name="connsiteX55" fmla="*/ 5735 w 1825371"/>
                <a:gd name="connsiteY55" fmla="*/ 17231 h 4705763"/>
                <a:gd name="connsiteX56" fmla="*/ 902 w 1825371"/>
                <a:gd name="connsiteY56" fmla="*/ 4114 h 4705763"/>
                <a:gd name="connsiteX57" fmla="*/ 15747 w 1825371"/>
                <a:gd name="connsiteY57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97493 w 1825371"/>
                <a:gd name="connsiteY32" fmla="*/ 4685667 h 4705763"/>
                <a:gd name="connsiteX33" fmla="*/ 938419 w 1825371"/>
                <a:gd name="connsiteY33" fmla="*/ 4705763 h 4705763"/>
                <a:gd name="connsiteX34" fmla="*/ 1053441 w 1825371"/>
                <a:gd name="connsiteY34" fmla="*/ 2920082 h 4705763"/>
                <a:gd name="connsiteX35" fmla="*/ 1066213 w 1825371"/>
                <a:gd name="connsiteY35" fmla="*/ 2573839 h 4705763"/>
                <a:gd name="connsiteX36" fmla="*/ 1077951 w 1825371"/>
                <a:gd name="connsiteY36" fmla="*/ 2236916 h 4705763"/>
                <a:gd name="connsiteX37" fmla="*/ 1093485 w 1825371"/>
                <a:gd name="connsiteY37" fmla="*/ 1882733 h 4705763"/>
                <a:gd name="connsiteX38" fmla="*/ 1107983 w 1825371"/>
                <a:gd name="connsiteY38" fmla="*/ 1608293 h 4705763"/>
                <a:gd name="connsiteX39" fmla="*/ 1125245 w 1825371"/>
                <a:gd name="connsiteY39" fmla="*/ 1293464 h 4705763"/>
                <a:gd name="connsiteX40" fmla="*/ 1096247 w 1825371"/>
                <a:gd name="connsiteY40" fmla="*/ 1270681 h 4705763"/>
                <a:gd name="connsiteX41" fmla="*/ 984400 w 1825371"/>
                <a:gd name="connsiteY41" fmla="*/ 1242374 h 4705763"/>
                <a:gd name="connsiteX42" fmla="*/ 977149 w 1825371"/>
                <a:gd name="connsiteY42" fmla="*/ 1225458 h 4705763"/>
                <a:gd name="connsiteX43" fmla="*/ 983019 w 1825371"/>
                <a:gd name="connsiteY43" fmla="*/ 1189902 h 4705763"/>
                <a:gd name="connsiteX44" fmla="*/ 1016158 w 1825371"/>
                <a:gd name="connsiteY44" fmla="*/ 1097041 h 4705763"/>
                <a:gd name="connsiteX45" fmla="*/ 1055513 w 1825371"/>
                <a:gd name="connsiteY45" fmla="*/ 1078055 h 4705763"/>
                <a:gd name="connsiteX46" fmla="*/ 1097628 w 1825371"/>
                <a:gd name="connsiteY46" fmla="*/ 1104290 h 4705763"/>
                <a:gd name="connsiteX47" fmla="*/ 1115579 w 1825371"/>
                <a:gd name="connsiteY47" fmla="*/ 1107743 h 4705763"/>
                <a:gd name="connsiteX48" fmla="*/ 1177026 w 1825371"/>
                <a:gd name="connsiteY48" fmla="*/ 1087375 h 4705763"/>
                <a:gd name="connsiteX49" fmla="*/ 1179787 w 1825371"/>
                <a:gd name="connsiteY49" fmla="*/ 1073913 h 4705763"/>
                <a:gd name="connsiteX50" fmla="*/ 1135255 w 1825371"/>
                <a:gd name="connsiteY50" fmla="*/ 1041117 h 4705763"/>
                <a:gd name="connsiteX51" fmla="*/ 939868 w 1825371"/>
                <a:gd name="connsiteY51" fmla="*/ 883702 h 4705763"/>
                <a:gd name="connsiteX52" fmla="*/ 549783 w 1825371"/>
                <a:gd name="connsiteY52" fmla="*/ 496379 h 4705763"/>
                <a:gd name="connsiteX53" fmla="*/ 40947 w 1825371"/>
                <a:gd name="connsiteY53" fmla="*/ 48990 h 4705763"/>
                <a:gd name="connsiteX54" fmla="*/ 5735 w 1825371"/>
                <a:gd name="connsiteY54" fmla="*/ 17231 h 4705763"/>
                <a:gd name="connsiteX55" fmla="*/ 902 w 1825371"/>
                <a:gd name="connsiteY55" fmla="*/ 4114 h 4705763"/>
                <a:gd name="connsiteX56" fmla="*/ 15747 w 1825371"/>
                <a:gd name="connsiteY56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066213 w 1825371"/>
                <a:gd name="connsiteY34" fmla="*/ 2573839 h 4705763"/>
                <a:gd name="connsiteX35" fmla="*/ 1077951 w 1825371"/>
                <a:gd name="connsiteY35" fmla="*/ 2236916 h 4705763"/>
                <a:gd name="connsiteX36" fmla="*/ 1093485 w 1825371"/>
                <a:gd name="connsiteY36" fmla="*/ 1882733 h 4705763"/>
                <a:gd name="connsiteX37" fmla="*/ 1107983 w 1825371"/>
                <a:gd name="connsiteY37" fmla="*/ 1608293 h 4705763"/>
                <a:gd name="connsiteX38" fmla="*/ 1125245 w 1825371"/>
                <a:gd name="connsiteY38" fmla="*/ 1293464 h 4705763"/>
                <a:gd name="connsiteX39" fmla="*/ 1096247 w 1825371"/>
                <a:gd name="connsiteY39" fmla="*/ 1270681 h 4705763"/>
                <a:gd name="connsiteX40" fmla="*/ 984400 w 1825371"/>
                <a:gd name="connsiteY40" fmla="*/ 1242374 h 4705763"/>
                <a:gd name="connsiteX41" fmla="*/ 977149 w 1825371"/>
                <a:gd name="connsiteY41" fmla="*/ 1225458 h 4705763"/>
                <a:gd name="connsiteX42" fmla="*/ 983019 w 1825371"/>
                <a:gd name="connsiteY42" fmla="*/ 1189902 h 4705763"/>
                <a:gd name="connsiteX43" fmla="*/ 1016158 w 1825371"/>
                <a:gd name="connsiteY43" fmla="*/ 1097041 h 4705763"/>
                <a:gd name="connsiteX44" fmla="*/ 1055513 w 1825371"/>
                <a:gd name="connsiteY44" fmla="*/ 1078055 h 4705763"/>
                <a:gd name="connsiteX45" fmla="*/ 1097628 w 1825371"/>
                <a:gd name="connsiteY45" fmla="*/ 1104290 h 4705763"/>
                <a:gd name="connsiteX46" fmla="*/ 1115579 w 1825371"/>
                <a:gd name="connsiteY46" fmla="*/ 1107743 h 4705763"/>
                <a:gd name="connsiteX47" fmla="*/ 1177026 w 1825371"/>
                <a:gd name="connsiteY47" fmla="*/ 1087375 h 4705763"/>
                <a:gd name="connsiteX48" fmla="*/ 1179787 w 1825371"/>
                <a:gd name="connsiteY48" fmla="*/ 1073913 h 4705763"/>
                <a:gd name="connsiteX49" fmla="*/ 1135255 w 1825371"/>
                <a:gd name="connsiteY49" fmla="*/ 1041117 h 4705763"/>
                <a:gd name="connsiteX50" fmla="*/ 939868 w 1825371"/>
                <a:gd name="connsiteY50" fmla="*/ 883702 h 4705763"/>
                <a:gd name="connsiteX51" fmla="*/ 549783 w 1825371"/>
                <a:gd name="connsiteY51" fmla="*/ 496379 h 4705763"/>
                <a:gd name="connsiteX52" fmla="*/ 40947 w 1825371"/>
                <a:gd name="connsiteY52" fmla="*/ 48990 h 4705763"/>
                <a:gd name="connsiteX53" fmla="*/ 5735 w 1825371"/>
                <a:gd name="connsiteY53" fmla="*/ 17231 h 4705763"/>
                <a:gd name="connsiteX54" fmla="*/ 902 w 1825371"/>
                <a:gd name="connsiteY54" fmla="*/ 4114 h 4705763"/>
                <a:gd name="connsiteX55" fmla="*/ 15747 w 1825371"/>
                <a:gd name="connsiteY55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066213 w 1825371"/>
                <a:gd name="connsiteY34" fmla="*/ 2573839 h 4705763"/>
                <a:gd name="connsiteX35" fmla="*/ 1077951 w 1825371"/>
                <a:gd name="connsiteY35" fmla="*/ 2236916 h 4705763"/>
                <a:gd name="connsiteX36" fmla="*/ 1093485 w 1825371"/>
                <a:gd name="connsiteY36" fmla="*/ 1882733 h 4705763"/>
                <a:gd name="connsiteX37" fmla="*/ 1125245 w 1825371"/>
                <a:gd name="connsiteY37" fmla="*/ 1293464 h 4705763"/>
                <a:gd name="connsiteX38" fmla="*/ 1096247 w 1825371"/>
                <a:gd name="connsiteY38" fmla="*/ 1270681 h 4705763"/>
                <a:gd name="connsiteX39" fmla="*/ 984400 w 1825371"/>
                <a:gd name="connsiteY39" fmla="*/ 1242374 h 4705763"/>
                <a:gd name="connsiteX40" fmla="*/ 977149 w 1825371"/>
                <a:gd name="connsiteY40" fmla="*/ 1225458 h 4705763"/>
                <a:gd name="connsiteX41" fmla="*/ 983019 w 1825371"/>
                <a:gd name="connsiteY41" fmla="*/ 1189902 h 4705763"/>
                <a:gd name="connsiteX42" fmla="*/ 1016158 w 1825371"/>
                <a:gd name="connsiteY42" fmla="*/ 1097041 h 4705763"/>
                <a:gd name="connsiteX43" fmla="*/ 1055513 w 1825371"/>
                <a:gd name="connsiteY43" fmla="*/ 1078055 h 4705763"/>
                <a:gd name="connsiteX44" fmla="*/ 1097628 w 1825371"/>
                <a:gd name="connsiteY44" fmla="*/ 1104290 h 4705763"/>
                <a:gd name="connsiteX45" fmla="*/ 1115579 w 1825371"/>
                <a:gd name="connsiteY45" fmla="*/ 1107743 h 4705763"/>
                <a:gd name="connsiteX46" fmla="*/ 1177026 w 1825371"/>
                <a:gd name="connsiteY46" fmla="*/ 1087375 h 4705763"/>
                <a:gd name="connsiteX47" fmla="*/ 1179787 w 1825371"/>
                <a:gd name="connsiteY47" fmla="*/ 1073913 h 4705763"/>
                <a:gd name="connsiteX48" fmla="*/ 1135255 w 1825371"/>
                <a:gd name="connsiteY48" fmla="*/ 1041117 h 4705763"/>
                <a:gd name="connsiteX49" fmla="*/ 939868 w 1825371"/>
                <a:gd name="connsiteY49" fmla="*/ 883702 h 4705763"/>
                <a:gd name="connsiteX50" fmla="*/ 549783 w 1825371"/>
                <a:gd name="connsiteY50" fmla="*/ 496379 h 4705763"/>
                <a:gd name="connsiteX51" fmla="*/ 40947 w 1825371"/>
                <a:gd name="connsiteY51" fmla="*/ 48990 h 4705763"/>
                <a:gd name="connsiteX52" fmla="*/ 5735 w 1825371"/>
                <a:gd name="connsiteY52" fmla="*/ 17231 h 4705763"/>
                <a:gd name="connsiteX53" fmla="*/ 902 w 1825371"/>
                <a:gd name="connsiteY53" fmla="*/ 4114 h 4705763"/>
                <a:gd name="connsiteX54" fmla="*/ 15747 w 1825371"/>
                <a:gd name="connsiteY54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066213 w 1825371"/>
                <a:gd name="connsiteY34" fmla="*/ 2573839 h 4705763"/>
                <a:gd name="connsiteX35" fmla="*/ 1077951 w 1825371"/>
                <a:gd name="connsiteY35" fmla="*/ 2236916 h 4705763"/>
                <a:gd name="connsiteX36" fmla="*/ 1125245 w 1825371"/>
                <a:gd name="connsiteY36" fmla="*/ 1293464 h 4705763"/>
                <a:gd name="connsiteX37" fmla="*/ 1096247 w 1825371"/>
                <a:gd name="connsiteY37" fmla="*/ 1270681 h 4705763"/>
                <a:gd name="connsiteX38" fmla="*/ 984400 w 1825371"/>
                <a:gd name="connsiteY38" fmla="*/ 1242374 h 4705763"/>
                <a:gd name="connsiteX39" fmla="*/ 977149 w 1825371"/>
                <a:gd name="connsiteY39" fmla="*/ 1225458 h 4705763"/>
                <a:gd name="connsiteX40" fmla="*/ 983019 w 1825371"/>
                <a:gd name="connsiteY40" fmla="*/ 1189902 h 4705763"/>
                <a:gd name="connsiteX41" fmla="*/ 1016158 w 1825371"/>
                <a:gd name="connsiteY41" fmla="*/ 1097041 h 4705763"/>
                <a:gd name="connsiteX42" fmla="*/ 1055513 w 1825371"/>
                <a:gd name="connsiteY42" fmla="*/ 1078055 h 4705763"/>
                <a:gd name="connsiteX43" fmla="*/ 1097628 w 1825371"/>
                <a:gd name="connsiteY43" fmla="*/ 1104290 h 4705763"/>
                <a:gd name="connsiteX44" fmla="*/ 1115579 w 1825371"/>
                <a:gd name="connsiteY44" fmla="*/ 1107743 h 4705763"/>
                <a:gd name="connsiteX45" fmla="*/ 1177026 w 1825371"/>
                <a:gd name="connsiteY45" fmla="*/ 1087375 h 4705763"/>
                <a:gd name="connsiteX46" fmla="*/ 1179787 w 1825371"/>
                <a:gd name="connsiteY46" fmla="*/ 1073913 h 4705763"/>
                <a:gd name="connsiteX47" fmla="*/ 1135255 w 1825371"/>
                <a:gd name="connsiteY47" fmla="*/ 1041117 h 4705763"/>
                <a:gd name="connsiteX48" fmla="*/ 939868 w 1825371"/>
                <a:gd name="connsiteY48" fmla="*/ 883702 h 4705763"/>
                <a:gd name="connsiteX49" fmla="*/ 549783 w 1825371"/>
                <a:gd name="connsiteY49" fmla="*/ 496379 h 4705763"/>
                <a:gd name="connsiteX50" fmla="*/ 40947 w 1825371"/>
                <a:gd name="connsiteY50" fmla="*/ 48990 h 4705763"/>
                <a:gd name="connsiteX51" fmla="*/ 5735 w 1825371"/>
                <a:gd name="connsiteY51" fmla="*/ 17231 h 4705763"/>
                <a:gd name="connsiteX52" fmla="*/ 902 w 1825371"/>
                <a:gd name="connsiteY52" fmla="*/ 4114 h 4705763"/>
                <a:gd name="connsiteX53" fmla="*/ 15747 w 1825371"/>
                <a:gd name="connsiteY53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066213 w 1825371"/>
                <a:gd name="connsiteY34" fmla="*/ 2573839 h 4705763"/>
                <a:gd name="connsiteX35" fmla="*/ 1125245 w 1825371"/>
                <a:gd name="connsiteY35" fmla="*/ 1293464 h 4705763"/>
                <a:gd name="connsiteX36" fmla="*/ 1096247 w 1825371"/>
                <a:gd name="connsiteY36" fmla="*/ 1270681 h 4705763"/>
                <a:gd name="connsiteX37" fmla="*/ 984400 w 1825371"/>
                <a:gd name="connsiteY37" fmla="*/ 1242374 h 4705763"/>
                <a:gd name="connsiteX38" fmla="*/ 977149 w 1825371"/>
                <a:gd name="connsiteY38" fmla="*/ 1225458 h 4705763"/>
                <a:gd name="connsiteX39" fmla="*/ 983019 w 1825371"/>
                <a:gd name="connsiteY39" fmla="*/ 1189902 h 4705763"/>
                <a:gd name="connsiteX40" fmla="*/ 1016158 w 1825371"/>
                <a:gd name="connsiteY40" fmla="*/ 1097041 h 4705763"/>
                <a:gd name="connsiteX41" fmla="*/ 1055513 w 1825371"/>
                <a:gd name="connsiteY41" fmla="*/ 1078055 h 4705763"/>
                <a:gd name="connsiteX42" fmla="*/ 1097628 w 1825371"/>
                <a:gd name="connsiteY42" fmla="*/ 1104290 h 4705763"/>
                <a:gd name="connsiteX43" fmla="*/ 1115579 w 1825371"/>
                <a:gd name="connsiteY43" fmla="*/ 1107743 h 4705763"/>
                <a:gd name="connsiteX44" fmla="*/ 1177026 w 1825371"/>
                <a:gd name="connsiteY44" fmla="*/ 1087375 h 4705763"/>
                <a:gd name="connsiteX45" fmla="*/ 1179787 w 1825371"/>
                <a:gd name="connsiteY45" fmla="*/ 1073913 h 4705763"/>
                <a:gd name="connsiteX46" fmla="*/ 1135255 w 1825371"/>
                <a:gd name="connsiteY46" fmla="*/ 1041117 h 4705763"/>
                <a:gd name="connsiteX47" fmla="*/ 939868 w 1825371"/>
                <a:gd name="connsiteY47" fmla="*/ 883702 h 4705763"/>
                <a:gd name="connsiteX48" fmla="*/ 549783 w 1825371"/>
                <a:gd name="connsiteY48" fmla="*/ 496379 h 4705763"/>
                <a:gd name="connsiteX49" fmla="*/ 40947 w 1825371"/>
                <a:gd name="connsiteY49" fmla="*/ 48990 h 4705763"/>
                <a:gd name="connsiteX50" fmla="*/ 5735 w 1825371"/>
                <a:gd name="connsiteY50" fmla="*/ 17231 h 4705763"/>
                <a:gd name="connsiteX51" fmla="*/ 902 w 1825371"/>
                <a:gd name="connsiteY51" fmla="*/ 4114 h 4705763"/>
                <a:gd name="connsiteX52" fmla="*/ 15747 w 1825371"/>
                <a:gd name="connsiteY52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125245 w 1825371"/>
                <a:gd name="connsiteY34" fmla="*/ 1293464 h 4705763"/>
                <a:gd name="connsiteX35" fmla="*/ 1096247 w 1825371"/>
                <a:gd name="connsiteY35" fmla="*/ 1270681 h 4705763"/>
                <a:gd name="connsiteX36" fmla="*/ 984400 w 1825371"/>
                <a:gd name="connsiteY36" fmla="*/ 1242374 h 4705763"/>
                <a:gd name="connsiteX37" fmla="*/ 977149 w 1825371"/>
                <a:gd name="connsiteY37" fmla="*/ 1225458 h 4705763"/>
                <a:gd name="connsiteX38" fmla="*/ 983019 w 1825371"/>
                <a:gd name="connsiteY38" fmla="*/ 1189902 h 4705763"/>
                <a:gd name="connsiteX39" fmla="*/ 1016158 w 1825371"/>
                <a:gd name="connsiteY39" fmla="*/ 1097041 h 4705763"/>
                <a:gd name="connsiteX40" fmla="*/ 1055513 w 1825371"/>
                <a:gd name="connsiteY40" fmla="*/ 1078055 h 4705763"/>
                <a:gd name="connsiteX41" fmla="*/ 1097628 w 1825371"/>
                <a:gd name="connsiteY41" fmla="*/ 1104290 h 4705763"/>
                <a:gd name="connsiteX42" fmla="*/ 1115579 w 1825371"/>
                <a:gd name="connsiteY42" fmla="*/ 1107743 h 4705763"/>
                <a:gd name="connsiteX43" fmla="*/ 1177026 w 1825371"/>
                <a:gd name="connsiteY43" fmla="*/ 1087375 h 4705763"/>
                <a:gd name="connsiteX44" fmla="*/ 1179787 w 1825371"/>
                <a:gd name="connsiteY44" fmla="*/ 1073913 h 4705763"/>
                <a:gd name="connsiteX45" fmla="*/ 1135255 w 1825371"/>
                <a:gd name="connsiteY45" fmla="*/ 1041117 h 4705763"/>
                <a:gd name="connsiteX46" fmla="*/ 939868 w 1825371"/>
                <a:gd name="connsiteY46" fmla="*/ 883702 h 4705763"/>
                <a:gd name="connsiteX47" fmla="*/ 549783 w 1825371"/>
                <a:gd name="connsiteY47" fmla="*/ 496379 h 4705763"/>
                <a:gd name="connsiteX48" fmla="*/ 40947 w 1825371"/>
                <a:gd name="connsiteY48" fmla="*/ 48990 h 4705763"/>
                <a:gd name="connsiteX49" fmla="*/ 5735 w 1825371"/>
                <a:gd name="connsiteY49" fmla="*/ 17231 h 4705763"/>
                <a:gd name="connsiteX50" fmla="*/ 902 w 1825371"/>
                <a:gd name="connsiteY50" fmla="*/ 4114 h 4705763"/>
                <a:gd name="connsiteX51" fmla="*/ 15747 w 1825371"/>
                <a:gd name="connsiteY51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125245 w 1825371"/>
                <a:gd name="connsiteY33" fmla="*/ 1293464 h 4705763"/>
                <a:gd name="connsiteX34" fmla="*/ 1096247 w 1825371"/>
                <a:gd name="connsiteY34" fmla="*/ 1270681 h 4705763"/>
                <a:gd name="connsiteX35" fmla="*/ 984400 w 1825371"/>
                <a:gd name="connsiteY35" fmla="*/ 1242374 h 4705763"/>
                <a:gd name="connsiteX36" fmla="*/ 977149 w 1825371"/>
                <a:gd name="connsiteY36" fmla="*/ 1225458 h 4705763"/>
                <a:gd name="connsiteX37" fmla="*/ 983019 w 1825371"/>
                <a:gd name="connsiteY37" fmla="*/ 1189902 h 4705763"/>
                <a:gd name="connsiteX38" fmla="*/ 1016158 w 1825371"/>
                <a:gd name="connsiteY38" fmla="*/ 1097041 h 4705763"/>
                <a:gd name="connsiteX39" fmla="*/ 1055513 w 1825371"/>
                <a:gd name="connsiteY39" fmla="*/ 1078055 h 4705763"/>
                <a:gd name="connsiteX40" fmla="*/ 1097628 w 1825371"/>
                <a:gd name="connsiteY40" fmla="*/ 1104290 h 4705763"/>
                <a:gd name="connsiteX41" fmla="*/ 1115579 w 1825371"/>
                <a:gd name="connsiteY41" fmla="*/ 1107743 h 4705763"/>
                <a:gd name="connsiteX42" fmla="*/ 1177026 w 1825371"/>
                <a:gd name="connsiteY42" fmla="*/ 1087375 h 4705763"/>
                <a:gd name="connsiteX43" fmla="*/ 1179787 w 1825371"/>
                <a:gd name="connsiteY43" fmla="*/ 1073913 h 4705763"/>
                <a:gd name="connsiteX44" fmla="*/ 1135255 w 1825371"/>
                <a:gd name="connsiteY44" fmla="*/ 1041117 h 4705763"/>
                <a:gd name="connsiteX45" fmla="*/ 939868 w 1825371"/>
                <a:gd name="connsiteY45" fmla="*/ 883702 h 4705763"/>
                <a:gd name="connsiteX46" fmla="*/ 549783 w 1825371"/>
                <a:gd name="connsiteY46" fmla="*/ 496379 h 4705763"/>
                <a:gd name="connsiteX47" fmla="*/ 40947 w 1825371"/>
                <a:gd name="connsiteY47" fmla="*/ 48990 h 4705763"/>
                <a:gd name="connsiteX48" fmla="*/ 5735 w 1825371"/>
                <a:gd name="connsiteY48" fmla="*/ 17231 h 4705763"/>
                <a:gd name="connsiteX49" fmla="*/ 902 w 1825371"/>
                <a:gd name="connsiteY49" fmla="*/ 4114 h 4705763"/>
                <a:gd name="connsiteX50" fmla="*/ 15747 w 1825371"/>
                <a:gd name="connsiteY50" fmla="*/ 1352 h 4705763"/>
                <a:gd name="connsiteX0" fmla="*/ 15747 w 1825371"/>
                <a:gd name="connsiteY0" fmla="*/ 1352 h 4685667"/>
                <a:gd name="connsiteX1" fmla="*/ 83062 w 1825371"/>
                <a:gd name="connsiteY1" fmla="*/ 34837 h 4685667"/>
                <a:gd name="connsiteX2" fmla="*/ 961270 w 1825371"/>
                <a:gd name="connsiteY2" fmla="*/ 755975 h 4685667"/>
                <a:gd name="connsiteX3" fmla="*/ 1239162 w 1825371"/>
                <a:gd name="connsiteY3" fmla="*/ 1001764 h 4685667"/>
                <a:gd name="connsiteX4" fmla="*/ 1276445 w 1825371"/>
                <a:gd name="connsiteY4" fmla="*/ 1025928 h 4685667"/>
                <a:gd name="connsiteX5" fmla="*/ 1316489 w 1825371"/>
                <a:gd name="connsiteY5" fmla="*/ 1009704 h 4685667"/>
                <a:gd name="connsiteX6" fmla="*/ 1345141 w 1825371"/>
                <a:gd name="connsiteY6" fmla="*/ 948602 h 4685667"/>
                <a:gd name="connsiteX7" fmla="*/ 1407624 w 1825371"/>
                <a:gd name="connsiteY7" fmla="*/ 869894 h 4685667"/>
                <a:gd name="connsiteX8" fmla="*/ 1749379 w 1825371"/>
                <a:gd name="connsiteY8" fmla="*/ 590967 h 4685667"/>
                <a:gd name="connsiteX9" fmla="*/ 1808066 w 1825371"/>
                <a:gd name="connsiteY9" fmla="*/ 545399 h 4685667"/>
                <a:gd name="connsiteX10" fmla="*/ 1825326 w 1825371"/>
                <a:gd name="connsiteY10" fmla="*/ 554375 h 4685667"/>
                <a:gd name="connsiteX11" fmla="*/ 1811172 w 1825371"/>
                <a:gd name="connsiteY11" fmla="*/ 590277 h 4685667"/>
                <a:gd name="connsiteX12" fmla="*/ 1721073 w 1825371"/>
                <a:gd name="connsiteY12" fmla="*/ 698326 h 4685667"/>
                <a:gd name="connsiteX13" fmla="*/ 1385877 w 1825371"/>
                <a:gd name="connsiteY13" fmla="*/ 1068389 h 4685667"/>
                <a:gd name="connsiteX14" fmla="*/ 1376211 w 1825371"/>
                <a:gd name="connsiteY14" fmla="*/ 1098421 h 4685667"/>
                <a:gd name="connsiteX15" fmla="*/ 1361366 w 1825371"/>
                <a:gd name="connsiteY15" fmla="*/ 1135359 h 4685667"/>
                <a:gd name="connsiteX16" fmla="*/ 1355153 w 1825371"/>
                <a:gd name="connsiteY16" fmla="*/ 1169879 h 4685667"/>
                <a:gd name="connsiteX17" fmla="*/ 1409696 w 1825371"/>
                <a:gd name="connsiteY17" fmla="*/ 1384253 h 4685667"/>
                <a:gd name="connsiteX18" fmla="*/ 1524994 w 1825371"/>
                <a:gd name="connsiteY18" fmla="*/ 1739817 h 4685667"/>
                <a:gd name="connsiteX19" fmla="*/ 1659971 w 1825371"/>
                <a:gd name="connsiteY19" fmla="*/ 2199288 h 4685667"/>
                <a:gd name="connsiteX20" fmla="*/ 1782864 w 1825371"/>
                <a:gd name="connsiteY20" fmla="*/ 2697077 h 4685667"/>
                <a:gd name="connsiteX21" fmla="*/ 1794257 w 1825371"/>
                <a:gd name="connsiteY21" fmla="*/ 2767845 h 4685667"/>
                <a:gd name="connsiteX22" fmla="*/ 1791840 w 1825371"/>
                <a:gd name="connsiteY22" fmla="*/ 2778202 h 4685667"/>
                <a:gd name="connsiteX23" fmla="*/ 1784245 w 1825371"/>
                <a:gd name="connsiteY23" fmla="*/ 2770607 h 4685667"/>
                <a:gd name="connsiteX24" fmla="*/ 1746617 w 1825371"/>
                <a:gd name="connsiteY24" fmla="*/ 2660831 h 4685667"/>
                <a:gd name="connsiteX25" fmla="*/ 1513602 w 1825371"/>
                <a:gd name="connsiteY25" fmla="*/ 1875484 h 4685667"/>
                <a:gd name="connsiteX26" fmla="*/ 1297158 w 1825371"/>
                <a:gd name="connsiteY26" fmla="*/ 1267919 h 4685667"/>
                <a:gd name="connsiteX27" fmla="*/ 1275064 w 1825371"/>
                <a:gd name="connsiteY27" fmla="*/ 1217173 h 4685667"/>
                <a:gd name="connsiteX28" fmla="*/ 1248483 w 1825371"/>
                <a:gd name="connsiteY28" fmla="*/ 1193353 h 4685667"/>
                <a:gd name="connsiteX29" fmla="*/ 1232949 w 1825371"/>
                <a:gd name="connsiteY29" fmla="*/ 1222351 h 4685667"/>
                <a:gd name="connsiteX30" fmla="*/ 1230877 w 1825371"/>
                <a:gd name="connsiteY30" fmla="*/ 1283108 h 4685667"/>
                <a:gd name="connsiteX31" fmla="*/ 1297493 w 1825371"/>
                <a:gd name="connsiteY31" fmla="*/ 4685667 h 4685667"/>
                <a:gd name="connsiteX32" fmla="*/ 978613 w 1825371"/>
                <a:gd name="connsiteY32" fmla="*/ 4685667 h 4685667"/>
                <a:gd name="connsiteX33" fmla="*/ 1125245 w 1825371"/>
                <a:gd name="connsiteY33" fmla="*/ 1293464 h 4685667"/>
                <a:gd name="connsiteX34" fmla="*/ 1096247 w 1825371"/>
                <a:gd name="connsiteY34" fmla="*/ 1270681 h 4685667"/>
                <a:gd name="connsiteX35" fmla="*/ 984400 w 1825371"/>
                <a:gd name="connsiteY35" fmla="*/ 1242374 h 4685667"/>
                <a:gd name="connsiteX36" fmla="*/ 977149 w 1825371"/>
                <a:gd name="connsiteY36" fmla="*/ 1225458 h 4685667"/>
                <a:gd name="connsiteX37" fmla="*/ 983019 w 1825371"/>
                <a:gd name="connsiteY37" fmla="*/ 1189902 h 4685667"/>
                <a:gd name="connsiteX38" fmla="*/ 1016158 w 1825371"/>
                <a:gd name="connsiteY38" fmla="*/ 1097041 h 4685667"/>
                <a:gd name="connsiteX39" fmla="*/ 1055513 w 1825371"/>
                <a:gd name="connsiteY39" fmla="*/ 1078055 h 4685667"/>
                <a:gd name="connsiteX40" fmla="*/ 1097628 w 1825371"/>
                <a:gd name="connsiteY40" fmla="*/ 1104290 h 4685667"/>
                <a:gd name="connsiteX41" fmla="*/ 1115579 w 1825371"/>
                <a:gd name="connsiteY41" fmla="*/ 1107743 h 4685667"/>
                <a:gd name="connsiteX42" fmla="*/ 1177026 w 1825371"/>
                <a:gd name="connsiteY42" fmla="*/ 1087375 h 4685667"/>
                <a:gd name="connsiteX43" fmla="*/ 1179787 w 1825371"/>
                <a:gd name="connsiteY43" fmla="*/ 1073913 h 4685667"/>
                <a:gd name="connsiteX44" fmla="*/ 1135255 w 1825371"/>
                <a:gd name="connsiteY44" fmla="*/ 1041117 h 4685667"/>
                <a:gd name="connsiteX45" fmla="*/ 939868 w 1825371"/>
                <a:gd name="connsiteY45" fmla="*/ 883702 h 4685667"/>
                <a:gd name="connsiteX46" fmla="*/ 549783 w 1825371"/>
                <a:gd name="connsiteY46" fmla="*/ 496379 h 4685667"/>
                <a:gd name="connsiteX47" fmla="*/ 40947 w 1825371"/>
                <a:gd name="connsiteY47" fmla="*/ 48990 h 4685667"/>
                <a:gd name="connsiteX48" fmla="*/ 5735 w 1825371"/>
                <a:gd name="connsiteY48" fmla="*/ 17231 h 4685667"/>
                <a:gd name="connsiteX49" fmla="*/ 902 w 1825371"/>
                <a:gd name="connsiteY49" fmla="*/ 4114 h 4685667"/>
                <a:gd name="connsiteX50" fmla="*/ 15747 w 1825371"/>
                <a:gd name="connsiteY50" fmla="*/ 1352 h 4685667"/>
                <a:gd name="connsiteX0" fmla="*/ 15747 w 1825371"/>
                <a:gd name="connsiteY0" fmla="*/ 1352 h 4685667"/>
                <a:gd name="connsiteX1" fmla="*/ 83062 w 1825371"/>
                <a:gd name="connsiteY1" fmla="*/ 34837 h 4685667"/>
                <a:gd name="connsiteX2" fmla="*/ 961270 w 1825371"/>
                <a:gd name="connsiteY2" fmla="*/ 755975 h 4685667"/>
                <a:gd name="connsiteX3" fmla="*/ 1239162 w 1825371"/>
                <a:gd name="connsiteY3" fmla="*/ 1001764 h 4685667"/>
                <a:gd name="connsiteX4" fmla="*/ 1276445 w 1825371"/>
                <a:gd name="connsiteY4" fmla="*/ 1025928 h 4685667"/>
                <a:gd name="connsiteX5" fmla="*/ 1316489 w 1825371"/>
                <a:gd name="connsiteY5" fmla="*/ 1009704 h 4685667"/>
                <a:gd name="connsiteX6" fmla="*/ 1345141 w 1825371"/>
                <a:gd name="connsiteY6" fmla="*/ 948602 h 4685667"/>
                <a:gd name="connsiteX7" fmla="*/ 1407624 w 1825371"/>
                <a:gd name="connsiteY7" fmla="*/ 869894 h 4685667"/>
                <a:gd name="connsiteX8" fmla="*/ 1749379 w 1825371"/>
                <a:gd name="connsiteY8" fmla="*/ 590967 h 4685667"/>
                <a:gd name="connsiteX9" fmla="*/ 1808066 w 1825371"/>
                <a:gd name="connsiteY9" fmla="*/ 545399 h 4685667"/>
                <a:gd name="connsiteX10" fmla="*/ 1825326 w 1825371"/>
                <a:gd name="connsiteY10" fmla="*/ 554375 h 4685667"/>
                <a:gd name="connsiteX11" fmla="*/ 1811172 w 1825371"/>
                <a:gd name="connsiteY11" fmla="*/ 590277 h 4685667"/>
                <a:gd name="connsiteX12" fmla="*/ 1721073 w 1825371"/>
                <a:gd name="connsiteY12" fmla="*/ 698326 h 4685667"/>
                <a:gd name="connsiteX13" fmla="*/ 1385877 w 1825371"/>
                <a:gd name="connsiteY13" fmla="*/ 1068389 h 4685667"/>
                <a:gd name="connsiteX14" fmla="*/ 1376211 w 1825371"/>
                <a:gd name="connsiteY14" fmla="*/ 1098421 h 4685667"/>
                <a:gd name="connsiteX15" fmla="*/ 1361366 w 1825371"/>
                <a:gd name="connsiteY15" fmla="*/ 1135359 h 4685667"/>
                <a:gd name="connsiteX16" fmla="*/ 1355153 w 1825371"/>
                <a:gd name="connsiteY16" fmla="*/ 1169879 h 4685667"/>
                <a:gd name="connsiteX17" fmla="*/ 1409696 w 1825371"/>
                <a:gd name="connsiteY17" fmla="*/ 1384253 h 4685667"/>
                <a:gd name="connsiteX18" fmla="*/ 1524994 w 1825371"/>
                <a:gd name="connsiteY18" fmla="*/ 1739817 h 4685667"/>
                <a:gd name="connsiteX19" fmla="*/ 1659971 w 1825371"/>
                <a:gd name="connsiteY19" fmla="*/ 2199288 h 4685667"/>
                <a:gd name="connsiteX20" fmla="*/ 1782864 w 1825371"/>
                <a:gd name="connsiteY20" fmla="*/ 2697077 h 4685667"/>
                <a:gd name="connsiteX21" fmla="*/ 1794257 w 1825371"/>
                <a:gd name="connsiteY21" fmla="*/ 2767845 h 4685667"/>
                <a:gd name="connsiteX22" fmla="*/ 1791840 w 1825371"/>
                <a:gd name="connsiteY22" fmla="*/ 2778202 h 4685667"/>
                <a:gd name="connsiteX23" fmla="*/ 1784245 w 1825371"/>
                <a:gd name="connsiteY23" fmla="*/ 2770607 h 4685667"/>
                <a:gd name="connsiteX24" fmla="*/ 1746617 w 1825371"/>
                <a:gd name="connsiteY24" fmla="*/ 2660831 h 4685667"/>
                <a:gd name="connsiteX25" fmla="*/ 1513602 w 1825371"/>
                <a:gd name="connsiteY25" fmla="*/ 1875484 h 4685667"/>
                <a:gd name="connsiteX26" fmla="*/ 1297158 w 1825371"/>
                <a:gd name="connsiteY26" fmla="*/ 1267919 h 4685667"/>
                <a:gd name="connsiteX27" fmla="*/ 1275064 w 1825371"/>
                <a:gd name="connsiteY27" fmla="*/ 1217173 h 4685667"/>
                <a:gd name="connsiteX28" fmla="*/ 1248483 w 1825371"/>
                <a:gd name="connsiteY28" fmla="*/ 1193353 h 4685667"/>
                <a:gd name="connsiteX29" fmla="*/ 1232949 w 1825371"/>
                <a:gd name="connsiteY29" fmla="*/ 1222351 h 4685667"/>
                <a:gd name="connsiteX30" fmla="*/ 1230877 w 1825371"/>
                <a:gd name="connsiteY30" fmla="*/ 1283108 h 4685667"/>
                <a:gd name="connsiteX31" fmla="*/ 1217106 w 1825371"/>
                <a:gd name="connsiteY31" fmla="*/ 4685667 h 4685667"/>
                <a:gd name="connsiteX32" fmla="*/ 978613 w 1825371"/>
                <a:gd name="connsiteY32" fmla="*/ 4685667 h 4685667"/>
                <a:gd name="connsiteX33" fmla="*/ 1125245 w 1825371"/>
                <a:gd name="connsiteY33" fmla="*/ 1293464 h 4685667"/>
                <a:gd name="connsiteX34" fmla="*/ 1096247 w 1825371"/>
                <a:gd name="connsiteY34" fmla="*/ 1270681 h 4685667"/>
                <a:gd name="connsiteX35" fmla="*/ 984400 w 1825371"/>
                <a:gd name="connsiteY35" fmla="*/ 1242374 h 4685667"/>
                <a:gd name="connsiteX36" fmla="*/ 977149 w 1825371"/>
                <a:gd name="connsiteY36" fmla="*/ 1225458 h 4685667"/>
                <a:gd name="connsiteX37" fmla="*/ 983019 w 1825371"/>
                <a:gd name="connsiteY37" fmla="*/ 1189902 h 4685667"/>
                <a:gd name="connsiteX38" fmla="*/ 1016158 w 1825371"/>
                <a:gd name="connsiteY38" fmla="*/ 1097041 h 4685667"/>
                <a:gd name="connsiteX39" fmla="*/ 1055513 w 1825371"/>
                <a:gd name="connsiteY39" fmla="*/ 1078055 h 4685667"/>
                <a:gd name="connsiteX40" fmla="*/ 1097628 w 1825371"/>
                <a:gd name="connsiteY40" fmla="*/ 1104290 h 4685667"/>
                <a:gd name="connsiteX41" fmla="*/ 1115579 w 1825371"/>
                <a:gd name="connsiteY41" fmla="*/ 1107743 h 4685667"/>
                <a:gd name="connsiteX42" fmla="*/ 1177026 w 1825371"/>
                <a:gd name="connsiteY42" fmla="*/ 1087375 h 4685667"/>
                <a:gd name="connsiteX43" fmla="*/ 1179787 w 1825371"/>
                <a:gd name="connsiteY43" fmla="*/ 1073913 h 4685667"/>
                <a:gd name="connsiteX44" fmla="*/ 1135255 w 1825371"/>
                <a:gd name="connsiteY44" fmla="*/ 1041117 h 4685667"/>
                <a:gd name="connsiteX45" fmla="*/ 939868 w 1825371"/>
                <a:gd name="connsiteY45" fmla="*/ 883702 h 4685667"/>
                <a:gd name="connsiteX46" fmla="*/ 549783 w 1825371"/>
                <a:gd name="connsiteY46" fmla="*/ 496379 h 4685667"/>
                <a:gd name="connsiteX47" fmla="*/ 40947 w 1825371"/>
                <a:gd name="connsiteY47" fmla="*/ 48990 h 4685667"/>
                <a:gd name="connsiteX48" fmla="*/ 5735 w 1825371"/>
                <a:gd name="connsiteY48" fmla="*/ 17231 h 4685667"/>
                <a:gd name="connsiteX49" fmla="*/ 902 w 1825371"/>
                <a:gd name="connsiteY49" fmla="*/ 4114 h 4685667"/>
                <a:gd name="connsiteX50" fmla="*/ 15747 w 1825371"/>
                <a:gd name="connsiteY50" fmla="*/ 1352 h 4685667"/>
                <a:gd name="connsiteX0" fmla="*/ 15747 w 1825371"/>
                <a:gd name="connsiteY0" fmla="*/ 1352 h 4705764"/>
                <a:gd name="connsiteX1" fmla="*/ 83062 w 1825371"/>
                <a:gd name="connsiteY1" fmla="*/ 34837 h 4705764"/>
                <a:gd name="connsiteX2" fmla="*/ 961270 w 1825371"/>
                <a:gd name="connsiteY2" fmla="*/ 755975 h 4705764"/>
                <a:gd name="connsiteX3" fmla="*/ 1239162 w 1825371"/>
                <a:gd name="connsiteY3" fmla="*/ 1001764 h 4705764"/>
                <a:gd name="connsiteX4" fmla="*/ 1276445 w 1825371"/>
                <a:gd name="connsiteY4" fmla="*/ 1025928 h 4705764"/>
                <a:gd name="connsiteX5" fmla="*/ 1316489 w 1825371"/>
                <a:gd name="connsiteY5" fmla="*/ 1009704 h 4705764"/>
                <a:gd name="connsiteX6" fmla="*/ 1345141 w 1825371"/>
                <a:gd name="connsiteY6" fmla="*/ 948602 h 4705764"/>
                <a:gd name="connsiteX7" fmla="*/ 1407624 w 1825371"/>
                <a:gd name="connsiteY7" fmla="*/ 869894 h 4705764"/>
                <a:gd name="connsiteX8" fmla="*/ 1749379 w 1825371"/>
                <a:gd name="connsiteY8" fmla="*/ 590967 h 4705764"/>
                <a:gd name="connsiteX9" fmla="*/ 1808066 w 1825371"/>
                <a:gd name="connsiteY9" fmla="*/ 545399 h 4705764"/>
                <a:gd name="connsiteX10" fmla="*/ 1825326 w 1825371"/>
                <a:gd name="connsiteY10" fmla="*/ 554375 h 4705764"/>
                <a:gd name="connsiteX11" fmla="*/ 1811172 w 1825371"/>
                <a:gd name="connsiteY11" fmla="*/ 590277 h 4705764"/>
                <a:gd name="connsiteX12" fmla="*/ 1721073 w 1825371"/>
                <a:gd name="connsiteY12" fmla="*/ 698326 h 4705764"/>
                <a:gd name="connsiteX13" fmla="*/ 1385877 w 1825371"/>
                <a:gd name="connsiteY13" fmla="*/ 1068389 h 4705764"/>
                <a:gd name="connsiteX14" fmla="*/ 1376211 w 1825371"/>
                <a:gd name="connsiteY14" fmla="*/ 1098421 h 4705764"/>
                <a:gd name="connsiteX15" fmla="*/ 1361366 w 1825371"/>
                <a:gd name="connsiteY15" fmla="*/ 1135359 h 4705764"/>
                <a:gd name="connsiteX16" fmla="*/ 1355153 w 1825371"/>
                <a:gd name="connsiteY16" fmla="*/ 1169879 h 4705764"/>
                <a:gd name="connsiteX17" fmla="*/ 1409696 w 1825371"/>
                <a:gd name="connsiteY17" fmla="*/ 1384253 h 4705764"/>
                <a:gd name="connsiteX18" fmla="*/ 1524994 w 1825371"/>
                <a:gd name="connsiteY18" fmla="*/ 1739817 h 4705764"/>
                <a:gd name="connsiteX19" fmla="*/ 1659971 w 1825371"/>
                <a:gd name="connsiteY19" fmla="*/ 2199288 h 4705764"/>
                <a:gd name="connsiteX20" fmla="*/ 1782864 w 1825371"/>
                <a:gd name="connsiteY20" fmla="*/ 2697077 h 4705764"/>
                <a:gd name="connsiteX21" fmla="*/ 1794257 w 1825371"/>
                <a:gd name="connsiteY21" fmla="*/ 2767845 h 4705764"/>
                <a:gd name="connsiteX22" fmla="*/ 1791840 w 1825371"/>
                <a:gd name="connsiteY22" fmla="*/ 2778202 h 4705764"/>
                <a:gd name="connsiteX23" fmla="*/ 1784245 w 1825371"/>
                <a:gd name="connsiteY23" fmla="*/ 2770607 h 4705764"/>
                <a:gd name="connsiteX24" fmla="*/ 1746617 w 1825371"/>
                <a:gd name="connsiteY24" fmla="*/ 2660831 h 4705764"/>
                <a:gd name="connsiteX25" fmla="*/ 1513602 w 1825371"/>
                <a:gd name="connsiteY25" fmla="*/ 1875484 h 4705764"/>
                <a:gd name="connsiteX26" fmla="*/ 1297158 w 1825371"/>
                <a:gd name="connsiteY26" fmla="*/ 1267919 h 4705764"/>
                <a:gd name="connsiteX27" fmla="*/ 1275064 w 1825371"/>
                <a:gd name="connsiteY27" fmla="*/ 1217173 h 4705764"/>
                <a:gd name="connsiteX28" fmla="*/ 1248483 w 1825371"/>
                <a:gd name="connsiteY28" fmla="*/ 1193353 h 4705764"/>
                <a:gd name="connsiteX29" fmla="*/ 1232949 w 1825371"/>
                <a:gd name="connsiteY29" fmla="*/ 1222351 h 4705764"/>
                <a:gd name="connsiteX30" fmla="*/ 1230877 w 1825371"/>
                <a:gd name="connsiteY30" fmla="*/ 1283108 h 4705764"/>
                <a:gd name="connsiteX31" fmla="*/ 1227154 w 1825371"/>
                <a:gd name="connsiteY31" fmla="*/ 4705764 h 4705764"/>
                <a:gd name="connsiteX32" fmla="*/ 978613 w 1825371"/>
                <a:gd name="connsiteY32" fmla="*/ 4685667 h 4705764"/>
                <a:gd name="connsiteX33" fmla="*/ 1125245 w 1825371"/>
                <a:gd name="connsiteY33" fmla="*/ 1293464 h 4705764"/>
                <a:gd name="connsiteX34" fmla="*/ 1096247 w 1825371"/>
                <a:gd name="connsiteY34" fmla="*/ 1270681 h 4705764"/>
                <a:gd name="connsiteX35" fmla="*/ 984400 w 1825371"/>
                <a:gd name="connsiteY35" fmla="*/ 1242374 h 4705764"/>
                <a:gd name="connsiteX36" fmla="*/ 977149 w 1825371"/>
                <a:gd name="connsiteY36" fmla="*/ 1225458 h 4705764"/>
                <a:gd name="connsiteX37" fmla="*/ 983019 w 1825371"/>
                <a:gd name="connsiteY37" fmla="*/ 1189902 h 4705764"/>
                <a:gd name="connsiteX38" fmla="*/ 1016158 w 1825371"/>
                <a:gd name="connsiteY38" fmla="*/ 1097041 h 4705764"/>
                <a:gd name="connsiteX39" fmla="*/ 1055513 w 1825371"/>
                <a:gd name="connsiteY39" fmla="*/ 1078055 h 4705764"/>
                <a:gd name="connsiteX40" fmla="*/ 1097628 w 1825371"/>
                <a:gd name="connsiteY40" fmla="*/ 1104290 h 4705764"/>
                <a:gd name="connsiteX41" fmla="*/ 1115579 w 1825371"/>
                <a:gd name="connsiteY41" fmla="*/ 1107743 h 4705764"/>
                <a:gd name="connsiteX42" fmla="*/ 1177026 w 1825371"/>
                <a:gd name="connsiteY42" fmla="*/ 1087375 h 4705764"/>
                <a:gd name="connsiteX43" fmla="*/ 1179787 w 1825371"/>
                <a:gd name="connsiteY43" fmla="*/ 1073913 h 4705764"/>
                <a:gd name="connsiteX44" fmla="*/ 1135255 w 1825371"/>
                <a:gd name="connsiteY44" fmla="*/ 1041117 h 4705764"/>
                <a:gd name="connsiteX45" fmla="*/ 939868 w 1825371"/>
                <a:gd name="connsiteY45" fmla="*/ 883702 h 4705764"/>
                <a:gd name="connsiteX46" fmla="*/ 549783 w 1825371"/>
                <a:gd name="connsiteY46" fmla="*/ 496379 h 4705764"/>
                <a:gd name="connsiteX47" fmla="*/ 40947 w 1825371"/>
                <a:gd name="connsiteY47" fmla="*/ 48990 h 4705764"/>
                <a:gd name="connsiteX48" fmla="*/ 5735 w 1825371"/>
                <a:gd name="connsiteY48" fmla="*/ 17231 h 4705764"/>
                <a:gd name="connsiteX49" fmla="*/ 902 w 1825371"/>
                <a:gd name="connsiteY49" fmla="*/ 4114 h 4705764"/>
                <a:gd name="connsiteX50" fmla="*/ 15747 w 1825371"/>
                <a:gd name="connsiteY50" fmla="*/ 1352 h 4705764"/>
                <a:gd name="connsiteX0" fmla="*/ 15747 w 1825371"/>
                <a:gd name="connsiteY0" fmla="*/ 1352 h 4705764"/>
                <a:gd name="connsiteX1" fmla="*/ 83062 w 1825371"/>
                <a:gd name="connsiteY1" fmla="*/ 34837 h 4705764"/>
                <a:gd name="connsiteX2" fmla="*/ 961270 w 1825371"/>
                <a:gd name="connsiteY2" fmla="*/ 755975 h 4705764"/>
                <a:gd name="connsiteX3" fmla="*/ 1239162 w 1825371"/>
                <a:gd name="connsiteY3" fmla="*/ 1001764 h 4705764"/>
                <a:gd name="connsiteX4" fmla="*/ 1276445 w 1825371"/>
                <a:gd name="connsiteY4" fmla="*/ 1025928 h 4705764"/>
                <a:gd name="connsiteX5" fmla="*/ 1316489 w 1825371"/>
                <a:gd name="connsiteY5" fmla="*/ 1009704 h 4705764"/>
                <a:gd name="connsiteX6" fmla="*/ 1345141 w 1825371"/>
                <a:gd name="connsiteY6" fmla="*/ 948602 h 4705764"/>
                <a:gd name="connsiteX7" fmla="*/ 1407624 w 1825371"/>
                <a:gd name="connsiteY7" fmla="*/ 869894 h 4705764"/>
                <a:gd name="connsiteX8" fmla="*/ 1749379 w 1825371"/>
                <a:gd name="connsiteY8" fmla="*/ 590967 h 4705764"/>
                <a:gd name="connsiteX9" fmla="*/ 1808066 w 1825371"/>
                <a:gd name="connsiteY9" fmla="*/ 545399 h 4705764"/>
                <a:gd name="connsiteX10" fmla="*/ 1825326 w 1825371"/>
                <a:gd name="connsiteY10" fmla="*/ 554375 h 4705764"/>
                <a:gd name="connsiteX11" fmla="*/ 1811172 w 1825371"/>
                <a:gd name="connsiteY11" fmla="*/ 590277 h 4705764"/>
                <a:gd name="connsiteX12" fmla="*/ 1721073 w 1825371"/>
                <a:gd name="connsiteY12" fmla="*/ 698326 h 4705764"/>
                <a:gd name="connsiteX13" fmla="*/ 1385877 w 1825371"/>
                <a:gd name="connsiteY13" fmla="*/ 1068389 h 4705764"/>
                <a:gd name="connsiteX14" fmla="*/ 1376211 w 1825371"/>
                <a:gd name="connsiteY14" fmla="*/ 1098421 h 4705764"/>
                <a:gd name="connsiteX15" fmla="*/ 1361366 w 1825371"/>
                <a:gd name="connsiteY15" fmla="*/ 1135359 h 4705764"/>
                <a:gd name="connsiteX16" fmla="*/ 1355153 w 1825371"/>
                <a:gd name="connsiteY16" fmla="*/ 1169879 h 4705764"/>
                <a:gd name="connsiteX17" fmla="*/ 1409696 w 1825371"/>
                <a:gd name="connsiteY17" fmla="*/ 1384253 h 4705764"/>
                <a:gd name="connsiteX18" fmla="*/ 1524994 w 1825371"/>
                <a:gd name="connsiteY18" fmla="*/ 1739817 h 4705764"/>
                <a:gd name="connsiteX19" fmla="*/ 1659971 w 1825371"/>
                <a:gd name="connsiteY19" fmla="*/ 2199288 h 4705764"/>
                <a:gd name="connsiteX20" fmla="*/ 1782864 w 1825371"/>
                <a:gd name="connsiteY20" fmla="*/ 2697077 h 4705764"/>
                <a:gd name="connsiteX21" fmla="*/ 1794257 w 1825371"/>
                <a:gd name="connsiteY21" fmla="*/ 2767845 h 4705764"/>
                <a:gd name="connsiteX22" fmla="*/ 1791840 w 1825371"/>
                <a:gd name="connsiteY22" fmla="*/ 2778202 h 4705764"/>
                <a:gd name="connsiteX23" fmla="*/ 1784245 w 1825371"/>
                <a:gd name="connsiteY23" fmla="*/ 2770607 h 4705764"/>
                <a:gd name="connsiteX24" fmla="*/ 1746617 w 1825371"/>
                <a:gd name="connsiteY24" fmla="*/ 2660831 h 4705764"/>
                <a:gd name="connsiteX25" fmla="*/ 1513602 w 1825371"/>
                <a:gd name="connsiteY25" fmla="*/ 1875484 h 4705764"/>
                <a:gd name="connsiteX26" fmla="*/ 1297158 w 1825371"/>
                <a:gd name="connsiteY26" fmla="*/ 1267919 h 4705764"/>
                <a:gd name="connsiteX27" fmla="*/ 1275064 w 1825371"/>
                <a:gd name="connsiteY27" fmla="*/ 1217173 h 4705764"/>
                <a:gd name="connsiteX28" fmla="*/ 1248483 w 1825371"/>
                <a:gd name="connsiteY28" fmla="*/ 1193353 h 4705764"/>
                <a:gd name="connsiteX29" fmla="*/ 1232949 w 1825371"/>
                <a:gd name="connsiteY29" fmla="*/ 1222351 h 4705764"/>
                <a:gd name="connsiteX30" fmla="*/ 1230877 w 1825371"/>
                <a:gd name="connsiteY30" fmla="*/ 1283108 h 4705764"/>
                <a:gd name="connsiteX31" fmla="*/ 1227154 w 1825371"/>
                <a:gd name="connsiteY31" fmla="*/ 4705764 h 4705764"/>
                <a:gd name="connsiteX32" fmla="*/ 998710 w 1825371"/>
                <a:gd name="connsiteY32" fmla="*/ 4695715 h 4705764"/>
                <a:gd name="connsiteX33" fmla="*/ 1125245 w 1825371"/>
                <a:gd name="connsiteY33" fmla="*/ 1293464 h 4705764"/>
                <a:gd name="connsiteX34" fmla="*/ 1096247 w 1825371"/>
                <a:gd name="connsiteY34" fmla="*/ 1270681 h 4705764"/>
                <a:gd name="connsiteX35" fmla="*/ 984400 w 1825371"/>
                <a:gd name="connsiteY35" fmla="*/ 1242374 h 4705764"/>
                <a:gd name="connsiteX36" fmla="*/ 977149 w 1825371"/>
                <a:gd name="connsiteY36" fmla="*/ 1225458 h 4705764"/>
                <a:gd name="connsiteX37" fmla="*/ 983019 w 1825371"/>
                <a:gd name="connsiteY37" fmla="*/ 1189902 h 4705764"/>
                <a:gd name="connsiteX38" fmla="*/ 1016158 w 1825371"/>
                <a:gd name="connsiteY38" fmla="*/ 1097041 h 4705764"/>
                <a:gd name="connsiteX39" fmla="*/ 1055513 w 1825371"/>
                <a:gd name="connsiteY39" fmla="*/ 1078055 h 4705764"/>
                <a:gd name="connsiteX40" fmla="*/ 1097628 w 1825371"/>
                <a:gd name="connsiteY40" fmla="*/ 1104290 h 4705764"/>
                <a:gd name="connsiteX41" fmla="*/ 1115579 w 1825371"/>
                <a:gd name="connsiteY41" fmla="*/ 1107743 h 4705764"/>
                <a:gd name="connsiteX42" fmla="*/ 1177026 w 1825371"/>
                <a:gd name="connsiteY42" fmla="*/ 1087375 h 4705764"/>
                <a:gd name="connsiteX43" fmla="*/ 1179787 w 1825371"/>
                <a:gd name="connsiteY43" fmla="*/ 1073913 h 4705764"/>
                <a:gd name="connsiteX44" fmla="*/ 1135255 w 1825371"/>
                <a:gd name="connsiteY44" fmla="*/ 1041117 h 4705764"/>
                <a:gd name="connsiteX45" fmla="*/ 939868 w 1825371"/>
                <a:gd name="connsiteY45" fmla="*/ 883702 h 4705764"/>
                <a:gd name="connsiteX46" fmla="*/ 549783 w 1825371"/>
                <a:gd name="connsiteY46" fmla="*/ 496379 h 4705764"/>
                <a:gd name="connsiteX47" fmla="*/ 40947 w 1825371"/>
                <a:gd name="connsiteY47" fmla="*/ 48990 h 4705764"/>
                <a:gd name="connsiteX48" fmla="*/ 5735 w 1825371"/>
                <a:gd name="connsiteY48" fmla="*/ 17231 h 4705764"/>
                <a:gd name="connsiteX49" fmla="*/ 902 w 1825371"/>
                <a:gd name="connsiteY49" fmla="*/ 4114 h 4705764"/>
                <a:gd name="connsiteX50" fmla="*/ 15747 w 1825371"/>
                <a:gd name="connsiteY50" fmla="*/ 1352 h 4705764"/>
                <a:gd name="connsiteX0" fmla="*/ 15747 w 1825371"/>
                <a:gd name="connsiteY0" fmla="*/ 1352 h 4705764"/>
                <a:gd name="connsiteX1" fmla="*/ 83062 w 1825371"/>
                <a:gd name="connsiteY1" fmla="*/ 34837 h 4705764"/>
                <a:gd name="connsiteX2" fmla="*/ 961270 w 1825371"/>
                <a:gd name="connsiteY2" fmla="*/ 755975 h 4705764"/>
                <a:gd name="connsiteX3" fmla="*/ 1239162 w 1825371"/>
                <a:gd name="connsiteY3" fmla="*/ 1001764 h 4705764"/>
                <a:gd name="connsiteX4" fmla="*/ 1276445 w 1825371"/>
                <a:gd name="connsiteY4" fmla="*/ 1025928 h 4705764"/>
                <a:gd name="connsiteX5" fmla="*/ 1316489 w 1825371"/>
                <a:gd name="connsiteY5" fmla="*/ 1009704 h 4705764"/>
                <a:gd name="connsiteX6" fmla="*/ 1345141 w 1825371"/>
                <a:gd name="connsiteY6" fmla="*/ 948602 h 4705764"/>
                <a:gd name="connsiteX7" fmla="*/ 1407624 w 1825371"/>
                <a:gd name="connsiteY7" fmla="*/ 869894 h 4705764"/>
                <a:gd name="connsiteX8" fmla="*/ 1749379 w 1825371"/>
                <a:gd name="connsiteY8" fmla="*/ 590967 h 4705764"/>
                <a:gd name="connsiteX9" fmla="*/ 1808066 w 1825371"/>
                <a:gd name="connsiteY9" fmla="*/ 545399 h 4705764"/>
                <a:gd name="connsiteX10" fmla="*/ 1825326 w 1825371"/>
                <a:gd name="connsiteY10" fmla="*/ 554375 h 4705764"/>
                <a:gd name="connsiteX11" fmla="*/ 1811172 w 1825371"/>
                <a:gd name="connsiteY11" fmla="*/ 590277 h 4705764"/>
                <a:gd name="connsiteX12" fmla="*/ 1721073 w 1825371"/>
                <a:gd name="connsiteY12" fmla="*/ 698326 h 4705764"/>
                <a:gd name="connsiteX13" fmla="*/ 1385877 w 1825371"/>
                <a:gd name="connsiteY13" fmla="*/ 1068389 h 4705764"/>
                <a:gd name="connsiteX14" fmla="*/ 1376211 w 1825371"/>
                <a:gd name="connsiteY14" fmla="*/ 1098421 h 4705764"/>
                <a:gd name="connsiteX15" fmla="*/ 1361366 w 1825371"/>
                <a:gd name="connsiteY15" fmla="*/ 1135359 h 4705764"/>
                <a:gd name="connsiteX16" fmla="*/ 1355153 w 1825371"/>
                <a:gd name="connsiteY16" fmla="*/ 1169879 h 4705764"/>
                <a:gd name="connsiteX17" fmla="*/ 1409696 w 1825371"/>
                <a:gd name="connsiteY17" fmla="*/ 1384253 h 4705764"/>
                <a:gd name="connsiteX18" fmla="*/ 1524994 w 1825371"/>
                <a:gd name="connsiteY18" fmla="*/ 1739817 h 4705764"/>
                <a:gd name="connsiteX19" fmla="*/ 1659971 w 1825371"/>
                <a:gd name="connsiteY19" fmla="*/ 2199288 h 4705764"/>
                <a:gd name="connsiteX20" fmla="*/ 1782864 w 1825371"/>
                <a:gd name="connsiteY20" fmla="*/ 2697077 h 4705764"/>
                <a:gd name="connsiteX21" fmla="*/ 1794257 w 1825371"/>
                <a:gd name="connsiteY21" fmla="*/ 2767845 h 4705764"/>
                <a:gd name="connsiteX22" fmla="*/ 1791840 w 1825371"/>
                <a:gd name="connsiteY22" fmla="*/ 2778202 h 4705764"/>
                <a:gd name="connsiteX23" fmla="*/ 1784245 w 1825371"/>
                <a:gd name="connsiteY23" fmla="*/ 2770607 h 4705764"/>
                <a:gd name="connsiteX24" fmla="*/ 1746617 w 1825371"/>
                <a:gd name="connsiteY24" fmla="*/ 2660831 h 4705764"/>
                <a:gd name="connsiteX25" fmla="*/ 1513602 w 1825371"/>
                <a:gd name="connsiteY25" fmla="*/ 1875484 h 4705764"/>
                <a:gd name="connsiteX26" fmla="*/ 1297158 w 1825371"/>
                <a:gd name="connsiteY26" fmla="*/ 1267919 h 4705764"/>
                <a:gd name="connsiteX27" fmla="*/ 1275064 w 1825371"/>
                <a:gd name="connsiteY27" fmla="*/ 1217173 h 4705764"/>
                <a:gd name="connsiteX28" fmla="*/ 1248483 w 1825371"/>
                <a:gd name="connsiteY28" fmla="*/ 1193353 h 4705764"/>
                <a:gd name="connsiteX29" fmla="*/ 1232949 w 1825371"/>
                <a:gd name="connsiteY29" fmla="*/ 1222351 h 4705764"/>
                <a:gd name="connsiteX30" fmla="*/ 1230877 w 1825371"/>
                <a:gd name="connsiteY30" fmla="*/ 1283108 h 4705764"/>
                <a:gd name="connsiteX31" fmla="*/ 1227154 w 1825371"/>
                <a:gd name="connsiteY31" fmla="*/ 4705764 h 4705764"/>
                <a:gd name="connsiteX32" fmla="*/ 998710 w 1825371"/>
                <a:gd name="connsiteY32" fmla="*/ 4695715 h 4705764"/>
                <a:gd name="connsiteX33" fmla="*/ 1125245 w 1825371"/>
                <a:gd name="connsiteY33" fmla="*/ 1293464 h 4705764"/>
                <a:gd name="connsiteX34" fmla="*/ 1096247 w 1825371"/>
                <a:gd name="connsiteY34" fmla="*/ 1270681 h 4705764"/>
                <a:gd name="connsiteX35" fmla="*/ 984400 w 1825371"/>
                <a:gd name="connsiteY35" fmla="*/ 1242374 h 4705764"/>
                <a:gd name="connsiteX36" fmla="*/ 977149 w 1825371"/>
                <a:gd name="connsiteY36" fmla="*/ 1225458 h 4705764"/>
                <a:gd name="connsiteX37" fmla="*/ 983019 w 1825371"/>
                <a:gd name="connsiteY37" fmla="*/ 1189902 h 4705764"/>
                <a:gd name="connsiteX38" fmla="*/ 1016158 w 1825371"/>
                <a:gd name="connsiteY38" fmla="*/ 1097041 h 4705764"/>
                <a:gd name="connsiteX39" fmla="*/ 1055513 w 1825371"/>
                <a:gd name="connsiteY39" fmla="*/ 1078055 h 4705764"/>
                <a:gd name="connsiteX40" fmla="*/ 1097628 w 1825371"/>
                <a:gd name="connsiteY40" fmla="*/ 1104290 h 4705764"/>
                <a:gd name="connsiteX41" fmla="*/ 1115579 w 1825371"/>
                <a:gd name="connsiteY41" fmla="*/ 1107743 h 4705764"/>
                <a:gd name="connsiteX42" fmla="*/ 1177026 w 1825371"/>
                <a:gd name="connsiteY42" fmla="*/ 1087375 h 4705764"/>
                <a:gd name="connsiteX43" fmla="*/ 1179787 w 1825371"/>
                <a:gd name="connsiteY43" fmla="*/ 1073913 h 4705764"/>
                <a:gd name="connsiteX44" fmla="*/ 1135255 w 1825371"/>
                <a:gd name="connsiteY44" fmla="*/ 1041117 h 4705764"/>
                <a:gd name="connsiteX45" fmla="*/ 939868 w 1825371"/>
                <a:gd name="connsiteY45" fmla="*/ 883702 h 4705764"/>
                <a:gd name="connsiteX46" fmla="*/ 549783 w 1825371"/>
                <a:gd name="connsiteY46" fmla="*/ 496379 h 4705764"/>
                <a:gd name="connsiteX47" fmla="*/ 40947 w 1825371"/>
                <a:gd name="connsiteY47" fmla="*/ 48990 h 4705764"/>
                <a:gd name="connsiteX48" fmla="*/ 5735 w 1825371"/>
                <a:gd name="connsiteY48" fmla="*/ 17231 h 4705764"/>
                <a:gd name="connsiteX49" fmla="*/ 902 w 1825371"/>
                <a:gd name="connsiteY49" fmla="*/ 4114 h 4705764"/>
                <a:gd name="connsiteX50" fmla="*/ 15747 w 1825371"/>
                <a:gd name="connsiteY50" fmla="*/ 1352 h 470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825371" h="4705764">
                  <a:moveTo>
                    <a:pt x="15747" y="1352"/>
                  </a:moveTo>
                  <a:cubicBezTo>
                    <a:pt x="40601" y="7565"/>
                    <a:pt x="63040" y="19648"/>
                    <a:pt x="83062" y="34837"/>
                  </a:cubicBezTo>
                  <a:cubicBezTo>
                    <a:pt x="383392" y="265435"/>
                    <a:pt x="679236" y="502594"/>
                    <a:pt x="961270" y="755975"/>
                  </a:cubicBezTo>
                  <a:cubicBezTo>
                    <a:pt x="1053096" y="838826"/>
                    <a:pt x="1146302" y="919949"/>
                    <a:pt x="1239162" y="1001764"/>
                  </a:cubicBezTo>
                  <a:cubicBezTo>
                    <a:pt x="1250209" y="1011775"/>
                    <a:pt x="1262636" y="1020060"/>
                    <a:pt x="1276445" y="1025928"/>
                  </a:cubicBezTo>
                  <a:cubicBezTo>
                    <a:pt x="1296466" y="1034213"/>
                    <a:pt x="1308204" y="1030070"/>
                    <a:pt x="1316489" y="1009704"/>
                  </a:cubicBezTo>
                  <a:cubicBezTo>
                    <a:pt x="1325119" y="988991"/>
                    <a:pt x="1335821" y="968968"/>
                    <a:pt x="1345141" y="948602"/>
                  </a:cubicBezTo>
                  <a:cubicBezTo>
                    <a:pt x="1359640" y="917188"/>
                    <a:pt x="1382079" y="892679"/>
                    <a:pt x="1407624" y="869894"/>
                  </a:cubicBezTo>
                  <a:cubicBezTo>
                    <a:pt x="1517055" y="771511"/>
                    <a:pt x="1634081" y="682447"/>
                    <a:pt x="1749379" y="590967"/>
                  </a:cubicBezTo>
                  <a:cubicBezTo>
                    <a:pt x="1768711" y="575432"/>
                    <a:pt x="1788043" y="559898"/>
                    <a:pt x="1808066" y="545399"/>
                  </a:cubicBezTo>
                  <a:cubicBezTo>
                    <a:pt x="1819802" y="536769"/>
                    <a:pt x="1824634" y="539875"/>
                    <a:pt x="1825326" y="554375"/>
                  </a:cubicBezTo>
                  <a:cubicBezTo>
                    <a:pt x="1826015" y="568528"/>
                    <a:pt x="1818766" y="579575"/>
                    <a:pt x="1811172" y="590277"/>
                  </a:cubicBezTo>
                  <a:cubicBezTo>
                    <a:pt x="1783900" y="628594"/>
                    <a:pt x="1751451" y="662770"/>
                    <a:pt x="1721073" y="698326"/>
                  </a:cubicBezTo>
                  <a:cubicBezTo>
                    <a:pt x="1613023" y="825017"/>
                    <a:pt x="1503592" y="950328"/>
                    <a:pt x="1385877" y="1068389"/>
                  </a:cubicBezTo>
                  <a:cubicBezTo>
                    <a:pt x="1376900" y="1077364"/>
                    <a:pt x="1378626" y="1088411"/>
                    <a:pt x="1376211" y="1098421"/>
                  </a:cubicBezTo>
                  <a:cubicBezTo>
                    <a:pt x="1373449" y="1111885"/>
                    <a:pt x="1370342" y="1124658"/>
                    <a:pt x="1361366" y="1135359"/>
                  </a:cubicBezTo>
                  <a:cubicBezTo>
                    <a:pt x="1352736" y="1145370"/>
                    <a:pt x="1352736" y="1157798"/>
                    <a:pt x="1355153" y="1169879"/>
                  </a:cubicBezTo>
                  <a:cubicBezTo>
                    <a:pt x="1369651" y="1242374"/>
                    <a:pt x="1391054" y="1312796"/>
                    <a:pt x="1409696" y="1384253"/>
                  </a:cubicBezTo>
                  <a:cubicBezTo>
                    <a:pt x="1440764" y="1505076"/>
                    <a:pt x="1484260" y="1622102"/>
                    <a:pt x="1524994" y="1739817"/>
                  </a:cubicBezTo>
                  <a:cubicBezTo>
                    <a:pt x="1577466" y="1890674"/>
                    <a:pt x="1615785" y="2046016"/>
                    <a:pt x="1659971" y="2199288"/>
                  </a:cubicBezTo>
                  <a:cubicBezTo>
                    <a:pt x="1707264" y="2363607"/>
                    <a:pt x="1746273" y="2529998"/>
                    <a:pt x="1782864" y="2697077"/>
                  </a:cubicBezTo>
                  <a:cubicBezTo>
                    <a:pt x="1788043" y="2720207"/>
                    <a:pt x="1790460" y="2744026"/>
                    <a:pt x="1794257" y="2767845"/>
                  </a:cubicBezTo>
                  <a:cubicBezTo>
                    <a:pt x="1794947" y="2771643"/>
                    <a:pt x="1797364" y="2776822"/>
                    <a:pt x="1791840" y="2778202"/>
                  </a:cubicBezTo>
                  <a:cubicBezTo>
                    <a:pt x="1786662" y="2779583"/>
                    <a:pt x="1785626" y="2774405"/>
                    <a:pt x="1784245" y="2770607"/>
                  </a:cubicBezTo>
                  <a:cubicBezTo>
                    <a:pt x="1770437" y="2734360"/>
                    <a:pt x="1756975" y="2698113"/>
                    <a:pt x="1746617" y="2660831"/>
                  </a:cubicBezTo>
                  <a:cubicBezTo>
                    <a:pt x="1673779" y="2397784"/>
                    <a:pt x="1595762" y="2136116"/>
                    <a:pt x="1513602" y="1875484"/>
                  </a:cubicBezTo>
                  <a:cubicBezTo>
                    <a:pt x="1448704" y="1670431"/>
                    <a:pt x="1380007" y="1466759"/>
                    <a:pt x="1297158" y="1267919"/>
                  </a:cubicBezTo>
                  <a:cubicBezTo>
                    <a:pt x="1289909" y="1251004"/>
                    <a:pt x="1282659" y="1234089"/>
                    <a:pt x="1275064" y="1217173"/>
                  </a:cubicBezTo>
                  <a:cubicBezTo>
                    <a:pt x="1269541" y="1205436"/>
                    <a:pt x="1260911" y="1191628"/>
                    <a:pt x="1248483" y="1193353"/>
                  </a:cubicBezTo>
                  <a:cubicBezTo>
                    <a:pt x="1238128" y="1194734"/>
                    <a:pt x="1235711" y="1211649"/>
                    <a:pt x="1232949" y="1222351"/>
                  </a:cubicBezTo>
                  <a:cubicBezTo>
                    <a:pt x="1228115" y="1242374"/>
                    <a:pt x="1229843" y="1262740"/>
                    <a:pt x="1230877" y="1283108"/>
                  </a:cubicBezTo>
                  <a:cubicBezTo>
                    <a:pt x="1226287" y="2417294"/>
                    <a:pt x="1231744" y="3571578"/>
                    <a:pt x="1227154" y="4705764"/>
                  </a:cubicBezTo>
                  <a:lnTo>
                    <a:pt x="998710" y="4695715"/>
                  </a:lnTo>
                  <a:cubicBezTo>
                    <a:pt x="1020244" y="4110251"/>
                    <a:pt x="1098940" y="1865978"/>
                    <a:pt x="1125245" y="1293464"/>
                  </a:cubicBezTo>
                  <a:cubicBezTo>
                    <a:pt x="1126970" y="1262740"/>
                    <a:pt x="1124553" y="1258943"/>
                    <a:pt x="1096247" y="1270681"/>
                  </a:cubicBezTo>
                  <a:cubicBezTo>
                    <a:pt x="1050679" y="1289666"/>
                    <a:pt x="1018575" y="1263776"/>
                    <a:pt x="984400" y="1242374"/>
                  </a:cubicBezTo>
                  <a:cubicBezTo>
                    <a:pt x="979221" y="1238921"/>
                    <a:pt x="977841" y="1232017"/>
                    <a:pt x="977149" y="1225458"/>
                  </a:cubicBezTo>
                  <a:cubicBezTo>
                    <a:pt x="976115" y="1213030"/>
                    <a:pt x="978530" y="1200949"/>
                    <a:pt x="983019" y="1189902"/>
                  </a:cubicBezTo>
                  <a:cubicBezTo>
                    <a:pt x="995792" y="1159523"/>
                    <a:pt x="1005457" y="1128109"/>
                    <a:pt x="1016158" y="1097041"/>
                  </a:cubicBezTo>
                  <a:cubicBezTo>
                    <a:pt x="1022717" y="1078055"/>
                    <a:pt x="1036181" y="1071841"/>
                    <a:pt x="1055513" y="1078055"/>
                  </a:cubicBezTo>
                  <a:cubicBezTo>
                    <a:pt x="1071737" y="1082887"/>
                    <a:pt x="1084855" y="1093934"/>
                    <a:pt x="1097628" y="1104290"/>
                  </a:cubicBezTo>
                  <a:cubicBezTo>
                    <a:pt x="1103496" y="1108779"/>
                    <a:pt x="1107983" y="1110504"/>
                    <a:pt x="1115579" y="1107743"/>
                  </a:cubicBezTo>
                  <a:cubicBezTo>
                    <a:pt x="1135945" y="1100147"/>
                    <a:pt x="1156313" y="1093589"/>
                    <a:pt x="1177026" y="1087375"/>
                  </a:cubicBezTo>
                  <a:cubicBezTo>
                    <a:pt x="1187726" y="1084268"/>
                    <a:pt x="1185655" y="1080126"/>
                    <a:pt x="1179787" y="1073913"/>
                  </a:cubicBezTo>
                  <a:cubicBezTo>
                    <a:pt x="1166668" y="1060449"/>
                    <a:pt x="1151134" y="1050438"/>
                    <a:pt x="1135255" y="1041117"/>
                  </a:cubicBezTo>
                  <a:cubicBezTo>
                    <a:pt x="1062417" y="998311"/>
                    <a:pt x="998207" y="944460"/>
                    <a:pt x="939868" y="883702"/>
                  </a:cubicBezTo>
                  <a:cubicBezTo>
                    <a:pt x="813177" y="751488"/>
                    <a:pt x="683379" y="622035"/>
                    <a:pt x="549783" y="496379"/>
                  </a:cubicBezTo>
                  <a:cubicBezTo>
                    <a:pt x="385809" y="341382"/>
                    <a:pt x="211479" y="197084"/>
                    <a:pt x="40947" y="48990"/>
                  </a:cubicBezTo>
                  <a:cubicBezTo>
                    <a:pt x="28864" y="38635"/>
                    <a:pt x="17472" y="27933"/>
                    <a:pt x="5735" y="17231"/>
                  </a:cubicBezTo>
                  <a:cubicBezTo>
                    <a:pt x="2283" y="13780"/>
                    <a:pt x="-1859" y="9292"/>
                    <a:pt x="902" y="4114"/>
                  </a:cubicBezTo>
                  <a:cubicBezTo>
                    <a:pt x="4009" y="-1755"/>
                    <a:pt x="10568" y="-29"/>
                    <a:pt x="15747" y="1352"/>
                  </a:cubicBezTo>
                  <a:close/>
                </a:path>
              </a:pathLst>
            </a:custGeom>
            <a:grpFill/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A54AB28-9F5A-48C0-A57A-AE3E743FFDE1}"/>
              </a:ext>
            </a:extLst>
          </p:cNvPr>
          <p:cNvGrpSpPr/>
          <p:nvPr/>
        </p:nvGrpSpPr>
        <p:grpSpPr>
          <a:xfrm>
            <a:off x="3609104" y="1483470"/>
            <a:ext cx="4336199" cy="1622461"/>
            <a:chOff x="5615841" y="4238904"/>
            <a:chExt cx="1552845" cy="581023"/>
          </a:xfrm>
          <a:solidFill>
            <a:schemeClr val="accent3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F06776A-A1FE-49DF-9DF8-D21E35001880}"/>
                </a:ext>
              </a:extLst>
            </p:cNvPr>
            <p:cNvSpPr/>
            <p:nvPr/>
          </p:nvSpPr>
          <p:spPr>
            <a:xfrm rot="221733">
              <a:off x="5615841" y="4238904"/>
              <a:ext cx="906894" cy="577971"/>
            </a:xfrm>
            <a:custGeom>
              <a:avLst/>
              <a:gdLst>
                <a:gd name="connsiteX0" fmla="*/ 891999 w 904552"/>
                <a:gd name="connsiteY0" fmla="*/ 534735 h 576210"/>
                <a:gd name="connsiteX1" fmla="*/ 789633 w 904552"/>
                <a:gd name="connsiteY1" fmla="*/ 575295 h 576210"/>
                <a:gd name="connsiteX2" fmla="*/ 691774 w 904552"/>
                <a:gd name="connsiteY2" fmla="*/ 575295 h 576210"/>
                <a:gd name="connsiteX3" fmla="*/ 618379 w 904552"/>
                <a:gd name="connsiteY3" fmla="*/ 559521 h 576210"/>
                <a:gd name="connsiteX4" fmla="*/ 453242 w 904552"/>
                <a:gd name="connsiteY4" fmla="*/ 479045 h 576210"/>
                <a:gd name="connsiteX5" fmla="*/ 366006 w 904552"/>
                <a:gd name="connsiteY5" fmla="*/ 381186 h 576210"/>
                <a:gd name="connsiteX6" fmla="*/ 297762 w 904552"/>
                <a:gd name="connsiteY6" fmla="*/ 286224 h 576210"/>
                <a:gd name="connsiteX7" fmla="*/ 206985 w 904552"/>
                <a:gd name="connsiteY7" fmla="*/ 196091 h 576210"/>
                <a:gd name="connsiteX8" fmla="*/ 135844 w 904552"/>
                <a:gd name="connsiteY8" fmla="*/ 135250 h 576210"/>
                <a:gd name="connsiteX9" fmla="*/ 37663 w 904552"/>
                <a:gd name="connsiteY9" fmla="*/ 58959 h 576210"/>
                <a:gd name="connsiteX10" fmla="*/ 0 w 904552"/>
                <a:gd name="connsiteY10" fmla="*/ 31919 h 576210"/>
                <a:gd name="connsiteX11" fmla="*/ 67278 w 904552"/>
                <a:gd name="connsiteY11" fmla="*/ 31919 h 576210"/>
                <a:gd name="connsiteX12" fmla="*/ 351198 w 904552"/>
                <a:gd name="connsiteY12" fmla="*/ 7776 h 576210"/>
                <a:gd name="connsiteX13" fmla="*/ 639625 w 904552"/>
                <a:gd name="connsiteY13" fmla="*/ 45761 h 576210"/>
                <a:gd name="connsiteX14" fmla="*/ 823111 w 904552"/>
                <a:gd name="connsiteY14" fmla="*/ 233110 h 576210"/>
                <a:gd name="connsiteX15" fmla="*/ 906806 w 904552"/>
                <a:gd name="connsiteY15" fmla="*/ 491921 h 576210"/>
                <a:gd name="connsiteX16" fmla="*/ 906163 w 904552"/>
                <a:gd name="connsiteY16" fmla="*/ 499325 h 576210"/>
                <a:gd name="connsiteX17" fmla="*/ 833734 w 904552"/>
                <a:gd name="connsiteY17" fmla="*/ 455868 h 576210"/>
                <a:gd name="connsiteX18" fmla="*/ 717526 w 904552"/>
                <a:gd name="connsiteY18" fmla="*/ 356077 h 576210"/>
                <a:gd name="connsiteX19" fmla="*/ 642844 w 904552"/>
                <a:gd name="connsiteY19" fmla="*/ 254677 h 576210"/>
                <a:gd name="connsiteX20" fmla="*/ 559471 w 904552"/>
                <a:gd name="connsiteY20" fmla="*/ 178708 h 576210"/>
                <a:gd name="connsiteX21" fmla="*/ 481248 w 904552"/>
                <a:gd name="connsiteY21" fmla="*/ 168407 h 576210"/>
                <a:gd name="connsiteX22" fmla="*/ 502172 w 904552"/>
                <a:gd name="connsiteY22" fmla="*/ 175167 h 576210"/>
                <a:gd name="connsiteX23" fmla="*/ 607435 w 904552"/>
                <a:gd name="connsiteY23" fmla="*/ 247595 h 576210"/>
                <a:gd name="connsiteX24" fmla="*/ 673747 w 904552"/>
                <a:gd name="connsiteY24" fmla="*/ 347386 h 576210"/>
                <a:gd name="connsiteX25" fmla="*/ 769031 w 904552"/>
                <a:gd name="connsiteY25" fmla="*/ 441704 h 576210"/>
                <a:gd name="connsiteX26" fmla="*/ 891999 w 904552"/>
                <a:gd name="connsiteY26" fmla="*/ 534735 h 576210"/>
                <a:gd name="connsiteX0" fmla="*/ 891999 w 906893"/>
                <a:gd name="connsiteY0" fmla="*/ 534735 h 577971"/>
                <a:gd name="connsiteX1" fmla="*/ 789633 w 906893"/>
                <a:gd name="connsiteY1" fmla="*/ 575295 h 577971"/>
                <a:gd name="connsiteX2" fmla="*/ 691774 w 906893"/>
                <a:gd name="connsiteY2" fmla="*/ 575295 h 577971"/>
                <a:gd name="connsiteX3" fmla="*/ 618379 w 906893"/>
                <a:gd name="connsiteY3" fmla="*/ 559521 h 577971"/>
                <a:gd name="connsiteX4" fmla="*/ 453242 w 906893"/>
                <a:gd name="connsiteY4" fmla="*/ 479045 h 577971"/>
                <a:gd name="connsiteX5" fmla="*/ 366006 w 906893"/>
                <a:gd name="connsiteY5" fmla="*/ 381186 h 577971"/>
                <a:gd name="connsiteX6" fmla="*/ 297762 w 906893"/>
                <a:gd name="connsiteY6" fmla="*/ 286224 h 577971"/>
                <a:gd name="connsiteX7" fmla="*/ 206985 w 906893"/>
                <a:gd name="connsiteY7" fmla="*/ 196091 h 577971"/>
                <a:gd name="connsiteX8" fmla="*/ 135844 w 906893"/>
                <a:gd name="connsiteY8" fmla="*/ 135250 h 577971"/>
                <a:gd name="connsiteX9" fmla="*/ 37663 w 906893"/>
                <a:gd name="connsiteY9" fmla="*/ 58959 h 577971"/>
                <a:gd name="connsiteX10" fmla="*/ 0 w 906893"/>
                <a:gd name="connsiteY10" fmla="*/ 31919 h 577971"/>
                <a:gd name="connsiteX11" fmla="*/ 351198 w 906893"/>
                <a:gd name="connsiteY11" fmla="*/ 7776 h 577971"/>
                <a:gd name="connsiteX12" fmla="*/ 639625 w 906893"/>
                <a:gd name="connsiteY12" fmla="*/ 45761 h 577971"/>
                <a:gd name="connsiteX13" fmla="*/ 823111 w 906893"/>
                <a:gd name="connsiteY13" fmla="*/ 233110 h 577971"/>
                <a:gd name="connsiteX14" fmla="*/ 906806 w 906893"/>
                <a:gd name="connsiteY14" fmla="*/ 491921 h 577971"/>
                <a:gd name="connsiteX15" fmla="*/ 906163 w 906893"/>
                <a:gd name="connsiteY15" fmla="*/ 499325 h 577971"/>
                <a:gd name="connsiteX16" fmla="*/ 833734 w 906893"/>
                <a:gd name="connsiteY16" fmla="*/ 455868 h 577971"/>
                <a:gd name="connsiteX17" fmla="*/ 717526 w 906893"/>
                <a:gd name="connsiteY17" fmla="*/ 356077 h 577971"/>
                <a:gd name="connsiteX18" fmla="*/ 642844 w 906893"/>
                <a:gd name="connsiteY18" fmla="*/ 254677 h 577971"/>
                <a:gd name="connsiteX19" fmla="*/ 559471 w 906893"/>
                <a:gd name="connsiteY19" fmla="*/ 178708 h 577971"/>
                <a:gd name="connsiteX20" fmla="*/ 481248 w 906893"/>
                <a:gd name="connsiteY20" fmla="*/ 168407 h 577971"/>
                <a:gd name="connsiteX21" fmla="*/ 502172 w 906893"/>
                <a:gd name="connsiteY21" fmla="*/ 175167 h 577971"/>
                <a:gd name="connsiteX22" fmla="*/ 607435 w 906893"/>
                <a:gd name="connsiteY22" fmla="*/ 247595 h 577971"/>
                <a:gd name="connsiteX23" fmla="*/ 673747 w 906893"/>
                <a:gd name="connsiteY23" fmla="*/ 347386 h 577971"/>
                <a:gd name="connsiteX24" fmla="*/ 769031 w 906893"/>
                <a:gd name="connsiteY24" fmla="*/ 441704 h 577971"/>
                <a:gd name="connsiteX25" fmla="*/ 891999 w 906893"/>
                <a:gd name="connsiteY25" fmla="*/ 534735 h 577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06893" h="577971">
                  <a:moveTo>
                    <a:pt x="891999" y="534735"/>
                  </a:moveTo>
                  <a:cubicBezTo>
                    <a:pt x="860774" y="558878"/>
                    <a:pt x="826330" y="570466"/>
                    <a:pt x="789633" y="575295"/>
                  </a:cubicBezTo>
                  <a:cubicBezTo>
                    <a:pt x="757121" y="579479"/>
                    <a:pt x="724286" y="578192"/>
                    <a:pt x="691774" y="575295"/>
                  </a:cubicBezTo>
                  <a:cubicBezTo>
                    <a:pt x="666987" y="573363"/>
                    <a:pt x="642522" y="566603"/>
                    <a:pt x="618379" y="559521"/>
                  </a:cubicBezTo>
                  <a:cubicBezTo>
                    <a:pt x="558827" y="541817"/>
                    <a:pt x="502816" y="516708"/>
                    <a:pt x="453242" y="479045"/>
                  </a:cubicBezTo>
                  <a:cubicBezTo>
                    <a:pt x="418155" y="452005"/>
                    <a:pt x="386286" y="422068"/>
                    <a:pt x="366006" y="381186"/>
                  </a:cubicBezTo>
                  <a:cubicBezTo>
                    <a:pt x="348623" y="345776"/>
                    <a:pt x="322549" y="316483"/>
                    <a:pt x="297762" y="286224"/>
                  </a:cubicBezTo>
                  <a:cubicBezTo>
                    <a:pt x="270400" y="253068"/>
                    <a:pt x="237244" y="226028"/>
                    <a:pt x="206985" y="196091"/>
                  </a:cubicBezTo>
                  <a:cubicBezTo>
                    <a:pt x="184773" y="174201"/>
                    <a:pt x="160309" y="154887"/>
                    <a:pt x="135844" y="135250"/>
                  </a:cubicBezTo>
                  <a:cubicBezTo>
                    <a:pt x="103653" y="109176"/>
                    <a:pt x="70497" y="84068"/>
                    <a:pt x="37663" y="58959"/>
                  </a:cubicBezTo>
                  <a:cubicBezTo>
                    <a:pt x="25431" y="49624"/>
                    <a:pt x="12232" y="40932"/>
                    <a:pt x="0" y="31919"/>
                  </a:cubicBezTo>
                  <a:lnTo>
                    <a:pt x="351198" y="7776"/>
                  </a:lnTo>
                  <a:cubicBezTo>
                    <a:pt x="450667" y="-7997"/>
                    <a:pt x="548204" y="-1881"/>
                    <a:pt x="639625" y="45761"/>
                  </a:cubicBezTo>
                  <a:cubicBezTo>
                    <a:pt x="721067" y="88252"/>
                    <a:pt x="779654" y="153599"/>
                    <a:pt x="823111" y="233110"/>
                  </a:cubicBezTo>
                  <a:cubicBezTo>
                    <a:pt x="867212" y="313908"/>
                    <a:pt x="892321" y="401144"/>
                    <a:pt x="906806" y="491921"/>
                  </a:cubicBezTo>
                  <a:cubicBezTo>
                    <a:pt x="907128" y="493853"/>
                    <a:pt x="906484" y="496106"/>
                    <a:pt x="906163" y="499325"/>
                  </a:cubicBezTo>
                  <a:cubicBezTo>
                    <a:pt x="879444" y="488059"/>
                    <a:pt x="856911" y="470997"/>
                    <a:pt x="833734" y="455868"/>
                  </a:cubicBezTo>
                  <a:cubicBezTo>
                    <a:pt x="790599" y="427540"/>
                    <a:pt x="752614" y="393418"/>
                    <a:pt x="717526" y="356077"/>
                  </a:cubicBezTo>
                  <a:cubicBezTo>
                    <a:pt x="688555" y="325496"/>
                    <a:pt x="667953" y="288155"/>
                    <a:pt x="642844" y="254677"/>
                  </a:cubicBezTo>
                  <a:cubicBezTo>
                    <a:pt x="619989" y="224096"/>
                    <a:pt x="594880" y="196091"/>
                    <a:pt x="559471" y="178708"/>
                  </a:cubicBezTo>
                  <a:cubicBezTo>
                    <a:pt x="534362" y="166475"/>
                    <a:pt x="508288" y="167119"/>
                    <a:pt x="481248" y="168407"/>
                  </a:cubicBezTo>
                  <a:cubicBezTo>
                    <a:pt x="487364" y="174523"/>
                    <a:pt x="495090" y="173879"/>
                    <a:pt x="502172" y="175167"/>
                  </a:cubicBezTo>
                  <a:cubicBezTo>
                    <a:pt x="548848" y="182571"/>
                    <a:pt x="580395" y="211542"/>
                    <a:pt x="607435" y="247595"/>
                  </a:cubicBezTo>
                  <a:cubicBezTo>
                    <a:pt x="631256" y="279786"/>
                    <a:pt x="652823" y="313264"/>
                    <a:pt x="673747" y="347386"/>
                  </a:cubicBezTo>
                  <a:cubicBezTo>
                    <a:pt x="697890" y="386336"/>
                    <a:pt x="735231" y="412411"/>
                    <a:pt x="769031" y="441704"/>
                  </a:cubicBezTo>
                  <a:cubicBezTo>
                    <a:pt x="807338" y="474860"/>
                    <a:pt x="848220" y="506085"/>
                    <a:pt x="891999" y="534735"/>
                  </a:cubicBezTo>
                  <a:close/>
                </a:path>
              </a:pathLst>
            </a:custGeom>
            <a:grpFill/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723D289-969B-426B-B8FA-FC6EE52575F3}"/>
                </a:ext>
              </a:extLst>
            </p:cNvPr>
            <p:cNvSpPr/>
            <p:nvPr/>
          </p:nvSpPr>
          <p:spPr>
            <a:xfrm>
              <a:off x="6530026" y="4411923"/>
              <a:ext cx="638660" cy="408004"/>
            </a:xfrm>
            <a:custGeom>
              <a:avLst/>
              <a:gdLst>
                <a:gd name="connsiteX0" fmla="*/ 638659 w 637371"/>
                <a:gd name="connsiteY0" fmla="*/ 20878 h 405600"/>
                <a:gd name="connsiteX1" fmla="*/ 469338 w 637371"/>
                <a:gd name="connsiteY1" fmla="*/ 158653 h 405600"/>
                <a:gd name="connsiteX2" fmla="*/ 380170 w 637371"/>
                <a:gd name="connsiteY2" fmla="*/ 269066 h 405600"/>
                <a:gd name="connsiteX3" fmla="*/ 283276 w 637371"/>
                <a:gd name="connsiteY3" fmla="*/ 359522 h 405600"/>
                <a:gd name="connsiteX4" fmla="*/ 136810 w 637371"/>
                <a:gd name="connsiteY4" fmla="*/ 406520 h 405600"/>
                <a:gd name="connsiteX5" fmla="*/ 24143 w 637371"/>
                <a:gd name="connsiteY5" fmla="*/ 387849 h 405600"/>
                <a:gd name="connsiteX6" fmla="*/ 9657 w 637371"/>
                <a:gd name="connsiteY6" fmla="*/ 377227 h 405600"/>
                <a:gd name="connsiteX7" fmla="*/ 114598 w 637371"/>
                <a:gd name="connsiteY7" fmla="*/ 296107 h 405600"/>
                <a:gd name="connsiteX8" fmla="*/ 176404 w 637371"/>
                <a:gd name="connsiteY8" fmla="*/ 224966 h 405600"/>
                <a:gd name="connsiteX9" fmla="*/ 219861 w 637371"/>
                <a:gd name="connsiteY9" fmla="*/ 163160 h 405600"/>
                <a:gd name="connsiteX10" fmla="*/ 286817 w 637371"/>
                <a:gd name="connsiteY10" fmla="*/ 122278 h 405600"/>
                <a:gd name="connsiteX11" fmla="*/ 300337 w 637371"/>
                <a:gd name="connsiteY11" fmla="*/ 117771 h 405600"/>
                <a:gd name="connsiteX12" fmla="*/ 214711 w 637371"/>
                <a:gd name="connsiteY12" fmla="*/ 145133 h 405600"/>
                <a:gd name="connsiteX13" fmla="*/ 168034 w 637371"/>
                <a:gd name="connsiteY13" fmla="*/ 204364 h 405600"/>
                <a:gd name="connsiteX14" fmla="*/ 0 w 637371"/>
                <a:gd name="connsiteY14" fmla="*/ 352118 h 405600"/>
                <a:gd name="connsiteX15" fmla="*/ 21889 w 637371"/>
                <a:gd name="connsiteY15" fmla="*/ 253293 h 405600"/>
                <a:gd name="connsiteX16" fmla="*/ 161274 w 637371"/>
                <a:gd name="connsiteY16" fmla="*/ 46308 h 405600"/>
                <a:gd name="connsiteX17" fmla="*/ 264928 w 637371"/>
                <a:gd name="connsiteY17" fmla="*/ 5104 h 405600"/>
                <a:gd name="connsiteX18" fmla="*/ 426846 w 637371"/>
                <a:gd name="connsiteY18" fmla="*/ 10577 h 405600"/>
                <a:gd name="connsiteX19" fmla="*/ 602606 w 637371"/>
                <a:gd name="connsiteY19" fmla="*/ 21522 h 405600"/>
                <a:gd name="connsiteX20" fmla="*/ 638659 w 637371"/>
                <a:gd name="connsiteY20" fmla="*/ 20878 h 405600"/>
                <a:gd name="connsiteX0" fmla="*/ 638659 w 638659"/>
                <a:gd name="connsiteY0" fmla="*/ 20878 h 408004"/>
                <a:gd name="connsiteX1" fmla="*/ 469338 w 638659"/>
                <a:gd name="connsiteY1" fmla="*/ 158653 h 408004"/>
                <a:gd name="connsiteX2" fmla="*/ 380170 w 638659"/>
                <a:gd name="connsiteY2" fmla="*/ 269066 h 408004"/>
                <a:gd name="connsiteX3" fmla="*/ 283276 w 638659"/>
                <a:gd name="connsiteY3" fmla="*/ 359522 h 408004"/>
                <a:gd name="connsiteX4" fmla="*/ 136810 w 638659"/>
                <a:gd name="connsiteY4" fmla="*/ 406520 h 408004"/>
                <a:gd name="connsiteX5" fmla="*/ 24143 w 638659"/>
                <a:gd name="connsiteY5" fmla="*/ 387849 h 408004"/>
                <a:gd name="connsiteX6" fmla="*/ 9657 w 638659"/>
                <a:gd name="connsiteY6" fmla="*/ 377227 h 408004"/>
                <a:gd name="connsiteX7" fmla="*/ 114598 w 638659"/>
                <a:gd name="connsiteY7" fmla="*/ 296107 h 408004"/>
                <a:gd name="connsiteX8" fmla="*/ 176404 w 638659"/>
                <a:gd name="connsiteY8" fmla="*/ 224966 h 408004"/>
                <a:gd name="connsiteX9" fmla="*/ 219861 w 638659"/>
                <a:gd name="connsiteY9" fmla="*/ 163160 h 408004"/>
                <a:gd name="connsiteX10" fmla="*/ 286817 w 638659"/>
                <a:gd name="connsiteY10" fmla="*/ 122278 h 408004"/>
                <a:gd name="connsiteX11" fmla="*/ 300337 w 638659"/>
                <a:gd name="connsiteY11" fmla="*/ 117771 h 408004"/>
                <a:gd name="connsiteX12" fmla="*/ 214711 w 638659"/>
                <a:gd name="connsiteY12" fmla="*/ 145133 h 408004"/>
                <a:gd name="connsiteX13" fmla="*/ 168034 w 638659"/>
                <a:gd name="connsiteY13" fmla="*/ 204364 h 408004"/>
                <a:gd name="connsiteX14" fmla="*/ 0 w 638659"/>
                <a:gd name="connsiteY14" fmla="*/ 352118 h 408004"/>
                <a:gd name="connsiteX15" fmla="*/ 21889 w 638659"/>
                <a:gd name="connsiteY15" fmla="*/ 253293 h 408004"/>
                <a:gd name="connsiteX16" fmla="*/ 161274 w 638659"/>
                <a:gd name="connsiteY16" fmla="*/ 46308 h 408004"/>
                <a:gd name="connsiteX17" fmla="*/ 264928 w 638659"/>
                <a:gd name="connsiteY17" fmla="*/ 5104 h 408004"/>
                <a:gd name="connsiteX18" fmla="*/ 426846 w 638659"/>
                <a:gd name="connsiteY18" fmla="*/ 10577 h 408004"/>
                <a:gd name="connsiteX19" fmla="*/ 638659 w 638659"/>
                <a:gd name="connsiteY19" fmla="*/ 20878 h 40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8659" h="408004">
                  <a:moveTo>
                    <a:pt x="638659" y="20878"/>
                  </a:moveTo>
                  <a:cubicBezTo>
                    <a:pt x="576854" y="64657"/>
                    <a:pt x="521486" y="109723"/>
                    <a:pt x="469338" y="158653"/>
                  </a:cubicBezTo>
                  <a:cubicBezTo>
                    <a:pt x="434572" y="191166"/>
                    <a:pt x="402703" y="226253"/>
                    <a:pt x="380170" y="269066"/>
                  </a:cubicBezTo>
                  <a:cubicBezTo>
                    <a:pt x="358602" y="310592"/>
                    <a:pt x="322549" y="336989"/>
                    <a:pt x="283276" y="359522"/>
                  </a:cubicBezTo>
                  <a:cubicBezTo>
                    <a:pt x="237888" y="385596"/>
                    <a:pt x="188958" y="400726"/>
                    <a:pt x="136810" y="406520"/>
                  </a:cubicBezTo>
                  <a:cubicBezTo>
                    <a:pt x="97215" y="410705"/>
                    <a:pt x="59552" y="406520"/>
                    <a:pt x="24143" y="387849"/>
                  </a:cubicBezTo>
                  <a:cubicBezTo>
                    <a:pt x="18670" y="384952"/>
                    <a:pt x="15129" y="381411"/>
                    <a:pt x="9657" y="377227"/>
                  </a:cubicBezTo>
                  <a:cubicBezTo>
                    <a:pt x="46998" y="351796"/>
                    <a:pt x="81442" y="324756"/>
                    <a:pt x="114598" y="296107"/>
                  </a:cubicBezTo>
                  <a:cubicBezTo>
                    <a:pt x="138741" y="275183"/>
                    <a:pt x="160631" y="253293"/>
                    <a:pt x="176404" y="224966"/>
                  </a:cubicBezTo>
                  <a:cubicBezTo>
                    <a:pt x="188636" y="203076"/>
                    <a:pt x="203766" y="182796"/>
                    <a:pt x="219861" y="163160"/>
                  </a:cubicBezTo>
                  <a:cubicBezTo>
                    <a:pt x="237566" y="141914"/>
                    <a:pt x="258812" y="126463"/>
                    <a:pt x="286817" y="122278"/>
                  </a:cubicBezTo>
                  <a:cubicBezTo>
                    <a:pt x="291002" y="121634"/>
                    <a:pt x="296475" y="122600"/>
                    <a:pt x="300337" y="117771"/>
                  </a:cubicBezTo>
                  <a:cubicBezTo>
                    <a:pt x="267181" y="113265"/>
                    <a:pt x="238853" y="122278"/>
                    <a:pt x="214711" y="145133"/>
                  </a:cubicBezTo>
                  <a:cubicBezTo>
                    <a:pt x="196362" y="162516"/>
                    <a:pt x="181876" y="183118"/>
                    <a:pt x="168034" y="204364"/>
                  </a:cubicBezTo>
                  <a:cubicBezTo>
                    <a:pt x="126187" y="268101"/>
                    <a:pt x="67922" y="313811"/>
                    <a:pt x="0" y="352118"/>
                  </a:cubicBezTo>
                  <a:cubicBezTo>
                    <a:pt x="3863" y="316709"/>
                    <a:pt x="11910" y="284518"/>
                    <a:pt x="21889" y="253293"/>
                  </a:cubicBezTo>
                  <a:cubicBezTo>
                    <a:pt x="47964" y="170564"/>
                    <a:pt x="89811" y="98457"/>
                    <a:pt x="161274" y="46308"/>
                  </a:cubicBezTo>
                  <a:cubicBezTo>
                    <a:pt x="192177" y="23775"/>
                    <a:pt x="227909" y="12186"/>
                    <a:pt x="264928" y="5104"/>
                  </a:cubicBezTo>
                  <a:cubicBezTo>
                    <a:pt x="319330" y="-5197"/>
                    <a:pt x="372766" y="1885"/>
                    <a:pt x="426846" y="10577"/>
                  </a:cubicBezTo>
                  <a:cubicBezTo>
                    <a:pt x="489134" y="13206"/>
                    <a:pt x="631577" y="-3801"/>
                    <a:pt x="638659" y="20878"/>
                  </a:cubicBezTo>
                  <a:close/>
                </a:path>
              </a:pathLst>
            </a:custGeom>
            <a:grpFill/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F8DB6FFD-AFE5-43BD-ABD6-00113C4BD74C}"/>
              </a:ext>
            </a:extLst>
          </p:cNvPr>
          <p:cNvSpPr/>
          <p:nvPr/>
        </p:nvSpPr>
        <p:spPr>
          <a:xfrm>
            <a:off x="0" y="3164665"/>
            <a:ext cx="12192000" cy="138129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FBB36C2-2713-4D8A-BA46-DEEB982E310F}"/>
              </a:ext>
            </a:extLst>
          </p:cNvPr>
          <p:cNvGrpSpPr/>
          <p:nvPr/>
        </p:nvGrpSpPr>
        <p:grpSpPr>
          <a:xfrm>
            <a:off x="3653397" y="1000656"/>
            <a:ext cx="1546155" cy="505120"/>
            <a:chOff x="4723437" y="2782010"/>
            <a:chExt cx="1546155" cy="505120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9AEBCB8-9322-4067-B666-83F9AF540BF1}"/>
                </a:ext>
              </a:extLst>
            </p:cNvPr>
            <p:cNvSpPr/>
            <p:nvPr/>
          </p:nvSpPr>
          <p:spPr>
            <a:xfrm>
              <a:off x="4723437" y="3035109"/>
              <a:ext cx="303918" cy="252021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accent1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761E601-E025-48CD-9F5D-301F067DA4FE}"/>
                </a:ext>
              </a:extLst>
            </p:cNvPr>
            <p:cNvSpPr/>
            <p:nvPr/>
          </p:nvSpPr>
          <p:spPr>
            <a:xfrm>
              <a:off x="4990334" y="2782010"/>
              <a:ext cx="609135" cy="505120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accent1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7E79BEC-BD2C-4EA9-AA15-040318662F43}"/>
                </a:ext>
              </a:extLst>
            </p:cNvPr>
            <p:cNvSpPr/>
            <p:nvPr/>
          </p:nvSpPr>
          <p:spPr>
            <a:xfrm>
              <a:off x="5589947" y="2972095"/>
              <a:ext cx="379909" cy="315035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accent1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86273BA-E6AD-48DB-8FB4-3FC95F003612}"/>
                </a:ext>
              </a:extLst>
            </p:cNvPr>
            <p:cNvSpPr/>
            <p:nvPr/>
          </p:nvSpPr>
          <p:spPr>
            <a:xfrm>
              <a:off x="5965674" y="3035109"/>
              <a:ext cx="303918" cy="252021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accent1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6F542FDA-6944-41BC-817D-DE672C425147}"/>
              </a:ext>
            </a:extLst>
          </p:cNvPr>
          <p:cNvSpPr txBox="1"/>
          <p:nvPr/>
        </p:nvSpPr>
        <p:spPr>
          <a:xfrm>
            <a:off x="3785123" y="3353323"/>
            <a:ext cx="4831402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You.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61A478B-62D4-4072-997E-3837B16B99F0}"/>
              </a:ext>
            </a:extLst>
          </p:cNvPr>
          <p:cNvSpPr/>
          <p:nvPr/>
        </p:nvSpPr>
        <p:spPr>
          <a:xfrm>
            <a:off x="8211992" y="1346226"/>
            <a:ext cx="773271" cy="773271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0A05C90-FC07-4A23-B3F3-F2271CDD452A}"/>
              </a:ext>
            </a:extLst>
          </p:cNvPr>
          <p:cNvSpPr/>
          <p:nvPr/>
        </p:nvSpPr>
        <p:spPr>
          <a:xfrm>
            <a:off x="10896490" y="3035713"/>
            <a:ext cx="506393" cy="506393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654E7D2-C455-48AD-9072-7C9F160565B1}"/>
              </a:ext>
            </a:extLst>
          </p:cNvPr>
          <p:cNvSpPr/>
          <p:nvPr/>
        </p:nvSpPr>
        <p:spPr>
          <a:xfrm>
            <a:off x="9761427" y="781194"/>
            <a:ext cx="516853" cy="516853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3AEA43F-7102-4622-863C-29B6D6394F72}"/>
              </a:ext>
            </a:extLst>
          </p:cNvPr>
          <p:cNvSpPr/>
          <p:nvPr/>
        </p:nvSpPr>
        <p:spPr>
          <a:xfrm>
            <a:off x="10197311" y="2949370"/>
            <a:ext cx="901558" cy="901558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47E0538-A412-4387-94A5-2B342C0A2E77}"/>
              </a:ext>
            </a:extLst>
          </p:cNvPr>
          <p:cNvSpPr/>
          <p:nvPr/>
        </p:nvSpPr>
        <p:spPr>
          <a:xfrm>
            <a:off x="2432698" y="1153125"/>
            <a:ext cx="962308" cy="962308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3425CA9-3BFA-4533-A436-6EF7335C439C}"/>
              </a:ext>
            </a:extLst>
          </p:cNvPr>
          <p:cNvSpPr/>
          <p:nvPr/>
        </p:nvSpPr>
        <p:spPr>
          <a:xfrm>
            <a:off x="2668257" y="181741"/>
            <a:ext cx="656604" cy="656604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16E02D60-ECA5-447C-A132-55E2E0516A52}"/>
              </a:ext>
            </a:extLst>
          </p:cNvPr>
          <p:cNvSpPr/>
          <p:nvPr/>
        </p:nvSpPr>
        <p:spPr>
          <a:xfrm>
            <a:off x="6808066" y="395144"/>
            <a:ext cx="242979" cy="242979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A4C073D-E698-4E29-BC83-EF46F8AA0768}"/>
              </a:ext>
            </a:extLst>
          </p:cNvPr>
          <p:cNvSpPr/>
          <p:nvPr/>
        </p:nvSpPr>
        <p:spPr>
          <a:xfrm>
            <a:off x="5103454" y="159755"/>
            <a:ext cx="404592" cy="404592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816EC0B-289D-45DB-BA2A-2D5774E94545}"/>
              </a:ext>
            </a:extLst>
          </p:cNvPr>
          <p:cNvSpPr/>
          <p:nvPr/>
        </p:nvSpPr>
        <p:spPr>
          <a:xfrm>
            <a:off x="2348624" y="2503039"/>
            <a:ext cx="404592" cy="404592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3E9C167-3E74-444B-BBF1-A9F4B19A0035}"/>
              </a:ext>
            </a:extLst>
          </p:cNvPr>
          <p:cNvSpPr/>
          <p:nvPr/>
        </p:nvSpPr>
        <p:spPr>
          <a:xfrm>
            <a:off x="1357837" y="2406633"/>
            <a:ext cx="498826" cy="498826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F287556-555D-45F7-91BA-127AA0690FDF}"/>
              </a:ext>
            </a:extLst>
          </p:cNvPr>
          <p:cNvSpPr/>
          <p:nvPr/>
        </p:nvSpPr>
        <p:spPr>
          <a:xfrm>
            <a:off x="37811" y="2276039"/>
            <a:ext cx="1344768" cy="1344768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83C54042-12EC-4257-9472-65969213694F}"/>
              </a:ext>
            </a:extLst>
          </p:cNvPr>
          <p:cNvSpPr/>
          <p:nvPr/>
        </p:nvSpPr>
        <p:spPr>
          <a:xfrm>
            <a:off x="10938453" y="708766"/>
            <a:ext cx="1106829" cy="1106829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C1D6E05-CC0A-452F-A74B-FE5A4584A4DF}"/>
              </a:ext>
            </a:extLst>
          </p:cNvPr>
          <p:cNvSpPr/>
          <p:nvPr/>
        </p:nvSpPr>
        <p:spPr>
          <a:xfrm>
            <a:off x="2454804" y="218049"/>
            <a:ext cx="331383" cy="331383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14D98F1-76F8-41BF-A12D-78A5C07503ED}"/>
              </a:ext>
            </a:extLst>
          </p:cNvPr>
          <p:cNvSpPr/>
          <p:nvPr/>
        </p:nvSpPr>
        <p:spPr>
          <a:xfrm>
            <a:off x="145136" y="277276"/>
            <a:ext cx="820878" cy="820878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9EAC5C74-3392-4FBA-8A2D-E2B9483F00A2}"/>
              </a:ext>
            </a:extLst>
          </p:cNvPr>
          <p:cNvSpPr/>
          <p:nvPr/>
        </p:nvSpPr>
        <p:spPr>
          <a:xfrm>
            <a:off x="481123" y="4439471"/>
            <a:ext cx="762187" cy="762187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952C6B5-0003-48C7-9E41-46727D58D262}"/>
              </a:ext>
            </a:extLst>
          </p:cNvPr>
          <p:cNvSpPr/>
          <p:nvPr/>
        </p:nvSpPr>
        <p:spPr>
          <a:xfrm>
            <a:off x="10520003" y="5103756"/>
            <a:ext cx="464131" cy="464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AACC6F48-963A-4D2D-891F-B11C324665FB}"/>
              </a:ext>
            </a:extLst>
          </p:cNvPr>
          <p:cNvSpPr/>
          <p:nvPr/>
        </p:nvSpPr>
        <p:spPr>
          <a:xfrm>
            <a:off x="9256939" y="6160415"/>
            <a:ext cx="516853" cy="516853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209FB43-BBDD-41E0-8C0A-051FAD8F47E4}"/>
              </a:ext>
            </a:extLst>
          </p:cNvPr>
          <p:cNvSpPr/>
          <p:nvPr/>
        </p:nvSpPr>
        <p:spPr>
          <a:xfrm>
            <a:off x="10858712" y="5119682"/>
            <a:ext cx="826317" cy="826317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7878697-B718-4D49-B8FC-454C280C8238}"/>
              </a:ext>
            </a:extLst>
          </p:cNvPr>
          <p:cNvSpPr/>
          <p:nvPr/>
        </p:nvSpPr>
        <p:spPr>
          <a:xfrm>
            <a:off x="8257517" y="5000138"/>
            <a:ext cx="962308" cy="962308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C37F3F48-FCE9-4756-8242-6F96B485530D}"/>
              </a:ext>
            </a:extLst>
          </p:cNvPr>
          <p:cNvSpPr/>
          <p:nvPr/>
        </p:nvSpPr>
        <p:spPr>
          <a:xfrm>
            <a:off x="3227515" y="5371302"/>
            <a:ext cx="286720" cy="28672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EBC5EA47-AF78-4443-A1B8-3559FF601647}"/>
              </a:ext>
            </a:extLst>
          </p:cNvPr>
          <p:cNvSpPr/>
          <p:nvPr/>
        </p:nvSpPr>
        <p:spPr>
          <a:xfrm>
            <a:off x="2712665" y="5604458"/>
            <a:ext cx="656604" cy="656604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C34BC9F-65C8-4978-80DA-4ECADB737858}"/>
              </a:ext>
            </a:extLst>
          </p:cNvPr>
          <p:cNvSpPr/>
          <p:nvPr/>
        </p:nvSpPr>
        <p:spPr>
          <a:xfrm>
            <a:off x="1751580" y="4816286"/>
            <a:ext cx="682849" cy="682849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02291E0-B99B-4495-92DE-EB42A6C69230}"/>
              </a:ext>
            </a:extLst>
          </p:cNvPr>
          <p:cNvSpPr/>
          <p:nvPr/>
        </p:nvSpPr>
        <p:spPr>
          <a:xfrm>
            <a:off x="4783042" y="6104314"/>
            <a:ext cx="776344" cy="776344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36D0159-0FBC-4B08-91FD-B5D892CA7BA3}"/>
              </a:ext>
            </a:extLst>
          </p:cNvPr>
          <p:cNvSpPr/>
          <p:nvPr/>
        </p:nvSpPr>
        <p:spPr>
          <a:xfrm>
            <a:off x="6852474" y="5379329"/>
            <a:ext cx="242979" cy="242979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7FBC0625-FE03-4E22-B678-3B0096C355B8}"/>
              </a:ext>
            </a:extLst>
          </p:cNvPr>
          <p:cNvSpPr/>
          <p:nvPr/>
        </p:nvSpPr>
        <p:spPr>
          <a:xfrm>
            <a:off x="5928058" y="5854759"/>
            <a:ext cx="242979" cy="242979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15E7D22D-22B1-48B6-93B4-4286CC271BFD}"/>
              </a:ext>
            </a:extLst>
          </p:cNvPr>
          <p:cNvSpPr/>
          <p:nvPr/>
        </p:nvSpPr>
        <p:spPr>
          <a:xfrm>
            <a:off x="1171043" y="6561831"/>
            <a:ext cx="219607" cy="219607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33C6072-A605-45F7-93C8-93173206E614}"/>
              </a:ext>
            </a:extLst>
          </p:cNvPr>
          <p:cNvSpPr/>
          <p:nvPr/>
        </p:nvSpPr>
        <p:spPr>
          <a:xfrm>
            <a:off x="3255709" y="2760210"/>
            <a:ext cx="962308" cy="962308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80D9025-E8B8-4F96-843E-FFA4DFCBA173}"/>
              </a:ext>
            </a:extLst>
          </p:cNvPr>
          <p:cNvSpPr/>
          <p:nvPr/>
        </p:nvSpPr>
        <p:spPr>
          <a:xfrm>
            <a:off x="8406878" y="3365751"/>
            <a:ext cx="476336" cy="476336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Images and logos | UCD Smurfit School">
            <a:extLst>
              <a:ext uri="{FF2B5EF4-FFF2-40B4-BE49-F238E27FC236}">
                <a16:creationId xmlns:a16="http://schemas.microsoft.com/office/drawing/2014/main" id="{CB8C06A5-CB58-A0CE-DF08-06F293DC78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47"/>
          <a:stretch/>
        </p:blipFill>
        <p:spPr bwMode="auto">
          <a:xfrm>
            <a:off x="177421" y="226543"/>
            <a:ext cx="1179859" cy="168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novartis-logo - Wilson Architects">
            <a:extLst>
              <a:ext uri="{FF2B5EF4-FFF2-40B4-BE49-F238E27FC236}">
                <a16:creationId xmlns:a16="http://schemas.microsoft.com/office/drawing/2014/main" id="{22BFA477-8925-8E26-9A95-D18FC42DEE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4" t="13500" r="19386" b="8299"/>
          <a:stretch/>
        </p:blipFill>
        <p:spPr bwMode="auto">
          <a:xfrm>
            <a:off x="10067804" y="267246"/>
            <a:ext cx="2006241" cy="154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8DD04F-FA17-E431-9119-C2B481834F1E}"/>
              </a:ext>
            </a:extLst>
          </p:cNvPr>
          <p:cNvSpPr txBox="1"/>
          <p:nvPr/>
        </p:nvSpPr>
        <p:spPr>
          <a:xfrm>
            <a:off x="3555267" y="4816286"/>
            <a:ext cx="4988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>
                <a:solidFill>
                  <a:schemeClr val="accent5">
                    <a:lumMod val="50000"/>
                  </a:schemeClr>
                </a:solidFill>
              </a:rPr>
              <a:t>Pooja Dash</a:t>
            </a:r>
            <a:endParaRPr lang="en-IN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984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A7A68B5-3A98-4EA6-A764-23DFE2AC0AE7}"/>
              </a:ext>
            </a:extLst>
          </p:cNvPr>
          <p:cNvSpPr txBox="1">
            <a:spLocks/>
          </p:cNvSpPr>
          <p:nvPr/>
        </p:nvSpPr>
        <p:spPr>
          <a:xfrm>
            <a:off x="2661920" y="4951878"/>
            <a:ext cx="3830320" cy="1278751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2" name="자유형: 도형 54">
            <a:extLst>
              <a:ext uri="{FF2B5EF4-FFF2-40B4-BE49-F238E27FC236}">
                <a16:creationId xmlns:a16="http://schemas.microsoft.com/office/drawing/2014/main" id="{E26C7B0B-5796-429D-80CE-D2660E2BD37B}"/>
              </a:ext>
            </a:extLst>
          </p:cNvPr>
          <p:cNvSpPr/>
          <p:nvPr/>
        </p:nvSpPr>
        <p:spPr>
          <a:xfrm>
            <a:off x="7495321" y="2252012"/>
            <a:ext cx="595618" cy="960323"/>
          </a:xfrm>
          <a:custGeom>
            <a:avLst/>
            <a:gdLst>
              <a:gd name="connsiteX0" fmla="*/ 174993 w 595618"/>
              <a:gd name="connsiteY0" fmla="*/ 874235 h 960323"/>
              <a:gd name="connsiteX1" fmla="*/ 174993 w 595618"/>
              <a:gd name="connsiteY1" fmla="*/ 874235 h 960323"/>
              <a:gd name="connsiteX2" fmla="*/ 174993 w 595618"/>
              <a:gd name="connsiteY2" fmla="*/ 874236 h 960323"/>
              <a:gd name="connsiteX3" fmla="*/ 195623 w 595618"/>
              <a:gd name="connsiteY3" fmla="*/ 853606 h 960323"/>
              <a:gd name="connsiteX4" fmla="*/ 406790 w 595618"/>
              <a:gd name="connsiteY4" fmla="*/ 853606 h 960323"/>
              <a:gd name="connsiteX5" fmla="*/ 427420 w 595618"/>
              <a:gd name="connsiteY5" fmla="*/ 874236 h 960323"/>
              <a:gd name="connsiteX6" fmla="*/ 427419 w 595618"/>
              <a:gd name="connsiteY6" fmla="*/ 874236 h 960323"/>
              <a:gd name="connsiteX7" fmla="*/ 406789 w 595618"/>
              <a:gd name="connsiteY7" fmla="*/ 894866 h 960323"/>
              <a:gd name="connsiteX8" fmla="*/ 386267 w 595618"/>
              <a:gd name="connsiteY8" fmla="*/ 894866 h 960323"/>
              <a:gd name="connsiteX9" fmla="*/ 381464 w 595618"/>
              <a:gd name="connsiteY9" fmla="*/ 915092 h 960323"/>
              <a:gd name="connsiteX10" fmla="*/ 301207 w 595618"/>
              <a:gd name="connsiteY10" fmla="*/ 960323 h 960323"/>
              <a:gd name="connsiteX11" fmla="*/ 220949 w 595618"/>
              <a:gd name="connsiteY11" fmla="*/ 915092 h 960323"/>
              <a:gd name="connsiteX12" fmla="*/ 216146 w 595618"/>
              <a:gd name="connsiteY12" fmla="*/ 894865 h 960323"/>
              <a:gd name="connsiteX13" fmla="*/ 195623 w 595618"/>
              <a:gd name="connsiteY13" fmla="*/ 894865 h 960323"/>
              <a:gd name="connsiteX14" fmla="*/ 181035 w 595618"/>
              <a:gd name="connsiteY14" fmla="*/ 888823 h 960323"/>
              <a:gd name="connsiteX15" fmla="*/ 174993 w 595618"/>
              <a:gd name="connsiteY15" fmla="*/ 874235 h 960323"/>
              <a:gd name="connsiteX16" fmla="*/ 181035 w 595618"/>
              <a:gd name="connsiteY16" fmla="*/ 859648 h 960323"/>
              <a:gd name="connsiteX17" fmla="*/ 195623 w 595618"/>
              <a:gd name="connsiteY17" fmla="*/ 853606 h 960323"/>
              <a:gd name="connsiteX18" fmla="*/ 195623 w 595618"/>
              <a:gd name="connsiteY18" fmla="*/ 777570 h 960323"/>
              <a:gd name="connsiteX19" fmla="*/ 406790 w 595618"/>
              <a:gd name="connsiteY19" fmla="*/ 777570 h 960323"/>
              <a:gd name="connsiteX20" fmla="*/ 427420 w 595618"/>
              <a:gd name="connsiteY20" fmla="*/ 798200 h 960323"/>
              <a:gd name="connsiteX21" fmla="*/ 427419 w 595618"/>
              <a:gd name="connsiteY21" fmla="*/ 798200 h 960323"/>
              <a:gd name="connsiteX22" fmla="*/ 421377 w 595618"/>
              <a:gd name="connsiteY22" fmla="*/ 812788 h 960323"/>
              <a:gd name="connsiteX23" fmla="*/ 414785 w 595618"/>
              <a:gd name="connsiteY23" fmla="*/ 815518 h 960323"/>
              <a:gd name="connsiteX24" fmla="*/ 421378 w 595618"/>
              <a:gd name="connsiteY24" fmla="*/ 818249 h 960323"/>
              <a:gd name="connsiteX25" fmla="*/ 427420 w 595618"/>
              <a:gd name="connsiteY25" fmla="*/ 832837 h 960323"/>
              <a:gd name="connsiteX26" fmla="*/ 427419 w 595618"/>
              <a:gd name="connsiteY26" fmla="*/ 832837 h 960323"/>
              <a:gd name="connsiteX27" fmla="*/ 406789 w 595618"/>
              <a:gd name="connsiteY27" fmla="*/ 853467 h 960323"/>
              <a:gd name="connsiteX28" fmla="*/ 195623 w 595618"/>
              <a:gd name="connsiteY28" fmla="*/ 853466 h 960323"/>
              <a:gd name="connsiteX29" fmla="*/ 181035 w 595618"/>
              <a:gd name="connsiteY29" fmla="*/ 847424 h 960323"/>
              <a:gd name="connsiteX30" fmla="*/ 174993 w 595618"/>
              <a:gd name="connsiteY30" fmla="*/ 832836 h 960323"/>
              <a:gd name="connsiteX31" fmla="*/ 181035 w 595618"/>
              <a:gd name="connsiteY31" fmla="*/ 818249 h 960323"/>
              <a:gd name="connsiteX32" fmla="*/ 187629 w 595618"/>
              <a:gd name="connsiteY32" fmla="*/ 815518 h 960323"/>
              <a:gd name="connsiteX33" fmla="*/ 181035 w 595618"/>
              <a:gd name="connsiteY33" fmla="*/ 812787 h 960323"/>
              <a:gd name="connsiteX34" fmla="*/ 174993 w 595618"/>
              <a:gd name="connsiteY34" fmla="*/ 798199 h 960323"/>
              <a:gd name="connsiteX35" fmla="*/ 181035 w 595618"/>
              <a:gd name="connsiteY35" fmla="*/ 783612 h 960323"/>
              <a:gd name="connsiteX36" fmla="*/ 195623 w 595618"/>
              <a:gd name="connsiteY36" fmla="*/ 777570 h 960323"/>
              <a:gd name="connsiteX37" fmla="*/ 195623 w 595618"/>
              <a:gd name="connsiteY37" fmla="*/ 736171 h 960323"/>
              <a:gd name="connsiteX38" fmla="*/ 406790 w 595618"/>
              <a:gd name="connsiteY38" fmla="*/ 736171 h 960323"/>
              <a:gd name="connsiteX39" fmla="*/ 427420 w 595618"/>
              <a:gd name="connsiteY39" fmla="*/ 756801 h 960323"/>
              <a:gd name="connsiteX40" fmla="*/ 427419 w 595618"/>
              <a:gd name="connsiteY40" fmla="*/ 756801 h 960323"/>
              <a:gd name="connsiteX41" fmla="*/ 406789 w 595618"/>
              <a:gd name="connsiteY41" fmla="*/ 777431 h 960323"/>
              <a:gd name="connsiteX42" fmla="*/ 195623 w 595618"/>
              <a:gd name="connsiteY42" fmla="*/ 777430 h 960323"/>
              <a:gd name="connsiteX43" fmla="*/ 181035 w 595618"/>
              <a:gd name="connsiteY43" fmla="*/ 771388 h 960323"/>
              <a:gd name="connsiteX44" fmla="*/ 174993 w 595618"/>
              <a:gd name="connsiteY44" fmla="*/ 756800 h 960323"/>
              <a:gd name="connsiteX45" fmla="*/ 181035 w 595618"/>
              <a:gd name="connsiteY45" fmla="*/ 742213 h 960323"/>
              <a:gd name="connsiteX46" fmla="*/ 195623 w 595618"/>
              <a:gd name="connsiteY46" fmla="*/ 736171 h 960323"/>
              <a:gd name="connsiteX47" fmla="*/ 297809 w 595618"/>
              <a:gd name="connsiteY47" fmla="*/ 0 h 960323"/>
              <a:gd name="connsiteX48" fmla="*/ 595618 w 595618"/>
              <a:gd name="connsiteY48" fmla="*/ 297809 h 960323"/>
              <a:gd name="connsiteX49" fmla="*/ 561660 w 595618"/>
              <a:gd name="connsiteY49" fmla="*/ 433175 h 960323"/>
              <a:gd name="connsiteX50" fmla="*/ 564963 w 595618"/>
              <a:gd name="connsiteY50" fmla="*/ 433175 h 960323"/>
              <a:gd name="connsiteX51" fmla="*/ 550267 w 595618"/>
              <a:gd name="connsiteY51" fmla="*/ 454166 h 960323"/>
              <a:gd name="connsiteX52" fmla="*/ 534207 w 595618"/>
              <a:gd name="connsiteY52" fmla="*/ 477103 h 960323"/>
              <a:gd name="connsiteX53" fmla="*/ 415175 w 595618"/>
              <a:gd name="connsiteY53" fmla="*/ 727664 h 960323"/>
              <a:gd name="connsiteX54" fmla="*/ 190775 w 595618"/>
              <a:gd name="connsiteY54" fmla="*/ 727664 h 960323"/>
              <a:gd name="connsiteX55" fmla="*/ 75295 w 595618"/>
              <a:gd name="connsiteY55" fmla="*/ 493931 h 960323"/>
              <a:gd name="connsiteX56" fmla="*/ 0 w 595618"/>
              <a:gd name="connsiteY56" fmla="*/ 297809 h 960323"/>
              <a:gd name="connsiteX57" fmla="*/ 297809 w 595618"/>
              <a:gd name="connsiteY57" fmla="*/ 0 h 96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595618" h="960323">
                <a:moveTo>
                  <a:pt x="174993" y="874235"/>
                </a:moveTo>
                <a:lnTo>
                  <a:pt x="174993" y="874235"/>
                </a:lnTo>
                <a:lnTo>
                  <a:pt x="174993" y="874236"/>
                </a:lnTo>
                <a:close/>
                <a:moveTo>
                  <a:pt x="195623" y="853606"/>
                </a:moveTo>
                <a:lnTo>
                  <a:pt x="406790" y="853606"/>
                </a:lnTo>
                <a:cubicBezTo>
                  <a:pt x="418184" y="853606"/>
                  <a:pt x="427420" y="862842"/>
                  <a:pt x="427420" y="874236"/>
                </a:cubicBezTo>
                <a:lnTo>
                  <a:pt x="427419" y="874236"/>
                </a:lnTo>
                <a:cubicBezTo>
                  <a:pt x="427419" y="885630"/>
                  <a:pt x="418183" y="894866"/>
                  <a:pt x="406789" y="894866"/>
                </a:cubicBezTo>
                <a:lnTo>
                  <a:pt x="386267" y="894866"/>
                </a:lnTo>
                <a:lnTo>
                  <a:pt x="381464" y="915092"/>
                </a:lnTo>
                <a:cubicBezTo>
                  <a:pt x="368241" y="941672"/>
                  <a:pt x="337286" y="960323"/>
                  <a:pt x="301207" y="960323"/>
                </a:cubicBezTo>
                <a:cubicBezTo>
                  <a:pt x="265128" y="960323"/>
                  <a:pt x="234172" y="941672"/>
                  <a:pt x="220949" y="915092"/>
                </a:cubicBezTo>
                <a:lnTo>
                  <a:pt x="216146" y="894865"/>
                </a:lnTo>
                <a:lnTo>
                  <a:pt x="195623" y="894865"/>
                </a:lnTo>
                <a:cubicBezTo>
                  <a:pt x="189926" y="894865"/>
                  <a:pt x="184768" y="892556"/>
                  <a:pt x="181035" y="888823"/>
                </a:cubicBezTo>
                <a:lnTo>
                  <a:pt x="174993" y="874235"/>
                </a:lnTo>
                <a:lnTo>
                  <a:pt x="181035" y="859648"/>
                </a:lnTo>
                <a:cubicBezTo>
                  <a:pt x="184768" y="855915"/>
                  <a:pt x="189926" y="853606"/>
                  <a:pt x="195623" y="853606"/>
                </a:cubicBezTo>
                <a:close/>
                <a:moveTo>
                  <a:pt x="195623" y="777570"/>
                </a:moveTo>
                <a:lnTo>
                  <a:pt x="406790" y="777570"/>
                </a:lnTo>
                <a:cubicBezTo>
                  <a:pt x="418184" y="777570"/>
                  <a:pt x="427420" y="786806"/>
                  <a:pt x="427420" y="798200"/>
                </a:cubicBezTo>
                <a:lnTo>
                  <a:pt x="427419" y="798200"/>
                </a:lnTo>
                <a:cubicBezTo>
                  <a:pt x="427419" y="803897"/>
                  <a:pt x="425110" y="809054"/>
                  <a:pt x="421377" y="812788"/>
                </a:cubicBezTo>
                <a:lnTo>
                  <a:pt x="414785" y="815518"/>
                </a:lnTo>
                <a:lnTo>
                  <a:pt x="421378" y="818249"/>
                </a:lnTo>
                <a:cubicBezTo>
                  <a:pt x="425111" y="821982"/>
                  <a:pt x="427420" y="827140"/>
                  <a:pt x="427420" y="832837"/>
                </a:cubicBezTo>
                <a:lnTo>
                  <a:pt x="427419" y="832837"/>
                </a:lnTo>
                <a:cubicBezTo>
                  <a:pt x="427419" y="844231"/>
                  <a:pt x="418183" y="853467"/>
                  <a:pt x="406789" y="853467"/>
                </a:cubicBezTo>
                <a:lnTo>
                  <a:pt x="195623" y="853466"/>
                </a:lnTo>
                <a:cubicBezTo>
                  <a:pt x="189926" y="853466"/>
                  <a:pt x="184768" y="851157"/>
                  <a:pt x="181035" y="847424"/>
                </a:cubicBezTo>
                <a:lnTo>
                  <a:pt x="174993" y="832836"/>
                </a:lnTo>
                <a:lnTo>
                  <a:pt x="181035" y="818249"/>
                </a:lnTo>
                <a:lnTo>
                  <a:pt x="187629" y="815518"/>
                </a:lnTo>
                <a:lnTo>
                  <a:pt x="181035" y="812787"/>
                </a:lnTo>
                <a:lnTo>
                  <a:pt x="174993" y="798199"/>
                </a:lnTo>
                <a:lnTo>
                  <a:pt x="181035" y="783612"/>
                </a:lnTo>
                <a:cubicBezTo>
                  <a:pt x="184768" y="779879"/>
                  <a:pt x="189926" y="777570"/>
                  <a:pt x="195623" y="777570"/>
                </a:cubicBezTo>
                <a:close/>
                <a:moveTo>
                  <a:pt x="195623" y="736171"/>
                </a:moveTo>
                <a:lnTo>
                  <a:pt x="406790" y="736171"/>
                </a:lnTo>
                <a:cubicBezTo>
                  <a:pt x="418184" y="736171"/>
                  <a:pt x="427420" y="745407"/>
                  <a:pt x="427420" y="756801"/>
                </a:cubicBezTo>
                <a:lnTo>
                  <a:pt x="427419" y="756801"/>
                </a:lnTo>
                <a:cubicBezTo>
                  <a:pt x="427419" y="768195"/>
                  <a:pt x="418183" y="777431"/>
                  <a:pt x="406789" y="777431"/>
                </a:cubicBezTo>
                <a:lnTo>
                  <a:pt x="195623" y="777430"/>
                </a:lnTo>
                <a:cubicBezTo>
                  <a:pt x="189926" y="777430"/>
                  <a:pt x="184768" y="775121"/>
                  <a:pt x="181035" y="771388"/>
                </a:cubicBezTo>
                <a:lnTo>
                  <a:pt x="174993" y="756800"/>
                </a:lnTo>
                <a:lnTo>
                  <a:pt x="181035" y="742213"/>
                </a:lnTo>
                <a:cubicBezTo>
                  <a:pt x="184768" y="738480"/>
                  <a:pt x="189926" y="736171"/>
                  <a:pt x="195623" y="736171"/>
                </a:cubicBezTo>
                <a:close/>
                <a:moveTo>
                  <a:pt x="297809" y="0"/>
                </a:moveTo>
                <a:cubicBezTo>
                  <a:pt x="462285" y="0"/>
                  <a:pt x="595618" y="133334"/>
                  <a:pt x="595618" y="297809"/>
                </a:cubicBezTo>
                <a:cubicBezTo>
                  <a:pt x="595618" y="346795"/>
                  <a:pt x="583791" y="393018"/>
                  <a:pt x="561660" y="433175"/>
                </a:cubicBezTo>
                <a:lnTo>
                  <a:pt x="564963" y="433175"/>
                </a:lnTo>
                <a:lnTo>
                  <a:pt x="550267" y="454166"/>
                </a:lnTo>
                <a:cubicBezTo>
                  <a:pt x="546078" y="462612"/>
                  <a:pt x="540762" y="470335"/>
                  <a:pt x="534207" y="477103"/>
                </a:cubicBezTo>
                <a:cubicBezTo>
                  <a:pt x="477913" y="557557"/>
                  <a:pt x="431141" y="646031"/>
                  <a:pt x="415175" y="727664"/>
                </a:cubicBezTo>
                <a:lnTo>
                  <a:pt x="190775" y="727664"/>
                </a:lnTo>
                <a:cubicBezTo>
                  <a:pt x="178298" y="652103"/>
                  <a:pt x="126191" y="569216"/>
                  <a:pt x="75295" y="493931"/>
                </a:cubicBezTo>
                <a:cubicBezTo>
                  <a:pt x="28091" y="442238"/>
                  <a:pt x="0" y="373304"/>
                  <a:pt x="0" y="297809"/>
                </a:cubicBezTo>
                <a:cubicBezTo>
                  <a:pt x="0" y="133334"/>
                  <a:pt x="133333" y="0"/>
                  <a:pt x="2978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3" name="그룹 3">
            <a:extLst>
              <a:ext uri="{FF2B5EF4-FFF2-40B4-BE49-F238E27FC236}">
                <a16:creationId xmlns:a16="http://schemas.microsoft.com/office/drawing/2014/main" id="{C6AEEC4A-7D24-4C0C-A4EC-6A6B8B0E839B}"/>
              </a:ext>
            </a:extLst>
          </p:cNvPr>
          <p:cNvGrpSpPr/>
          <p:nvPr/>
        </p:nvGrpSpPr>
        <p:grpSpPr>
          <a:xfrm>
            <a:off x="8428087" y="2281534"/>
            <a:ext cx="3240038" cy="1024391"/>
            <a:chOff x="7742163" y="1842081"/>
            <a:chExt cx="3816000" cy="102439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B6A0A35-B8F2-4FAE-A461-1D8875DDC616}"/>
                </a:ext>
              </a:extLst>
            </p:cNvPr>
            <p:cNvSpPr txBox="1"/>
            <p:nvPr/>
          </p:nvSpPr>
          <p:spPr>
            <a:xfrm>
              <a:off x="7742163" y="1842081"/>
              <a:ext cx="3816000" cy="338554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6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Carbon emission</a:t>
              </a:r>
              <a:endParaRPr lang="ko-KR" altLang="en-US" sz="1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C34F146-67E0-444E-BEF7-78BBCA00F6D8}"/>
                </a:ext>
              </a:extLst>
            </p:cNvPr>
            <p:cNvSpPr txBox="1"/>
            <p:nvPr/>
          </p:nvSpPr>
          <p:spPr>
            <a:xfrm>
              <a:off x="7742163" y="2127808"/>
              <a:ext cx="3816000" cy="73866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Data centers are responsible for 2% of overall U.S.  Greenhouse gas emissions.</a:t>
              </a:r>
            </a:p>
          </p:txBody>
        </p:sp>
      </p:grpSp>
      <p:grpSp>
        <p:nvGrpSpPr>
          <p:cNvPr id="17" name="그룹 4">
            <a:extLst>
              <a:ext uri="{FF2B5EF4-FFF2-40B4-BE49-F238E27FC236}">
                <a16:creationId xmlns:a16="http://schemas.microsoft.com/office/drawing/2014/main" id="{9EB7A3CF-FC19-462D-9147-0898CB95D74D}"/>
              </a:ext>
            </a:extLst>
          </p:cNvPr>
          <p:cNvGrpSpPr/>
          <p:nvPr/>
        </p:nvGrpSpPr>
        <p:grpSpPr>
          <a:xfrm>
            <a:off x="8428087" y="3750544"/>
            <a:ext cx="3240038" cy="1239834"/>
            <a:chOff x="7742163" y="2968477"/>
            <a:chExt cx="3816000" cy="123983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664E64-5F66-44C9-97E8-F5E3CFA459CB}"/>
                </a:ext>
              </a:extLst>
            </p:cNvPr>
            <p:cNvSpPr txBox="1"/>
            <p:nvPr/>
          </p:nvSpPr>
          <p:spPr>
            <a:xfrm>
              <a:off x="7742163" y="2968477"/>
              <a:ext cx="3816000" cy="338554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6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Manufacturer PCF</a:t>
              </a:r>
              <a:endParaRPr lang="ko-KR" altLang="en-US" sz="1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7FB3A0-A6C3-47BD-A855-57FCB81C0EFD}"/>
                </a:ext>
              </a:extLst>
            </p:cNvPr>
            <p:cNvSpPr txBox="1"/>
            <p:nvPr/>
          </p:nvSpPr>
          <p:spPr>
            <a:xfrm>
              <a:off x="7742163" y="3254204"/>
              <a:ext cx="3816000" cy="95410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just"/>
              <a:r>
                <a:rPr lang="en-US" sz="1400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b="0" i="0" dirty="0">
                  <a:solidFill>
                    <a:schemeClr val="tx2">
                      <a:lumMod val="5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ncreasingly generating (PCF) reports to quantify and disclose the environmental impact of their products throughout their lifecycle.</a:t>
              </a:r>
              <a:endParaRPr lang="en-US" altLang="ko-KR" sz="14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그룹 5">
            <a:extLst>
              <a:ext uri="{FF2B5EF4-FFF2-40B4-BE49-F238E27FC236}">
                <a16:creationId xmlns:a16="http://schemas.microsoft.com/office/drawing/2014/main" id="{C3E12CD1-5290-491C-9D64-1DACBFB983F6}"/>
              </a:ext>
            </a:extLst>
          </p:cNvPr>
          <p:cNvGrpSpPr/>
          <p:nvPr/>
        </p:nvGrpSpPr>
        <p:grpSpPr>
          <a:xfrm>
            <a:off x="8428085" y="5401224"/>
            <a:ext cx="3448953" cy="1239834"/>
            <a:chOff x="7742162" y="4105759"/>
            <a:chExt cx="4062053" cy="123983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36FE46-D04F-46C2-A5E8-C9709C5A2548}"/>
                </a:ext>
              </a:extLst>
            </p:cNvPr>
            <p:cNvSpPr txBox="1"/>
            <p:nvPr/>
          </p:nvSpPr>
          <p:spPr>
            <a:xfrm>
              <a:off x="7742163" y="4105759"/>
              <a:ext cx="3816000" cy="338554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600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Sustainable Data </a:t>
              </a:r>
              <a:r>
                <a:rPr lang="en-US" altLang="ko-KR" sz="1600" b="1" dirty="0" err="1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centres</a:t>
              </a:r>
              <a:endParaRPr lang="ko-KR" altLang="en-US" sz="16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3D8239-0CB2-4D0B-950B-CA327581F4D4}"/>
                </a:ext>
              </a:extLst>
            </p:cNvPr>
            <p:cNvSpPr txBox="1"/>
            <p:nvPr/>
          </p:nvSpPr>
          <p:spPr>
            <a:xfrm>
              <a:off x="7742162" y="4391486"/>
              <a:ext cx="4062053" cy="95410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Embrace energy-efficient infrastructure, transition to renewables like solar and wind, and deploy advanced monitoring for sustainable data center operations</a:t>
              </a:r>
              <a:r>
                <a:rPr lang="en-US" sz="1400" b="0" i="0" dirty="0">
                  <a:solidFill>
                    <a:srgbClr val="37415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자유형: 도형 63">
            <a:extLst>
              <a:ext uri="{FF2B5EF4-FFF2-40B4-BE49-F238E27FC236}">
                <a16:creationId xmlns:a16="http://schemas.microsoft.com/office/drawing/2014/main" id="{2340DA8F-28CA-4518-BD05-538ADCE7ED4F}"/>
              </a:ext>
            </a:extLst>
          </p:cNvPr>
          <p:cNvSpPr/>
          <p:nvPr/>
        </p:nvSpPr>
        <p:spPr>
          <a:xfrm>
            <a:off x="7495321" y="3721022"/>
            <a:ext cx="595618" cy="960323"/>
          </a:xfrm>
          <a:custGeom>
            <a:avLst/>
            <a:gdLst>
              <a:gd name="connsiteX0" fmla="*/ 174993 w 595618"/>
              <a:gd name="connsiteY0" fmla="*/ 874235 h 960323"/>
              <a:gd name="connsiteX1" fmla="*/ 174993 w 595618"/>
              <a:gd name="connsiteY1" fmla="*/ 874235 h 960323"/>
              <a:gd name="connsiteX2" fmla="*/ 174993 w 595618"/>
              <a:gd name="connsiteY2" fmla="*/ 874236 h 960323"/>
              <a:gd name="connsiteX3" fmla="*/ 195623 w 595618"/>
              <a:gd name="connsiteY3" fmla="*/ 853606 h 960323"/>
              <a:gd name="connsiteX4" fmla="*/ 406790 w 595618"/>
              <a:gd name="connsiteY4" fmla="*/ 853606 h 960323"/>
              <a:gd name="connsiteX5" fmla="*/ 427420 w 595618"/>
              <a:gd name="connsiteY5" fmla="*/ 874236 h 960323"/>
              <a:gd name="connsiteX6" fmla="*/ 427419 w 595618"/>
              <a:gd name="connsiteY6" fmla="*/ 874236 h 960323"/>
              <a:gd name="connsiteX7" fmla="*/ 406789 w 595618"/>
              <a:gd name="connsiteY7" fmla="*/ 894866 h 960323"/>
              <a:gd name="connsiteX8" fmla="*/ 386267 w 595618"/>
              <a:gd name="connsiteY8" fmla="*/ 894866 h 960323"/>
              <a:gd name="connsiteX9" fmla="*/ 381464 w 595618"/>
              <a:gd name="connsiteY9" fmla="*/ 915092 h 960323"/>
              <a:gd name="connsiteX10" fmla="*/ 301207 w 595618"/>
              <a:gd name="connsiteY10" fmla="*/ 960323 h 960323"/>
              <a:gd name="connsiteX11" fmla="*/ 220949 w 595618"/>
              <a:gd name="connsiteY11" fmla="*/ 915092 h 960323"/>
              <a:gd name="connsiteX12" fmla="*/ 216146 w 595618"/>
              <a:gd name="connsiteY12" fmla="*/ 894865 h 960323"/>
              <a:gd name="connsiteX13" fmla="*/ 195623 w 595618"/>
              <a:gd name="connsiteY13" fmla="*/ 894865 h 960323"/>
              <a:gd name="connsiteX14" fmla="*/ 181035 w 595618"/>
              <a:gd name="connsiteY14" fmla="*/ 888823 h 960323"/>
              <a:gd name="connsiteX15" fmla="*/ 174993 w 595618"/>
              <a:gd name="connsiteY15" fmla="*/ 874235 h 960323"/>
              <a:gd name="connsiteX16" fmla="*/ 181035 w 595618"/>
              <a:gd name="connsiteY16" fmla="*/ 859648 h 960323"/>
              <a:gd name="connsiteX17" fmla="*/ 195623 w 595618"/>
              <a:gd name="connsiteY17" fmla="*/ 853606 h 960323"/>
              <a:gd name="connsiteX18" fmla="*/ 195623 w 595618"/>
              <a:gd name="connsiteY18" fmla="*/ 777570 h 960323"/>
              <a:gd name="connsiteX19" fmla="*/ 406790 w 595618"/>
              <a:gd name="connsiteY19" fmla="*/ 777570 h 960323"/>
              <a:gd name="connsiteX20" fmla="*/ 427420 w 595618"/>
              <a:gd name="connsiteY20" fmla="*/ 798200 h 960323"/>
              <a:gd name="connsiteX21" fmla="*/ 427419 w 595618"/>
              <a:gd name="connsiteY21" fmla="*/ 798200 h 960323"/>
              <a:gd name="connsiteX22" fmla="*/ 421377 w 595618"/>
              <a:gd name="connsiteY22" fmla="*/ 812788 h 960323"/>
              <a:gd name="connsiteX23" fmla="*/ 414785 w 595618"/>
              <a:gd name="connsiteY23" fmla="*/ 815518 h 960323"/>
              <a:gd name="connsiteX24" fmla="*/ 421378 w 595618"/>
              <a:gd name="connsiteY24" fmla="*/ 818249 h 960323"/>
              <a:gd name="connsiteX25" fmla="*/ 427420 w 595618"/>
              <a:gd name="connsiteY25" fmla="*/ 832837 h 960323"/>
              <a:gd name="connsiteX26" fmla="*/ 427419 w 595618"/>
              <a:gd name="connsiteY26" fmla="*/ 832837 h 960323"/>
              <a:gd name="connsiteX27" fmla="*/ 406789 w 595618"/>
              <a:gd name="connsiteY27" fmla="*/ 853467 h 960323"/>
              <a:gd name="connsiteX28" fmla="*/ 195623 w 595618"/>
              <a:gd name="connsiteY28" fmla="*/ 853466 h 960323"/>
              <a:gd name="connsiteX29" fmla="*/ 181035 w 595618"/>
              <a:gd name="connsiteY29" fmla="*/ 847424 h 960323"/>
              <a:gd name="connsiteX30" fmla="*/ 174993 w 595618"/>
              <a:gd name="connsiteY30" fmla="*/ 832836 h 960323"/>
              <a:gd name="connsiteX31" fmla="*/ 181035 w 595618"/>
              <a:gd name="connsiteY31" fmla="*/ 818249 h 960323"/>
              <a:gd name="connsiteX32" fmla="*/ 187629 w 595618"/>
              <a:gd name="connsiteY32" fmla="*/ 815518 h 960323"/>
              <a:gd name="connsiteX33" fmla="*/ 181035 w 595618"/>
              <a:gd name="connsiteY33" fmla="*/ 812787 h 960323"/>
              <a:gd name="connsiteX34" fmla="*/ 174993 w 595618"/>
              <a:gd name="connsiteY34" fmla="*/ 798199 h 960323"/>
              <a:gd name="connsiteX35" fmla="*/ 181035 w 595618"/>
              <a:gd name="connsiteY35" fmla="*/ 783612 h 960323"/>
              <a:gd name="connsiteX36" fmla="*/ 195623 w 595618"/>
              <a:gd name="connsiteY36" fmla="*/ 777570 h 960323"/>
              <a:gd name="connsiteX37" fmla="*/ 195623 w 595618"/>
              <a:gd name="connsiteY37" fmla="*/ 736171 h 960323"/>
              <a:gd name="connsiteX38" fmla="*/ 406790 w 595618"/>
              <a:gd name="connsiteY38" fmla="*/ 736171 h 960323"/>
              <a:gd name="connsiteX39" fmla="*/ 427420 w 595618"/>
              <a:gd name="connsiteY39" fmla="*/ 756801 h 960323"/>
              <a:gd name="connsiteX40" fmla="*/ 427419 w 595618"/>
              <a:gd name="connsiteY40" fmla="*/ 756801 h 960323"/>
              <a:gd name="connsiteX41" fmla="*/ 406789 w 595618"/>
              <a:gd name="connsiteY41" fmla="*/ 777431 h 960323"/>
              <a:gd name="connsiteX42" fmla="*/ 195623 w 595618"/>
              <a:gd name="connsiteY42" fmla="*/ 777430 h 960323"/>
              <a:gd name="connsiteX43" fmla="*/ 181035 w 595618"/>
              <a:gd name="connsiteY43" fmla="*/ 771388 h 960323"/>
              <a:gd name="connsiteX44" fmla="*/ 174993 w 595618"/>
              <a:gd name="connsiteY44" fmla="*/ 756800 h 960323"/>
              <a:gd name="connsiteX45" fmla="*/ 181035 w 595618"/>
              <a:gd name="connsiteY45" fmla="*/ 742213 h 960323"/>
              <a:gd name="connsiteX46" fmla="*/ 195623 w 595618"/>
              <a:gd name="connsiteY46" fmla="*/ 736171 h 960323"/>
              <a:gd name="connsiteX47" fmla="*/ 297809 w 595618"/>
              <a:gd name="connsiteY47" fmla="*/ 0 h 960323"/>
              <a:gd name="connsiteX48" fmla="*/ 595618 w 595618"/>
              <a:gd name="connsiteY48" fmla="*/ 297809 h 960323"/>
              <a:gd name="connsiteX49" fmla="*/ 561660 w 595618"/>
              <a:gd name="connsiteY49" fmla="*/ 433175 h 960323"/>
              <a:gd name="connsiteX50" fmla="*/ 564963 w 595618"/>
              <a:gd name="connsiteY50" fmla="*/ 433175 h 960323"/>
              <a:gd name="connsiteX51" fmla="*/ 550267 w 595618"/>
              <a:gd name="connsiteY51" fmla="*/ 454166 h 960323"/>
              <a:gd name="connsiteX52" fmla="*/ 534207 w 595618"/>
              <a:gd name="connsiteY52" fmla="*/ 477103 h 960323"/>
              <a:gd name="connsiteX53" fmla="*/ 415175 w 595618"/>
              <a:gd name="connsiteY53" fmla="*/ 727664 h 960323"/>
              <a:gd name="connsiteX54" fmla="*/ 190775 w 595618"/>
              <a:gd name="connsiteY54" fmla="*/ 727664 h 960323"/>
              <a:gd name="connsiteX55" fmla="*/ 75295 w 595618"/>
              <a:gd name="connsiteY55" fmla="*/ 493931 h 960323"/>
              <a:gd name="connsiteX56" fmla="*/ 0 w 595618"/>
              <a:gd name="connsiteY56" fmla="*/ 297809 h 960323"/>
              <a:gd name="connsiteX57" fmla="*/ 297809 w 595618"/>
              <a:gd name="connsiteY57" fmla="*/ 0 h 96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595618" h="960323">
                <a:moveTo>
                  <a:pt x="174993" y="874235"/>
                </a:moveTo>
                <a:lnTo>
                  <a:pt x="174993" y="874235"/>
                </a:lnTo>
                <a:lnTo>
                  <a:pt x="174993" y="874236"/>
                </a:lnTo>
                <a:close/>
                <a:moveTo>
                  <a:pt x="195623" y="853606"/>
                </a:moveTo>
                <a:lnTo>
                  <a:pt x="406790" y="853606"/>
                </a:lnTo>
                <a:cubicBezTo>
                  <a:pt x="418184" y="853606"/>
                  <a:pt x="427420" y="862842"/>
                  <a:pt x="427420" y="874236"/>
                </a:cubicBezTo>
                <a:lnTo>
                  <a:pt x="427419" y="874236"/>
                </a:lnTo>
                <a:cubicBezTo>
                  <a:pt x="427419" y="885630"/>
                  <a:pt x="418183" y="894866"/>
                  <a:pt x="406789" y="894866"/>
                </a:cubicBezTo>
                <a:lnTo>
                  <a:pt x="386267" y="894866"/>
                </a:lnTo>
                <a:lnTo>
                  <a:pt x="381464" y="915092"/>
                </a:lnTo>
                <a:cubicBezTo>
                  <a:pt x="368241" y="941672"/>
                  <a:pt x="337286" y="960323"/>
                  <a:pt x="301207" y="960323"/>
                </a:cubicBezTo>
                <a:cubicBezTo>
                  <a:pt x="265128" y="960323"/>
                  <a:pt x="234172" y="941672"/>
                  <a:pt x="220949" y="915092"/>
                </a:cubicBezTo>
                <a:lnTo>
                  <a:pt x="216146" y="894865"/>
                </a:lnTo>
                <a:lnTo>
                  <a:pt x="195623" y="894865"/>
                </a:lnTo>
                <a:cubicBezTo>
                  <a:pt x="189926" y="894865"/>
                  <a:pt x="184768" y="892556"/>
                  <a:pt x="181035" y="888823"/>
                </a:cubicBezTo>
                <a:lnTo>
                  <a:pt x="174993" y="874235"/>
                </a:lnTo>
                <a:lnTo>
                  <a:pt x="181035" y="859648"/>
                </a:lnTo>
                <a:cubicBezTo>
                  <a:pt x="184768" y="855915"/>
                  <a:pt x="189926" y="853606"/>
                  <a:pt x="195623" y="853606"/>
                </a:cubicBezTo>
                <a:close/>
                <a:moveTo>
                  <a:pt x="195623" y="777570"/>
                </a:moveTo>
                <a:lnTo>
                  <a:pt x="406790" y="777570"/>
                </a:lnTo>
                <a:cubicBezTo>
                  <a:pt x="418184" y="777570"/>
                  <a:pt x="427420" y="786806"/>
                  <a:pt x="427420" y="798200"/>
                </a:cubicBezTo>
                <a:lnTo>
                  <a:pt x="427419" y="798200"/>
                </a:lnTo>
                <a:cubicBezTo>
                  <a:pt x="427419" y="803897"/>
                  <a:pt x="425110" y="809054"/>
                  <a:pt x="421377" y="812788"/>
                </a:cubicBezTo>
                <a:lnTo>
                  <a:pt x="414785" y="815518"/>
                </a:lnTo>
                <a:lnTo>
                  <a:pt x="421378" y="818249"/>
                </a:lnTo>
                <a:cubicBezTo>
                  <a:pt x="425111" y="821982"/>
                  <a:pt x="427420" y="827140"/>
                  <a:pt x="427420" y="832837"/>
                </a:cubicBezTo>
                <a:lnTo>
                  <a:pt x="427419" y="832837"/>
                </a:lnTo>
                <a:cubicBezTo>
                  <a:pt x="427419" y="844231"/>
                  <a:pt x="418183" y="853467"/>
                  <a:pt x="406789" y="853467"/>
                </a:cubicBezTo>
                <a:lnTo>
                  <a:pt x="195623" y="853466"/>
                </a:lnTo>
                <a:cubicBezTo>
                  <a:pt x="189926" y="853466"/>
                  <a:pt x="184768" y="851157"/>
                  <a:pt x="181035" y="847424"/>
                </a:cubicBezTo>
                <a:lnTo>
                  <a:pt x="174993" y="832836"/>
                </a:lnTo>
                <a:lnTo>
                  <a:pt x="181035" y="818249"/>
                </a:lnTo>
                <a:lnTo>
                  <a:pt x="187629" y="815518"/>
                </a:lnTo>
                <a:lnTo>
                  <a:pt x="181035" y="812787"/>
                </a:lnTo>
                <a:lnTo>
                  <a:pt x="174993" y="798199"/>
                </a:lnTo>
                <a:lnTo>
                  <a:pt x="181035" y="783612"/>
                </a:lnTo>
                <a:cubicBezTo>
                  <a:pt x="184768" y="779879"/>
                  <a:pt x="189926" y="777570"/>
                  <a:pt x="195623" y="777570"/>
                </a:cubicBezTo>
                <a:close/>
                <a:moveTo>
                  <a:pt x="195623" y="736171"/>
                </a:moveTo>
                <a:lnTo>
                  <a:pt x="406790" y="736171"/>
                </a:lnTo>
                <a:cubicBezTo>
                  <a:pt x="418184" y="736171"/>
                  <a:pt x="427420" y="745407"/>
                  <a:pt x="427420" y="756801"/>
                </a:cubicBezTo>
                <a:lnTo>
                  <a:pt x="427419" y="756801"/>
                </a:lnTo>
                <a:cubicBezTo>
                  <a:pt x="427419" y="768195"/>
                  <a:pt x="418183" y="777431"/>
                  <a:pt x="406789" y="777431"/>
                </a:cubicBezTo>
                <a:lnTo>
                  <a:pt x="195623" y="777430"/>
                </a:lnTo>
                <a:cubicBezTo>
                  <a:pt x="189926" y="777430"/>
                  <a:pt x="184768" y="775121"/>
                  <a:pt x="181035" y="771388"/>
                </a:cubicBezTo>
                <a:lnTo>
                  <a:pt x="174993" y="756800"/>
                </a:lnTo>
                <a:lnTo>
                  <a:pt x="181035" y="742213"/>
                </a:lnTo>
                <a:cubicBezTo>
                  <a:pt x="184768" y="738480"/>
                  <a:pt x="189926" y="736171"/>
                  <a:pt x="195623" y="736171"/>
                </a:cubicBezTo>
                <a:close/>
                <a:moveTo>
                  <a:pt x="297809" y="0"/>
                </a:moveTo>
                <a:cubicBezTo>
                  <a:pt x="462285" y="0"/>
                  <a:pt x="595618" y="133334"/>
                  <a:pt x="595618" y="297809"/>
                </a:cubicBezTo>
                <a:cubicBezTo>
                  <a:pt x="595618" y="346795"/>
                  <a:pt x="583791" y="393018"/>
                  <a:pt x="561660" y="433175"/>
                </a:cubicBezTo>
                <a:lnTo>
                  <a:pt x="564963" y="433175"/>
                </a:lnTo>
                <a:lnTo>
                  <a:pt x="550267" y="454166"/>
                </a:lnTo>
                <a:cubicBezTo>
                  <a:pt x="546078" y="462612"/>
                  <a:pt x="540762" y="470335"/>
                  <a:pt x="534207" y="477103"/>
                </a:cubicBezTo>
                <a:cubicBezTo>
                  <a:pt x="477913" y="557557"/>
                  <a:pt x="431141" y="646031"/>
                  <a:pt x="415175" y="727664"/>
                </a:cubicBezTo>
                <a:lnTo>
                  <a:pt x="190775" y="727664"/>
                </a:lnTo>
                <a:cubicBezTo>
                  <a:pt x="178298" y="652103"/>
                  <a:pt x="126191" y="569216"/>
                  <a:pt x="75295" y="493931"/>
                </a:cubicBezTo>
                <a:cubicBezTo>
                  <a:pt x="28091" y="442238"/>
                  <a:pt x="0" y="373304"/>
                  <a:pt x="0" y="297809"/>
                </a:cubicBezTo>
                <a:cubicBezTo>
                  <a:pt x="0" y="133334"/>
                  <a:pt x="133333" y="0"/>
                  <a:pt x="2978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자유형: 도형 64">
            <a:extLst>
              <a:ext uri="{FF2B5EF4-FFF2-40B4-BE49-F238E27FC236}">
                <a16:creationId xmlns:a16="http://schemas.microsoft.com/office/drawing/2014/main" id="{BE3D4948-815F-4D43-B913-3934C07C1FB2}"/>
              </a:ext>
            </a:extLst>
          </p:cNvPr>
          <p:cNvSpPr/>
          <p:nvPr/>
        </p:nvSpPr>
        <p:spPr>
          <a:xfrm>
            <a:off x="7495321" y="5371702"/>
            <a:ext cx="595618" cy="960323"/>
          </a:xfrm>
          <a:custGeom>
            <a:avLst/>
            <a:gdLst>
              <a:gd name="connsiteX0" fmla="*/ 174993 w 595618"/>
              <a:gd name="connsiteY0" fmla="*/ 874235 h 960323"/>
              <a:gd name="connsiteX1" fmla="*/ 174993 w 595618"/>
              <a:gd name="connsiteY1" fmla="*/ 874235 h 960323"/>
              <a:gd name="connsiteX2" fmla="*/ 174993 w 595618"/>
              <a:gd name="connsiteY2" fmla="*/ 874236 h 960323"/>
              <a:gd name="connsiteX3" fmla="*/ 195623 w 595618"/>
              <a:gd name="connsiteY3" fmla="*/ 853606 h 960323"/>
              <a:gd name="connsiteX4" fmla="*/ 406790 w 595618"/>
              <a:gd name="connsiteY4" fmla="*/ 853606 h 960323"/>
              <a:gd name="connsiteX5" fmla="*/ 427420 w 595618"/>
              <a:gd name="connsiteY5" fmla="*/ 874236 h 960323"/>
              <a:gd name="connsiteX6" fmla="*/ 427419 w 595618"/>
              <a:gd name="connsiteY6" fmla="*/ 874236 h 960323"/>
              <a:gd name="connsiteX7" fmla="*/ 406789 w 595618"/>
              <a:gd name="connsiteY7" fmla="*/ 894866 h 960323"/>
              <a:gd name="connsiteX8" fmla="*/ 386267 w 595618"/>
              <a:gd name="connsiteY8" fmla="*/ 894866 h 960323"/>
              <a:gd name="connsiteX9" fmla="*/ 381464 w 595618"/>
              <a:gd name="connsiteY9" fmla="*/ 915092 h 960323"/>
              <a:gd name="connsiteX10" fmla="*/ 301207 w 595618"/>
              <a:gd name="connsiteY10" fmla="*/ 960323 h 960323"/>
              <a:gd name="connsiteX11" fmla="*/ 220949 w 595618"/>
              <a:gd name="connsiteY11" fmla="*/ 915092 h 960323"/>
              <a:gd name="connsiteX12" fmla="*/ 216146 w 595618"/>
              <a:gd name="connsiteY12" fmla="*/ 894865 h 960323"/>
              <a:gd name="connsiteX13" fmla="*/ 195623 w 595618"/>
              <a:gd name="connsiteY13" fmla="*/ 894865 h 960323"/>
              <a:gd name="connsiteX14" fmla="*/ 181035 w 595618"/>
              <a:gd name="connsiteY14" fmla="*/ 888823 h 960323"/>
              <a:gd name="connsiteX15" fmla="*/ 174993 w 595618"/>
              <a:gd name="connsiteY15" fmla="*/ 874235 h 960323"/>
              <a:gd name="connsiteX16" fmla="*/ 181035 w 595618"/>
              <a:gd name="connsiteY16" fmla="*/ 859648 h 960323"/>
              <a:gd name="connsiteX17" fmla="*/ 195623 w 595618"/>
              <a:gd name="connsiteY17" fmla="*/ 853606 h 960323"/>
              <a:gd name="connsiteX18" fmla="*/ 195623 w 595618"/>
              <a:gd name="connsiteY18" fmla="*/ 777570 h 960323"/>
              <a:gd name="connsiteX19" fmla="*/ 406790 w 595618"/>
              <a:gd name="connsiteY19" fmla="*/ 777570 h 960323"/>
              <a:gd name="connsiteX20" fmla="*/ 427420 w 595618"/>
              <a:gd name="connsiteY20" fmla="*/ 798200 h 960323"/>
              <a:gd name="connsiteX21" fmla="*/ 427419 w 595618"/>
              <a:gd name="connsiteY21" fmla="*/ 798200 h 960323"/>
              <a:gd name="connsiteX22" fmla="*/ 421377 w 595618"/>
              <a:gd name="connsiteY22" fmla="*/ 812788 h 960323"/>
              <a:gd name="connsiteX23" fmla="*/ 414785 w 595618"/>
              <a:gd name="connsiteY23" fmla="*/ 815518 h 960323"/>
              <a:gd name="connsiteX24" fmla="*/ 421378 w 595618"/>
              <a:gd name="connsiteY24" fmla="*/ 818249 h 960323"/>
              <a:gd name="connsiteX25" fmla="*/ 427420 w 595618"/>
              <a:gd name="connsiteY25" fmla="*/ 832837 h 960323"/>
              <a:gd name="connsiteX26" fmla="*/ 427419 w 595618"/>
              <a:gd name="connsiteY26" fmla="*/ 832837 h 960323"/>
              <a:gd name="connsiteX27" fmla="*/ 406789 w 595618"/>
              <a:gd name="connsiteY27" fmla="*/ 853467 h 960323"/>
              <a:gd name="connsiteX28" fmla="*/ 195623 w 595618"/>
              <a:gd name="connsiteY28" fmla="*/ 853466 h 960323"/>
              <a:gd name="connsiteX29" fmla="*/ 181035 w 595618"/>
              <a:gd name="connsiteY29" fmla="*/ 847424 h 960323"/>
              <a:gd name="connsiteX30" fmla="*/ 174993 w 595618"/>
              <a:gd name="connsiteY30" fmla="*/ 832836 h 960323"/>
              <a:gd name="connsiteX31" fmla="*/ 181035 w 595618"/>
              <a:gd name="connsiteY31" fmla="*/ 818249 h 960323"/>
              <a:gd name="connsiteX32" fmla="*/ 187629 w 595618"/>
              <a:gd name="connsiteY32" fmla="*/ 815518 h 960323"/>
              <a:gd name="connsiteX33" fmla="*/ 181035 w 595618"/>
              <a:gd name="connsiteY33" fmla="*/ 812787 h 960323"/>
              <a:gd name="connsiteX34" fmla="*/ 174993 w 595618"/>
              <a:gd name="connsiteY34" fmla="*/ 798199 h 960323"/>
              <a:gd name="connsiteX35" fmla="*/ 181035 w 595618"/>
              <a:gd name="connsiteY35" fmla="*/ 783612 h 960323"/>
              <a:gd name="connsiteX36" fmla="*/ 195623 w 595618"/>
              <a:gd name="connsiteY36" fmla="*/ 777570 h 960323"/>
              <a:gd name="connsiteX37" fmla="*/ 195623 w 595618"/>
              <a:gd name="connsiteY37" fmla="*/ 736171 h 960323"/>
              <a:gd name="connsiteX38" fmla="*/ 406790 w 595618"/>
              <a:gd name="connsiteY38" fmla="*/ 736171 h 960323"/>
              <a:gd name="connsiteX39" fmla="*/ 427420 w 595618"/>
              <a:gd name="connsiteY39" fmla="*/ 756801 h 960323"/>
              <a:gd name="connsiteX40" fmla="*/ 427419 w 595618"/>
              <a:gd name="connsiteY40" fmla="*/ 756801 h 960323"/>
              <a:gd name="connsiteX41" fmla="*/ 406789 w 595618"/>
              <a:gd name="connsiteY41" fmla="*/ 777431 h 960323"/>
              <a:gd name="connsiteX42" fmla="*/ 195623 w 595618"/>
              <a:gd name="connsiteY42" fmla="*/ 777430 h 960323"/>
              <a:gd name="connsiteX43" fmla="*/ 181035 w 595618"/>
              <a:gd name="connsiteY43" fmla="*/ 771388 h 960323"/>
              <a:gd name="connsiteX44" fmla="*/ 174993 w 595618"/>
              <a:gd name="connsiteY44" fmla="*/ 756800 h 960323"/>
              <a:gd name="connsiteX45" fmla="*/ 181035 w 595618"/>
              <a:gd name="connsiteY45" fmla="*/ 742213 h 960323"/>
              <a:gd name="connsiteX46" fmla="*/ 195623 w 595618"/>
              <a:gd name="connsiteY46" fmla="*/ 736171 h 960323"/>
              <a:gd name="connsiteX47" fmla="*/ 297809 w 595618"/>
              <a:gd name="connsiteY47" fmla="*/ 0 h 960323"/>
              <a:gd name="connsiteX48" fmla="*/ 595618 w 595618"/>
              <a:gd name="connsiteY48" fmla="*/ 297809 h 960323"/>
              <a:gd name="connsiteX49" fmla="*/ 561660 w 595618"/>
              <a:gd name="connsiteY49" fmla="*/ 433175 h 960323"/>
              <a:gd name="connsiteX50" fmla="*/ 564963 w 595618"/>
              <a:gd name="connsiteY50" fmla="*/ 433175 h 960323"/>
              <a:gd name="connsiteX51" fmla="*/ 550267 w 595618"/>
              <a:gd name="connsiteY51" fmla="*/ 454166 h 960323"/>
              <a:gd name="connsiteX52" fmla="*/ 534207 w 595618"/>
              <a:gd name="connsiteY52" fmla="*/ 477103 h 960323"/>
              <a:gd name="connsiteX53" fmla="*/ 415175 w 595618"/>
              <a:gd name="connsiteY53" fmla="*/ 727664 h 960323"/>
              <a:gd name="connsiteX54" fmla="*/ 190775 w 595618"/>
              <a:gd name="connsiteY54" fmla="*/ 727664 h 960323"/>
              <a:gd name="connsiteX55" fmla="*/ 75295 w 595618"/>
              <a:gd name="connsiteY55" fmla="*/ 493931 h 960323"/>
              <a:gd name="connsiteX56" fmla="*/ 0 w 595618"/>
              <a:gd name="connsiteY56" fmla="*/ 297809 h 960323"/>
              <a:gd name="connsiteX57" fmla="*/ 297809 w 595618"/>
              <a:gd name="connsiteY57" fmla="*/ 0 h 96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595618" h="960323">
                <a:moveTo>
                  <a:pt x="174993" y="874235"/>
                </a:moveTo>
                <a:lnTo>
                  <a:pt x="174993" y="874235"/>
                </a:lnTo>
                <a:lnTo>
                  <a:pt x="174993" y="874236"/>
                </a:lnTo>
                <a:close/>
                <a:moveTo>
                  <a:pt x="195623" y="853606"/>
                </a:moveTo>
                <a:lnTo>
                  <a:pt x="406790" y="853606"/>
                </a:lnTo>
                <a:cubicBezTo>
                  <a:pt x="418184" y="853606"/>
                  <a:pt x="427420" y="862842"/>
                  <a:pt x="427420" y="874236"/>
                </a:cubicBezTo>
                <a:lnTo>
                  <a:pt x="427419" y="874236"/>
                </a:lnTo>
                <a:cubicBezTo>
                  <a:pt x="427419" y="885630"/>
                  <a:pt x="418183" y="894866"/>
                  <a:pt x="406789" y="894866"/>
                </a:cubicBezTo>
                <a:lnTo>
                  <a:pt x="386267" y="894866"/>
                </a:lnTo>
                <a:lnTo>
                  <a:pt x="381464" y="915092"/>
                </a:lnTo>
                <a:cubicBezTo>
                  <a:pt x="368241" y="941672"/>
                  <a:pt x="337286" y="960323"/>
                  <a:pt x="301207" y="960323"/>
                </a:cubicBezTo>
                <a:cubicBezTo>
                  <a:pt x="265128" y="960323"/>
                  <a:pt x="234172" y="941672"/>
                  <a:pt x="220949" y="915092"/>
                </a:cubicBezTo>
                <a:lnTo>
                  <a:pt x="216146" y="894865"/>
                </a:lnTo>
                <a:lnTo>
                  <a:pt x="195623" y="894865"/>
                </a:lnTo>
                <a:cubicBezTo>
                  <a:pt x="189926" y="894865"/>
                  <a:pt x="184768" y="892556"/>
                  <a:pt x="181035" y="888823"/>
                </a:cubicBezTo>
                <a:lnTo>
                  <a:pt x="174993" y="874235"/>
                </a:lnTo>
                <a:lnTo>
                  <a:pt x="181035" y="859648"/>
                </a:lnTo>
                <a:cubicBezTo>
                  <a:pt x="184768" y="855915"/>
                  <a:pt x="189926" y="853606"/>
                  <a:pt x="195623" y="853606"/>
                </a:cubicBezTo>
                <a:close/>
                <a:moveTo>
                  <a:pt x="195623" y="777570"/>
                </a:moveTo>
                <a:lnTo>
                  <a:pt x="406790" y="777570"/>
                </a:lnTo>
                <a:cubicBezTo>
                  <a:pt x="418184" y="777570"/>
                  <a:pt x="427420" y="786806"/>
                  <a:pt x="427420" y="798200"/>
                </a:cubicBezTo>
                <a:lnTo>
                  <a:pt x="427419" y="798200"/>
                </a:lnTo>
                <a:cubicBezTo>
                  <a:pt x="427419" y="803897"/>
                  <a:pt x="425110" y="809054"/>
                  <a:pt x="421377" y="812788"/>
                </a:cubicBezTo>
                <a:lnTo>
                  <a:pt x="414785" y="815518"/>
                </a:lnTo>
                <a:lnTo>
                  <a:pt x="421378" y="818249"/>
                </a:lnTo>
                <a:cubicBezTo>
                  <a:pt x="425111" y="821982"/>
                  <a:pt x="427420" y="827140"/>
                  <a:pt x="427420" y="832837"/>
                </a:cubicBezTo>
                <a:lnTo>
                  <a:pt x="427419" y="832837"/>
                </a:lnTo>
                <a:cubicBezTo>
                  <a:pt x="427419" y="844231"/>
                  <a:pt x="418183" y="853467"/>
                  <a:pt x="406789" y="853467"/>
                </a:cubicBezTo>
                <a:lnTo>
                  <a:pt x="195623" y="853466"/>
                </a:lnTo>
                <a:cubicBezTo>
                  <a:pt x="189926" y="853466"/>
                  <a:pt x="184768" y="851157"/>
                  <a:pt x="181035" y="847424"/>
                </a:cubicBezTo>
                <a:lnTo>
                  <a:pt x="174993" y="832836"/>
                </a:lnTo>
                <a:lnTo>
                  <a:pt x="181035" y="818249"/>
                </a:lnTo>
                <a:lnTo>
                  <a:pt x="187629" y="815518"/>
                </a:lnTo>
                <a:lnTo>
                  <a:pt x="181035" y="812787"/>
                </a:lnTo>
                <a:lnTo>
                  <a:pt x="174993" y="798199"/>
                </a:lnTo>
                <a:lnTo>
                  <a:pt x="181035" y="783612"/>
                </a:lnTo>
                <a:cubicBezTo>
                  <a:pt x="184768" y="779879"/>
                  <a:pt x="189926" y="777570"/>
                  <a:pt x="195623" y="777570"/>
                </a:cubicBezTo>
                <a:close/>
                <a:moveTo>
                  <a:pt x="195623" y="736171"/>
                </a:moveTo>
                <a:lnTo>
                  <a:pt x="406790" y="736171"/>
                </a:lnTo>
                <a:cubicBezTo>
                  <a:pt x="418184" y="736171"/>
                  <a:pt x="427420" y="745407"/>
                  <a:pt x="427420" y="756801"/>
                </a:cubicBezTo>
                <a:lnTo>
                  <a:pt x="427419" y="756801"/>
                </a:lnTo>
                <a:cubicBezTo>
                  <a:pt x="427419" y="768195"/>
                  <a:pt x="418183" y="777431"/>
                  <a:pt x="406789" y="777431"/>
                </a:cubicBezTo>
                <a:lnTo>
                  <a:pt x="195623" y="777430"/>
                </a:lnTo>
                <a:cubicBezTo>
                  <a:pt x="189926" y="777430"/>
                  <a:pt x="184768" y="775121"/>
                  <a:pt x="181035" y="771388"/>
                </a:cubicBezTo>
                <a:lnTo>
                  <a:pt x="174993" y="756800"/>
                </a:lnTo>
                <a:lnTo>
                  <a:pt x="181035" y="742213"/>
                </a:lnTo>
                <a:cubicBezTo>
                  <a:pt x="184768" y="738480"/>
                  <a:pt x="189926" y="736171"/>
                  <a:pt x="195623" y="736171"/>
                </a:cubicBezTo>
                <a:close/>
                <a:moveTo>
                  <a:pt x="297809" y="0"/>
                </a:moveTo>
                <a:cubicBezTo>
                  <a:pt x="462285" y="0"/>
                  <a:pt x="595618" y="133334"/>
                  <a:pt x="595618" y="297809"/>
                </a:cubicBezTo>
                <a:cubicBezTo>
                  <a:pt x="595618" y="346795"/>
                  <a:pt x="583791" y="393018"/>
                  <a:pt x="561660" y="433175"/>
                </a:cubicBezTo>
                <a:lnTo>
                  <a:pt x="564963" y="433175"/>
                </a:lnTo>
                <a:lnTo>
                  <a:pt x="550267" y="454166"/>
                </a:lnTo>
                <a:cubicBezTo>
                  <a:pt x="546078" y="462612"/>
                  <a:pt x="540762" y="470335"/>
                  <a:pt x="534207" y="477103"/>
                </a:cubicBezTo>
                <a:cubicBezTo>
                  <a:pt x="477913" y="557557"/>
                  <a:pt x="431141" y="646031"/>
                  <a:pt x="415175" y="727664"/>
                </a:cubicBezTo>
                <a:lnTo>
                  <a:pt x="190775" y="727664"/>
                </a:lnTo>
                <a:cubicBezTo>
                  <a:pt x="178298" y="652103"/>
                  <a:pt x="126191" y="569216"/>
                  <a:pt x="75295" y="493931"/>
                </a:cubicBezTo>
                <a:cubicBezTo>
                  <a:pt x="28091" y="442238"/>
                  <a:pt x="0" y="373304"/>
                  <a:pt x="0" y="297809"/>
                </a:cubicBezTo>
                <a:cubicBezTo>
                  <a:pt x="0" y="133334"/>
                  <a:pt x="133333" y="0"/>
                  <a:pt x="29780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EC22C9-0F80-4B6D-862D-A709F0142EBF}"/>
              </a:ext>
            </a:extLst>
          </p:cNvPr>
          <p:cNvSpPr txBox="1"/>
          <p:nvPr/>
        </p:nvSpPr>
        <p:spPr>
          <a:xfrm>
            <a:off x="6690825" y="825573"/>
            <a:ext cx="5374640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GB" altLang="ko-KR" sz="1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Centre: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The world's largest Internet services are supported by data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centres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which are warehouse-sized computer systems that operate constantly to support the IT industry.</a:t>
            </a:r>
            <a:endParaRPr lang="en-GB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00" name="Picture 4" descr="Reduce your digital carbon footprint to shape a greener future">
            <a:extLst>
              <a:ext uri="{FF2B5EF4-FFF2-40B4-BE49-F238E27FC236}">
                <a16:creationId xmlns:a16="http://schemas.microsoft.com/office/drawing/2014/main" id="{94F037A8-4B2F-4540-D4A3-732B5DCB7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55" y="915403"/>
            <a:ext cx="5799713" cy="386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rapezoid 13">
            <a:extLst>
              <a:ext uri="{FF2B5EF4-FFF2-40B4-BE49-F238E27FC236}">
                <a16:creationId xmlns:a16="http://schemas.microsoft.com/office/drawing/2014/main" id="{0553F63A-4207-8A15-00BD-C34C592C1F98}"/>
              </a:ext>
            </a:extLst>
          </p:cNvPr>
          <p:cNvSpPr/>
          <p:nvPr/>
        </p:nvSpPr>
        <p:spPr>
          <a:xfrm>
            <a:off x="7585877" y="3890159"/>
            <a:ext cx="414505" cy="292224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74144C8-9636-68C1-E522-16FDD6A3F90B}"/>
              </a:ext>
            </a:extLst>
          </p:cNvPr>
          <p:cNvSpPr/>
          <p:nvPr/>
        </p:nvSpPr>
        <p:spPr>
          <a:xfrm>
            <a:off x="7558524" y="5446771"/>
            <a:ext cx="469209" cy="480359"/>
          </a:xfrm>
          <a:custGeom>
            <a:avLst/>
            <a:gdLst>
              <a:gd name="connsiteX0" fmla="*/ 451864 w 901271"/>
              <a:gd name="connsiteY0" fmla="*/ 600810 h 1085050"/>
              <a:gd name="connsiteX1" fmla="*/ 479027 w 901271"/>
              <a:gd name="connsiteY1" fmla="*/ 629814 h 1085050"/>
              <a:gd name="connsiteX2" fmla="*/ 513096 w 901271"/>
              <a:gd name="connsiteY2" fmla="*/ 986617 h 1085050"/>
              <a:gd name="connsiteX3" fmla="*/ 520462 w 901271"/>
              <a:gd name="connsiteY3" fmla="*/ 1061661 h 1085050"/>
              <a:gd name="connsiteX4" fmla="*/ 506651 w 901271"/>
              <a:gd name="connsiteY4" fmla="*/ 1079616 h 1085050"/>
              <a:gd name="connsiteX5" fmla="*/ 450943 w 901271"/>
              <a:gd name="connsiteY5" fmla="*/ 1084680 h 1085050"/>
              <a:gd name="connsiteX6" fmla="*/ 396617 w 901271"/>
              <a:gd name="connsiteY6" fmla="*/ 1080997 h 1085050"/>
              <a:gd name="connsiteX7" fmla="*/ 380043 w 901271"/>
              <a:gd name="connsiteY7" fmla="*/ 1060280 h 1085050"/>
              <a:gd name="connsiteX8" fmla="*/ 399840 w 901271"/>
              <a:gd name="connsiteY8" fmla="*/ 852183 h 1085050"/>
              <a:gd name="connsiteX9" fmla="*/ 419176 w 901271"/>
              <a:gd name="connsiteY9" fmla="*/ 647309 h 1085050"/>
              <a:gd name="connsiteX10" fmla="*/ 421018 w 901271"/>
              <a:gd name="connsiteY10" fmla="*/ 627973 h 1085050"/>
              <a:gd name="connsiteX11" fmla="*/ 451864 w 901271"/>
              <a:gd name="connsiteY11" fmla="*/ 600810 h 1085050"/>
              <a:gd name="connsiteX12" fmla="*/ 528347 w 901271"/>
              <a:gd name="connsiteY12" fmla="*/ 520644 h 1085050"/>
              <a:gd name="connsiteX13" fmla="*/ 542101 w 901271"/>
              <a:gd name="connsiteY13" fmla="*/ 521622 h 1085050"/>
              <a:gd name="connsiteX14" fmla="*/ 694951 w 901271"/>
              <a:gd name="connsiteY14" fmla="*/ 596206 h 1085050"/>
              <a:gd name="connsiteX15" fmla="*/ 886474 w 901271"/>
              <a:gd name="connsiteY15" fmla="*/ 757344 h 1085050"/>
              <a:gd name="connsiteX16" fmla="*/ 897063 w 901271"/>
              <a:gd name="connsiteY16" fmla="*/ 771616 h 1085050"/>
              <a:gd name="connsiteX17" fmla="*/ 900286 w 901271"/>
              <a:gd name="connsiteY17" fmla="*/ 782665 h 1085050"/>
              <a:gd name="connsiteX18" fmla="*/ 890157 w 901271"/>
              <a:gd name="connsiteY18" fmla="*/ 784967 h 1085050"/>
              <a:gd name="connsiteX19" fmla="*/ 760327 w 901271"/>
              <a:gd name="connsiteY19" fmla="*/ 750438 h 1085050"/>
              <a:gd name="connsiteX20" fmla="*/ 518160 w 901271"/>
              <a:gd name="connsiteY20" fmla="*/ 616463 h 1085050"/>
              <a:gd name="connsiteX21" fmla="*/ 512636 w 901271"/>
              <a:gd name="connsiteY21" fmla="*/ 611859 h 1085050"/>
              <a:gd name="connsiteX22" fmla="*/ 490076 w 901271"/>
              <a:gd name="connsiteY22" fmla="*/ 587919 h 1085050"/>
              <a:gd name="connsiteX23" fmla="*/ 508032 w 901271"/>
              <a:gd name="connsiteY23" fmla="*/ 564899 h 1085050"/>
              <a:gd name="connsiteX24" fmla="*/ 521843 w 901271"/>
              <a:gd name="connsiteY24" fmla="*/ 533132 h 1085050"/>
              <a:gd name="connsiteX25" fmla="*/ 528347 w 901271"/>
              <a:gd name="connsiteY25" fmla="*/ 520644 h 1085050"/>
              <a:gd name="connsiteX26" fmla="*/ 371470 w 901271"/>
              <a:gd name="connsiteY26" fmla="*/ 520644 h 1085050"/>
              <a:gd name="connsiteX27" fmla="*/ 378663 w 901271"/>
              <a:gd name="connsiteY27" fmla="*/ 535894 h 1085050"/>
              <a:gd name="connsiteX28" fmla="*/ 402604 w 901271"/>
              <a:gd name="connsiteY28" fmla="*/ 575488 h 1085050"/>
              <a:gd name="connsiteX29" fmla="*/ 402143 w 901271"/>
              <a:gd name="connsiteY29" fmla="*/ 598968 h 1085050"/>
              <a:gd name="connsiteX30" fmla="*/ 303159 w 901271"/>
              <a:gd name="connsiteY30" fmla="*/ 671711 h 1085050"/>
              <a:gd name="connsiteX31" fmla="*/ 56389 w 901271"/>
              <a:gd name="connsiteY31" fmla="*/ 776680 h 1085050"/>
              <a:gd name="connsiteX32" fmla="*/ 15414 w 901271"/>
              <a:gd name="connsiteY32" fmla="*/ 784967 h 1085050"/>
              <a:gd name="connsiteX33" fmla="*/ 3904 w 901271"/>
              <a:gd name="connsiteY33" fmla="*/ 771615 h 1085050"/>
              <a:gd name="connsiteX34" fmla="*/ 80789 w 901271"/>
              <a:gd name="connsiteY34" fmla="*/ 689666 h 1085050"/>
              <a:gd name="connsiteX35" fmla="*/ 344134 w 901271"/>
              <a:gd name="connsiteY35" fmla="*/ 527147 h 1085050"/>
              <a:gd name="connsiteX36" fmla="*/ 355644 w 901271"/>
              <a:gd name="connsiteY36" fmla="*/ 523003 h 1085050"/>
              <a:gd name="connsiteX37" fmla="*/ 371470 w 901271"/>
              <a:gd name="connsiteY37" fmla="*/ 520644 h 1085050"/>
              <a:gd name="connsiteX38" fmla="*/ 450024 w 901271"/>
              <a:gd name="connsiteY38" fmla="*/ 466836 h 1085050"/>
              <a:gd name="connsiteX39" fmla="*/ 503429 w 901271"/>
              <a:gd name="connsiteY39" fmla="*/ 521163 h 1085050"/>
              <a:gd name="connsiteX40" fmla="*/ 450024 w 901271"/>
              <a:gd name="connsiteY40" fmla="*/ 574108 h 1085050"/>
              <a:gd name="connsiteX41" fmla="*/ 397538 w 901271"/>
              <a:gd name="connsiteY41" fmla="*/ 519321 h 1085050"/>
              <a:gd name="connsiteX42" fmla="*/ 450024 w 901271"/>
              <a:gd name="connsiteY42" fmla="*/ 466836 h 1085050"/>
              <a:gd name="connsiteX43" fmla="*/ 450484 w 901271"/>
              <a:gd name="connsiteY43" fmla="*/ 0 h 1085050"/>
              <a:gd name="connsiteX44" fmla="*/ 458311 w 901271"/>
              <a:gd name="connsiteY44" fmla="*/ 8287 h 1085050"/>
              <a:gd name="connsiteX45" fmla="*/ 485934 w 901271"/>
              <a:gd name="connsiteY45" fmla="*/ 95301 h 1085050"/>
              <a:gd name="connsiteX46" fmla="*/ 508033 w 901271"/>
              <a:gd name="connsiteY46" fmla="*/ 311225 h 1085050"/>
              <a:gd name="connsiteX47" fmla="*/ 494682 w 901271"/>
              <a:gd name="connsiteY47" fmla="*/ 440595 h 1085050"/>
              <a:gd name="connsiteX48" fmla="*/ 474885 w 901271"/>
              <a:gd name="connsiteY48" fmla="*/ 451644 h 1085050"/>
              <a:gd name="connsiteX49" fmla="*/ 425162 w 901271"/>
              <a:gd name="connsiteY49" fmla="*/ 452105 h 1085050"/>
              <a:gd name="connsiteX50" fmla="*/ 406746 w 901271"/>
              <a:gd name="connsiteY50" fmla="*/ 441055 h 1085050"/>
              <a:gd name="connsiteX51" fmla="*/ 392934 w 901271"/>
              <a:gd name="connsiteY51" fmla="*/ 296032 h 1085050"/>
              <a:gd name="connsiteX52" fmla="*/ 426083 w 901271"/>
              <a:gd name="connsiteY52" fmla="*/ 52945 h 1085050"/>
              <a:gd name="connsiteX53" fmla="*/ 442657 w 901271"/>
              <a:gd name="connsiteY53" fmla="*/ 8747 h 1085050"/>
              <a:gd name="connsiteX54" fmla="*/ 450484 w 901271"/>
              <a:gd name="connsiteY54" fmla="*/ 0 h 108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901271" h="1085050">
                <a:moveTo>
                  <a:pt x="451864" y="600810"/>
                </a:moveTo>
                <a:cubicBezTo>
                  <a:pt x="470740" y="601730"/>
                  <a:pt x="477186" y="608636"/>
                  <a:pt x="479027" y="629814"/>
                </a:cubicBezTo>
                <a:cubicBezTo>
                  <a:pt x="490077" y="748595"/>
                  <a:pt x="501586" y="867836"/>
                  <a:pt x="513096" y="986617"/>
                </a:cubicBezTo>
                <a:cubicBezTo>
                  <a:pt x="515398" y="1011478"/>
                  <a:pt x="517700" y="1036800"/>
                  <a:pt x="520462" y="1061661"/>
                </a:cubicBezTo>
                <a:cubicBezTo>
                  <a:pt x="521844" y="1072710"/>
                  <a:pt x="517240" y="1078235"/>
                  <a:pt x="506651" y="1079616"/>
                </a:cubicBezTo>
                <a:cubicBezTo>
                  <a:pt x="488695" y="1082839"/>
                  <a:pt x="469819" y="1085601"/>
                  <a:pt x="450943" y="1084680"/>
                </a:cubicBezTo>
                <a:cubicBezTo>
                  <a:pt x="432528" y="1086062"/>
                  <a:pt x="414572" y="1083299"/>
                  <a:pt x="396617" y="1080997"/>
                </a:cubicBezTo>
                <a:cubicBezTo>
                  <a:pt x="384187" y="1079616"/>
                  <a:pt x="378662" y="1074092"/>
                  <a:pt x="380043" y="1060280"/>
                </a:cubicBezTo>
                <a:cubicBezTo>
                  <a:pt x="387409" y="990761"/>
                  <a:pt x="393394" y="921702"/>
                  <a:pt x="399840" y="852183"/>
                </a:cubicBezTo>
                <a:cubicBezTo>
                  <a:pt x="406285" y="784045"/>
                  <a:pt x="412731" y="715907"/>
                  <a:pt x="419176" y="647309"/>
                </a:cubicBezTo>
                <a:cubicBezTo>
                  <a:pt x="419637" y="640864"/>
                  <a:pt x="420097" y="634418"/>
                  <a:pt x="421018" y="627973"/>
                </a:cubicBezTo>
                <a:cubicBezTo>
                  <a:pt x="423780" y="606795"/>
                  <a:pt x="431607" y="600349"/>
                  <a:pt x="451864" y="600810"/>
                </a:cubicBezTo>
                <a:close/>
                <a:moveTo>
                  <a:pt x="528347" y="520644"/>
                </a:moveTo>
                <a:cubicBezTo>
                  <a:pt x="531742" y="519090"/>
                  <a:pt x="536346" y="519781"/>
                  <a:pt x="542101" y="521622"/>
                </a:cubicBezTo>
                <a:cubicBezTo>
                  <a:pt x="596887" y="538657"/>
                  <a:pt x="647070" y="565360"/>
                  <a:pt x="694951" y="596206"/>
                </a:cubicBezTo>
                <a:cubicBezTo>
                  <a:pt x="765852" y="641785"/>
                  <a:pt x="832608" y="691968"/>
                  <a:pt x="886474" y="757344"/>
                </a:cubicBezTo>
                <a:cubicBezTo>
                  <a:pt x="890157" y="761947"/>
                  <a:pt x="893840" y="766551"/>
                  <a:pt x="897063" y="771616"/>
                </a:cubicBezTo>
                <a:cubicBezTo>
                  <a:pt x="899365" y="774838"/>
                  <a:pt x="903048" y="778522"/>
                  <a:pt x="900286" y="782665"/>
                </a:cubicBezTo>
                <a:cubicBezTo>
                  <a:pt x="897984" y="786809"/>
                  <a:pt x="892919" y="784507"/>
                  <a:pt x="890157" y="784967"/>
                </a:cubicBezTo>
                <a:cubicBezTo>
                  <a:pt x="844118" y="780363"/>
                  <a:pt x="801762" y="766551"/>
                  <a:pt x="760327" y="750438"/>
                </a:cubicBezTo>
                <a:cubicBezTo>
                  <a:pt x="673313" y="717289"/>
                  <a:pt x="591362" y="674934"/>
                  <a:pt x="518160" y="616463"/>
                </a:cubicBezTo>
                <a:cubicBezTo>
                  <a:pt x="516319" y="615082"/>
                  <a:pt x="514477" y="613701"/>
                  <a:pt x="512636" y="611859"/>
                </a:cubicBezTo>
                <a:cubicBezTo>
                  <a:pt x="504809" y="604032"/>
                  <a:pt x="493299" y="597587"/>
                  <a:pt x="490076" y="587919"/>
                </a:cubicBezTo>
                <a:cubicBezTo>
                  <a:pt x="486393" y="576869"/>
                  <a:pt x="502507" y="573647"/>
                  <a:pt x="508032" y="564899"/>
                </a:cubicBezTo>
                <a:cubicBezTo>
                  <a:pt x="514477" y="554771"/>
                  <a:pt x="520462" y="544642"/>
                  <a:pt x="521843" y="533132"/>
                </a:cubicBezTo>
                <a:cubicBezTo>
                  <a:pt x="522764" y="525996"/>
                  <a:pt x="524951" y="522198"/>
                  <a:pt x="528347" y="520644"/>
                </a:cubicBezTo>
                <a:close/>
                <a:moveTo>
                  <a:pt x="371470" y="520644"/>
                </a:moveTo>
                <a:cubicBezTo>
                  <a:pt x="375325" y="522313"/>
                  <a:pt x="377742" y="526917"/>
                  <a:pt x="378663" y="535894"/>
                </a:cubicBezTo>
                <a:cubicBezTo>
                  <a:pt x="380505" y="552008"/>
                  <a:pt x="389252" y="566741"/>
                  <a:pt x="402604" y="575488"/>
                </a:cubicBezTo>
                <a:cubicBezTo>
                  <a:pt x="416415" y="585156"/>
                  <a:pt x="411351" y="590681"/>
                  <a:pt x="402143" y="598968"/>
                </a:cubicBezTo>
                <a:cubicBezTo>
                  <a:pt x="371757" y="626592"/>
                  <a:pt x="338609" y="650533"/>
                  <a:pt x="303159" y="671711"/>
                </a:cubicBezTo>
                <a:cubicBezTo>
                  <a:pt x="225813" y="717750"/>
                  <a:pt x="144323" y="755041"/>
                  <a:pt x="56389" y="776680"/>
                </a:cubicBezTo>
                <a:cubicBezTo>
                  <a:pt x="41196" y="780823"/>
                  <a:pt x="25542" y="783125"/>
                  <a:pt x="15414" y="784967"/>
                </a:cubicBezTo>
                <a:cubicBezTo>
                  <a:pt x="-3923" y="785887"/>
                  <a:pt x="-1621" y="778982"/>
                  <a:pt x="3904" y="771615"/>
                </a:cubicBezTo>
                <a:cubicBezTo>
                  <a:pt x="25082" y="740309"/>
                  <a:pt x="51785" y="714067"/>
                  <a:pt x="80789" y="689666"/>
                </a:cubicBezTo>
                <a:cubicBezTo>
                  <a:pt x="160437" y="621988"/>
                  <a:pt x="245150" y="563518"/>
                  <a:pt x="344134" y="527147"/>
                </a:cubicBezTo>
                <a:cubicBezTo>
                  <a:pt x="347817" y="525766"/>
                  <a:pt x="351961" y="524845"/>
                  <a:pt x="355644" y="523003"/>
                </a:cubicBezTo>
                <a:cubicBezTo>
                  <a:pt x="362319" y="520241"/>
                  <a:pt x="367614" y="518975"/>
                  <a:pt x="371470" y="520644"/>
                </a:cubicBezTo>
                <a:close/>
                <a:moveTo>
                  <a:pt x="450024" y="466836"/>
                </a:moveTo>
                <a:cubicBezTo>
                  <a:pt x="479489" y="467296"/>
                  <a:pt x="503889" y="492157"/>
                  <a:pt x="503429" y="521163"/>
                </a:cubicBezTo>
                <a:cubicBezTo>
                  <a:pt x="502968" y="549707"/>
                  <a:pt x="478107" y="574108"/>
                  <a:pt x="450024" y="574108"/>
                </a:cubicBezTo>
                <a:cubicBezTo>
                  <a:pt x="420097" y="573647"/>
                  <a:pt x="397538" y="550167"/>
                  <a:pt x="397538" y="519321"/>
                </a:cubicBezTo>
                <a:cubicBezTo>
                  <a:pt x="397998" y="489855"/>
                  <a:pt x="421478" y="466375"/>
                  <a:pt x="450024" y="466836"/>
                </a:cubicBezTo>
                <a:close/>
                <a:moveTo>
                  <a:pt x="450484" y="0"/>
                </a:moveTo>
                <a:cubicBezTo>
                  <a:pt x="455549" y="0"/>
                  <a:pt x="456469" y="5064"/>
                  <a:pt x="458311" y="8287"/>
                </a:cubicBezTo>
                <a:cubicBezTo>
                  <a:pt x="471662" y="35910"/>
                  <a:pt x="479489" y="65375"/>
                  <a:pt x="485934" y="95301"/>
                </a:cubicBezTo>
                <a:cubicBezTo>
                  <a:pt x="500667" y="162978"/>
                  <a:pt x="508033" y="231577"/>
                  <a:pt x="508033" y="311225"/>
                </a:cubicBezTo>
                <a:cubicBezTo>
                  <a:pt x="508494" y="348056"/>
                  <a:pt x="504810" y="394556"/>
                  <a:pt x="494682" y="440595"/>
                </a:cubicBezTo>
                <a:cubicBezTo>
                  <a:pt x="491920" y="453486"/>
                  <a:pt x="487776" y="457169"/>
                  <a:pt x="474885" y="451644"/>
                </a:cubicBezTo>
                <a:cubicBezTo>
                  <a:pt x="458771" y="444739"/>
                  <a:pt x="441276" y="444739"/>
                  <a:pt x="425162" y="452105"/>
                </a:cubicBezTo>
                <a:cubicBezTo>
                  <a:pt x="411350" y="458090"/>
                  <a:pt x="409048" y="451644"/>
                  <a:pt x="406746" y="441055"/>
                </a:cubicBezTo>
                <a:cubicBezTo>
                  <a:pt x="395236" y="393175"/>
                  <a:pt x="392474" y="344834"/>
                  <a:pt x="392934" y="296032"/>
                </a:cubicBezTo>
                <a:cubicBezTo>
                  <a:pt x="394316" y="214082"/>
                  <a:pt x="402603" y="132132"/>
                  <a:pt x="426083" y="52945"/>
                </a:cubicBezTo>
                <a:cubicBezTo>
                  <a:pt x="430687" y="37752"/>
                  <a:pt x="437132" y="23480"/>
                  <a:pt x="442657" y="8747"/>
                </a:cubicBezTo>
                <a:cubicBezTo>
                  <a:pt x="444038" y="5064"/>
                  <a:pt x="445419" y="460"/>
                  <a:pt x="450484" y="0"/>
                </a:cubicBezTo>
                <a:close/>
              </a:path>
            </a:pathLst>
          </a:custGeom>
          <a:solidFill>
            <a:schemeClr val="bg1"/>
          </a:solidFill>
          <a:ln w="45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5B53F3-D295-2E10-24B7-6B1FEFC9680F}"/>
              </a:ext>
            </a:extLst>
          </p:cNvPr>
          <p:cNvGrpSpPr/>
          <p:nvPr/>
        </p:nvGrpSpPr>
        <p:grpSpPr>
          <a:xfrm>
            <a:off x="7585878" y="2450811"/>
            <a:ext cx="441855" cy="364518"/>
            <a:chOff x="7981066" y="2575110"/>
            <a:chExt cx="1017088" cy="1215057"/>
          </a:xfrm>
          <a:solidFill>
            <a:schemeClr val="bg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2C45C74-5E4D-EA9D-E1D8-C6588B0B927E}"/>
                </a:ext>
              </a:extLst>
            </p:cNvPr>
            <p:cNvSpPr/>
            <p:nvPr/>
          </p:nvSpPr>
          <p:spPr>
            <a:xfrm>
              <a:off x="7981066" y="2811194"/>
              <a:ext cx="1017088" cy="978973"/>
            </a:xfrm>
            <a:custGeom>
              <a:avLst/>
              <a:gdLst>
                <a:gd name="connsiteX0" fmla="*/ 1708938 w 2163080"/>
                <a:gd name="connsiteY0" fmla="*/ 2004560 h 2082019"/>
                <a:gd name="connsiteX1" fmla="*/ 1708938 w 2163080"/>
                <a:gd name="connsiteY1" fmla="*/ 2044384 h 2082019"/>
                <a:gd name="connsiteX2" fmla="*/ 2059441 w 2163080"/>
                <a:gd name="connsiteY2" fmla="*/ 2044384 h 2082019"/>
                <a:gd name="connsiteX3" fmla="*/ 2059441 w 2163080"/>
                <a:gd name="connsiteY3" fmla="*/ 2004560 h 2082019"/>
                <a:gd name="connsiteX4" fmla="*/ 1293406 w 2163080"/>
                <a:gd name="connsiteY4" fmla="*/ 2004560 h 2082019"/>
                <a:gd name="connsiteX5" fmla="*/ 1293406 w 2163080"/>
                <a:gd name="connsiteY5" fmla="*/ 2044384 h 2082019"/>
                <a:gd name="connsiteX6" fmla="*/ 1643909 w 2163080"/>
                <a:gd name="connsiteY6" fmla="*/ 2044384 h 2082019"/>
                <a:gd name="connsiteX7" fmla="*/ 1643909 w 2163080"/>
                <a:gd name="connsiteY7" fmla="*/ 2004560 h 2082019"/>
                <a:gd name="connsiteX8" fmla="*/ 1708938 w 2163080"/>
                <a:gd name="connsiteY8" fmla="*/ 1943463 h 2082019"/>
                <a:gd name="connsiteX9" fmla="*/ 1708938 w 2163080"/>
                <a:gd name="connsiteY9" fmla="*/ 1983287 h 2082019"/>
                <a:gd name="connsiteX10" fmla="*/ 2059441 w 2163080"/>
                <a:gd name="connsiteY10" fmla="*/ 1983287 h 2082019"/>
                <a:gd name="connsiteX11" fmla="*/ 2059441 w 2163080"/>
                <a:gd name="connsiteY11" fmla="*/ 1943463 h 2082019"/>
                <a:gd name="connsiteX12" fmla="*/ 1293406 w 2163080"/>
                <a:gd name="connsiteY12" fmla="*/ 1943463 h 2082019"/>
                <a:gd name="connsiteX13" fmla="*/ 1293406 w 2163080"/>
                <a:gd name="connsiteY13" fmla="*/ 1983287 h 2082019"/>
                <a:gd name="connsiteX14" fmla="*/ 1643909 w 2163080"/>
                <a:gd name="connsiteY14" fmla="*/ 1983287 h 2082019"/>
                <a:gd name="connsiteX15" fmla="*/ 1643909 w 2163080"/>
                <a:gd name="connsiteY15" fmla="*/ 1943463 h 2082019"/>
                <a:gd name="connsiteX16" fmla="*/ 1708938 w 2163080"/>
                <a:gd name="connsiteY16" fmla="*/ 1882367 h 2082019"/>
                <a:gd name="connsiteX17" fmla="*/ 1708938 w 2163080"/>
                <a:gd name="connsiteY17" fmla="*/ 1922191 h 2082019"/>
                <a:gd name="connsiteX18" fmla="*/ 2059441 w 2163080"/>
                <a:gd name="connsiteY18" fmla="*/ 1922191 h 2082019"/>
                <a:gd name="connsiteX19" fmla="*/ 2059441 w 2163080"/>
                <a:gd name="connsiteY19" fmla="*/ 1882367 h 2082019"/>
                <a:gd name="connsiteX20" fmla="*/ 1293406 w 2163080"/>
                <a:gd name="connsiteY20" fmla="*/ 1882367 h 2082019"/>
                <a:gd name="connsiteX21" fmla="*/ 1293406 w 2163080"/>
                <a:gd name="connsiteY21" fmla="*/ 1922191 h 2082019"/>
                <a:gd name="connsiteX22" fmla="*/ 1643909 w 2163080"/>
                <a:gd name="connsiteY22" fmla="*/ 1922191 h 2082019"/>
                <a:gd name="connsiteX23" fmla="*/ 1643909 w 2163080"/>
                <a:gd name="connsiteY23" fmla="*/ 1882367 h 2082019"/>
                <a:gd name="connsiteX24" fmla="*/ 1024178 w 2163080"/>
                <a:gd name="connsiteY24" fmla="*/ 1873675 h 2082019"/>
                <a:gd name="connsiteX25" fmla="*/ 1024178 w 2163080"/>
                <a:gd name="connsiteY25" fmla="*/ 1939321 h 2082019"/>
                <a:gd name="connsiteX26" fmla="*/ 1122274 w 2163080"/>
                <a:gd name="connsiteY26" fmla="*/ 1939321 h 2082019"/>
                <a:gd name="connsiteX27" fmla="*/ 1122274 w 2163080"/>
                <a:gd name="connsiteY27" fmla="*/ 1873675 h 2082019"/>
                <a:gd name="connsiteX28" fmla="*/ 840577 w 2163080"/>
                <a:gd name="connsiteY28" fmla="*/ 1873675 h 2082019"/>
                <a:gd name="connsiteX29" fmla="*/ 840577 w 2163080"/>
                <a:gd name="connsiteY29" fmla="*/ 1939321 h 2082019"/>
                <a:gd name="connsiteX30" fmla="*/ 938673 w 2163080"/>
                <a:gd name="connsiteY30" fmla="*/ 1939321 h 2082019"/>
                <a:gd name="connsiteX31" fmla="*/ 938673 w 2163080"/>
                <a:gd name="connsiteY31" fmla="*/ 1873675 h 2082019"/>
                <a:gd name="connsiteX32" fmla="*/ 656977 w 2163080"/>
                <a:gd name="connsiteY32" fmla="*/ 1873675 h 2082019"/>
                <a:gd name="connsiteX33" fmla="*/ 656977 w 2163080"/>
                <a:gd name="connsiteY33" fmla="*/ 1939321 h 2082019"/>
                <a:gd name="connsiteX34" fmla="*/ 755073 w 2163080"/>
                <a:gd name="connsiteY34" fmla="*/ 1939321 h 2082019"/>
                <a:gd name="connsiteX35" fmla="*/ 755073 w 2163080"/>
                <a:gd name="connsiteY35" fmla="*/ 1873675 h 2082019"/>
                <a:gd name="connsiteX36" fmla="*/ 1708938 w 2163080"/>
                <a:gd name="connsiteY36" fmla="*/ 1821270 h 2082019"/>
                <a:gd name="connsiteX37" fmla="*/ 1708938 w 2163080"/>
                <a:gd name="connsiteY37" fmla="*/ 1861094 h 2082019"/>
                <a:gd name="connsiteX38" fmla="*/ 2059441 w 2163080"/>
                <a:gd name="connsiteY38" fmla="*/ 1861094 h 2082019"/>
                <a:gd name="connsiteX39" fmla="*/ 2059441 w 2163080"/>
                <a:gd name="connsiteY39" fmla="*/ 1821270 h 2082019"/>
                <a:gd name="connsiteX40" fmla="*/ 1293406 w 2163080"/>
                <a:gd name="connsiteY40" fmla="*/ 1821270 h 2082019"/>
                <a:gd name="connsiteX41" fmla="*/ 1293406 w 2163080"/>
                <a:gd name="connsiteY41" fmla="*/ 1861094 h 2082019"/>
                <a:gd name="connsiteX42" fmla="*/ 1643909 w 2163080"/>
                <a:gd name="connsiteY42" fmla="*/ 1861094 h 2082019"/>
                <a:gd name="connsiteX43" fmla="*/ 1643909 w 2163080"/>
                <a:gd name="connsiteY43" fmla="*/ 1821270 h 2082019"/>
                <a:gd name="connsiteX44" fmla="*/ 1024178 w 2163080"/>
                <a:gd name="connsiteY44" fmla="*/ 1737466 h 2082019"/>
                <a:gd name="connsiteX45" fmla="*/ 1024178 w 2163080"/>
                <a:gd name="connsiteY45" fmla="*/ 1803112 h 2082019"/>
                <a:gd name="connsiteX46" fmla="*/ 1122274 w 2163080"/>
                <a:gd name="connsiteY46" fmla="*/ 1803112 h 2082019"/>
                <a:gd name="connsiteX47" fmla="*/ 1122274 w 2163080"/>
                <a:gd name="connsiteY47" fmla="*/ 1737466 h 2082019"/>
                <a:gd name="connsiteX48" fmla="*/ 840577 w 2163080"/>
                <a:gd name="connsiteY48" fmla="*/ 1737466 h 2082019"/>
                <a:gd name="connsiteX49" fmla="*/ 840577 w 2163080"/>
                <a:gd name="connsiteY49" fmla="*/ 1803112 h 2082019"/>
                <a:gd name="connsiteX50" fmla="*/ 938673 w 2163080"/>
                <a:gd name="connsiteY50" fmla="*/ 1803112 h 2082019"/>
                <a:gd name="connsiteX51" fmla="*/ 938673 w 2163080"/>
                <a:gd name="connsiteY51" fmla="*/ 1737466 h 2082019"/>
                <a:gd name="connsiteX52" fmla="*/ 656977 w 2163080"/>
                <a:gd name="connsiteY52" fmla="*/ 1737466 h 2082019"/>
                <a:gd name="connsiteX53" fmla="*/ 656977 w 2163080"/>
                <a:gd name="connsiteY53" fmla="*/ 1803112 h 2082019"/>
                <a:gd name="connsiteX54" fmla="*/ 755073 w 2163080"/>
                <a:gd name="connsiteY54" fmla="*/ 1803112 h 2082019"/>
                <a:gd name="connsiteX55" fmla="*/ 755073 w 2163080"/>
                <a:gd name="connsiteY55" fmla="*/ 1737466 h 2082019"/>
                <a:gd name="connsiteX56" fmla="*/ 1024178 w 2163080"/>
                <a:gd name="connsiteY56" fmla="*/ 1601257 h 2082019"/>
                <a:gd name="connsiteX57" fmla="*/ 1024178 w 2163080"/>
                <a:gd name="connsiteY57" fmla="*/ 1666903 h 2082019"/>
                <a:gd name="connsiteX58" fmla="*/ 1122274 w 2163080"/>
                <a:gd name="connsiteY58" fmla="*/ 1666903 h 2082019"/>
                <a:gd name="connsiteX59" fmla="*/ 1122274 w 2163080"/>
                <a:gd name="connsiteY59" fmla="*/ 1601257 h 2082019"/>
                <a:gd name="connsiteX60" fmla="*/ 840577 w 2163080"/>
                <a:gd name="connsiteY60" fmla="*/ 1601257 h 2082019"/>
                <a:gd name="connsiteX61" fmla="*/ 840577 w 2163080"/>
                <a:gd name="connsiteY61" fmla="*/ 1666903 h 2082019"/>
                <a:gd name="connsiteX62" fmla="*/ 938673 w 2163080"/>
                <a:gd name="connsiteY62" fmla="*/ 1666903 h 2082019"/>
                <a:gd name="connsiteX63" fmla="*/ 938673 w 2163080"/>
                <a:gd name="connsiteY63" fmla="*/ 1601257 h 2082019"/>
                <a:gd name="connsiteX64" fmla="*/ 656977 w 2163080"/>
                <a:gd name="connsiteY64" fmla="*/ 1601257 h 2082019"/>
                <a:gd name="connsiteX65" fmla="*/ 656977 w 2163080"/>
                <a:gd name="connsiteY65" fmla="*/ 1666903 h 2082019"/>
                <a:gd name="connsiteX66" fmla="*/ 755073 w 2163080"/>
                <a:gd name="connsiteY66" fmla="*/ 1666903 h 2082019"/>
                <a:gd name="connsiteX67" fmla="*/ 755073 w 2163080"/>
                <a:gd name="connsiteY67" fmla="*/ 1601257 h 2082019"/>
                <a:gd name="connsiteX68" fmla="*/ 1949811 w 2163080"/>
                <a:gd name="connsiteY68" fmla="*/ 1437108 h 2082019"/>
                <a:gd name="connsiteX69" fmla="*/ 1949811 w 2163080"/>
                <a:gd name="connsiteY69" fmla="*/ 1502754 h 2082019"/>
                <a:gd name="connsiteX70" fmla="*/ 2047907 w 2163080"/>
                <a:gd name="connsiteY70" fmla="*/ 1502754 h 2082019"/>
                <a:gd name="connsiteX71" fmla="*/ 2047907 w 2163080"/>
                <a:gd name="connsiteY71" fmla="*/ 1437108 h 2082019"/>
                <a:gd name="connsiteX72" fmla="*/ 1766210 w 2163080"/>
                <a:gd name="connsiteY72" fmla="*/ 1437108 h 2082019"/>
                <a:gd name="connsiteX73" fmla="*/ 1766210 w 2163080"/>
                <a:gd name="connsiteY73" fmla="*/ 1502754 h 2082019"/>
                <a:gd name="connsiteX74" fmla="*/ 1864306 w 2163080"/>
                <a:gd name="connsiteY74" fmla="*/ 1502754 h 2082019"/>
                <a:gd name="connsiteX75" fmla="*/ 1864306 w 2163080"/>
                <a:gd name="connsiteY75" fmla="*/ 1437108 h 2082019"/>
                <a:gd name="connsiteX76" fmla="*/ 1582610 w 2163080"/>
                <a:gd name="connsiteY76" fmla="*/ 1437108 h 2082019"/>
                <a:gd name="connsiteX77" fmla="*/ 1582610 w 2163080"/>
                <a:gd name="connsiteY77" fmla="*/ 1502754 h 2082019"/>
                <a:gd name="connsiteX78" fmla="*/ 1680706 w 2163080"/>
                <a:gd name="connsiteY78" fmla="*/ 1502754 h 2082019"/>
                <a:gd name="connsiteX79" fmla="*/ 1680706 w 2163080"/>
                <a:gd name="connsiteY79" fmla="*/ 1437108 h 2082019"/>
                <a:gd name="connsiteX80" fmla="*/ 1386037 w 2163080"/>
                <a:gd name="connsiteY80" fmla="*/ 1437108 h 2082019"/>
                <a:gd name="connsiteX81" fmla="*/ 1386037 w 2163080"/>
                <a:gd name="connsiteY81" fmla="*/ 1502754 h 2082019"/>
                <a:gd name="connsiteX82" fmla="*/ 1484133 w 2163080"/>
                <a:gd name="connsiteY82" fmla="*/ 1502754 h 2082019"/>
                <a:gd name="connsiteX83" fmla="*/ 1484133 w 2163080"/>
                <a:gd name="connsiteY83" fmla="*/ 1437108 h 2082019"/>
                <a:gd name="connsiteX84" fmla="*/ 1202437 w 2163080"/>
                <a:gd name="connsiteY84" fmla="*/ 1437108 h 2082019"/>
                <a:gd name="connsiteX85" fmla="*/ 1202437 w 2163080"/>
                <a:gd name="connsiteY85" fmla="*/ 1502754 h 2082019"/>
                <a:gd name="connsiteX86" fmla="*/ 1300533 w 2163080"/>
                <a:gd name="connsiteY86" fmla="*/ 1502754 h 2082019"/>
                <a:gd name="connsiteX87" fmla="*/ 1300533 w 2163080"/>
                <a:gd name="connsiteY87" fmla="*/ 1437108 h 2082019"/>
                <a:gd name="connsiteX88" fmla="*/ 1024178 w 2163080"/>
                <a:gd name="connsiteY88" fmla="*/ 1437108 h 2082019"/>
                <a:gd name="connsiteX89" fmla="*/ 1024178 w 2163080"/>
                <a:gd name="connsiteY89" fmla="*/ 1502754 h 2082019"/>
                <a:gd name="connsiteX90" fmla="*/ 1122274 w 2163080"/>
                <a:gd name="connsiteY90" fmla="*/ 1502754 h 2082019"/>
                <a:gd name="connsiteX91" fmla="*/ 1122274 w 2163080"/>
                <a:gd name="connsiteY91" fmla="*/ 1437108 h 2082019"/>
                <a:gd name="connsiteX92" fmla="*/ 840577 w 2163080"/>
                <a:gd name="connsiteY92" fmla="*/ 1437108 h 2082019"/>
                <a:gd name="connsiteX93" fmla="*/ 840577 w 2163080"/>
                <a:gd name="connsiteY93" fmla="*/ 1502754 h 2082019"/>
                <a:gd name="connsiteX94" fmla="*/ 938673 w 2163080"/>
                <a:gd name="connsiteY94" fmla="*/ 1502754 h 2082019"/>
                <a:gd name="connsiteX95" fmla="*/ 938673 w 2163080"/>
                <a:gd name="connsiteY95" fmla="*/ 1437108 h 2082019"/>
                <a:gd name="connsiteX96" fmla="*/ 656977 w 2163080"/>
                <a:gd name="connsiteY96" fmla="*/ 1437108 h 2082019"/>
                <a:gd name="connsiteX97" fmla="*/ 656977 w 2163080"/>
                <a:gd name="connsiteY97" fmla="*/ 1502754 h 2082019"/>
                <a:gd name="connsiteX98" fmla="*/ 755073 w 2163080"/>
                <a:gd name="connsiteY98" fmla="*/ 1502754 h 2082019"/>
                <a:gd name="connsiteX99" fmla="*/ 755073 w 2163080"/>
                <a:gd name="connsiteY99" fmla="*/ 1437108 h 2082019"/>
                <a:gd name="connsiteX100" fmla="*/ 1037978 w 2163080"/>
                <a:gd name="connsiteY100" fmla="*/ 331011 h 2082019"/>
                <a:gd name="connsiteX101" fmla="*/ 1037978 w 2163080"/>
                <a:gd name="connsiteY101" fmla="*/ 465308 h 2082019"/>
                <a:gd name="connsiteX102" fmla="*/ 1059098 w 2163080"/>
                <a:gd name="connsiteY102" fmla="*/ 468502 h 2082019"/>
                <a:gd name="connsiteX103" fmla="*/ 1162875 w 2163080"/>
                <a:gd name="connsiteY103" fmla="*/ 562591 h 2082019"/>
                <a:gd name="connsiteX104" fmla="*/ 1173239 w 2163080"/>
                <a:gd name="connsiteY104" fmla="*/ 613926 h 2082019"/>
                <a:gd name="connsiteX105" fmla="*/ 1175942 w 2163080"/>
                <a:gd name="connsiteY105" fmla="*/ 613926 h 2082019"/>
                <a:gd name="connsiteX106" fmla="*/ 1175942 w 2163080"/>
                <a:gd name="connsiteY106" fmla="*/ 627317 h 2082019"/>
                <a:gd name="connsiteX107" fmla="*/ 1175943 w 2163080"/>
                <a:gd name="connsiteY107" fmla="*/ 627321 h 2082019"/>
                <a:gd name="connsiteX108" fmla="*/ 1175942 w 2163080"/>
                <a:gd name="connsiteY108" fmla="*/ 1063497 h 2082019"/>
                <a:gd name="connsiteX109" fmla="*/ 1283069 w 2163080"/>
                <a:gd name="connsiteY109" fmla="*/ 1063497 h 2082019"/>
                <a:gd name="connsiteX110" fmla="*/ 1283069 w 2163080"/>
                <a:gd name="connsiteY110" fmla="*/ 627216 h 2082019"/>
                <a:gd name="connsiteX111" fmla="*/ 1384635 w 2163080"/>
                <a:gd name="connsiteY111" fmla="*/ 473988 h 2082019"/>
                <a:gd name="connsiteX112" fmla="*/ 1437863 w 2163080"/>
                <a:gd name="connsiteY112" fmla="*/ 463242 h 2082019"/>
                <a:gd name="connsiteX113" fmla="*/ 1437863 w 2163080"/>
                <a:gd name="connsiteY113" fmla="*/ 331011 h 2082019"/>
                <a:gd name="connsiteX114" fmla="*/ 785279 w 2163080"/>
                <a:gd name="connsiteY114" fmla="*/ 331011 h 2082019"/>
                <a:gd name="connsiteX115" fmla="*/ 785279 w 2163080"/>
                <a:gd name="connsiteY115" fmla="*/ 1063497 h 2082019"/>
                <a:gd name="connsiteX116" fmla="*/ 843351 w 2163080"/>
                <a:gd name="connsiteY116" fmla="*/ 1063497 h 2082019"/>
                <a:gd name="connsiteX117" fmla="*/ 843351 w 2163080"/>
                <a:gd name="connsiteY117" fmla="*/ 627321 h 2082019"/>
                <a:gd name="connsiteX118" fmla="*/ 944917 w 2163080"/>
                <a:gd name="connsiteY118" fmla="*/ 474094 h 2082019"/>
                <a:gd name="connsiteX119" fmla="*/ 996379 w 2163080"/>
                <a:gd name="connsiteY119" fmla="*/ 463704 h 2082019"/>
                <a:gd name="connsiteX120" fmla="*/ 996379 w 2163080"/>
                <a:gd name="connsiteY120" fmla="*/ 331011 h 2082019"/>
                <a:gd name="connsiteX121" fmla="*/ 683756 w 2163080"/>
                <a:gd name="connsiteY121" fmla="*/ 0 h 2082019"/>
                <a:gd name="connsiteX122" fmla="*/ 785279 w 2163080"/>
                <a:gd name="connsiteY122" fmla="*/ 0 h 2082019"/>
                <a:gd name="connsiteX123" fmla="*/ 785279 w 2163080"/>
                <a:gd name="connsiteY123" fmla="*/ 1 h 2082019"/>
                <a:gd name="connsiteX124" fmla="*/ 785279 w 2163080"/>
                <a:gd name="connsiteY124" fmla="*/ 150699 h 2082019"/>
                <a:gd name="connsiteX125" fmla="*/ 785279 w 2163080"/>
                <a:gd name="connsiteY125" fmla="*/ 150703 h 2082019"/>
                <a:gd name="connsiteX126" fmla="*/ 785279 w 2163080"/>
                <a:gd name="connsiteY126" fmla="*/ 185573 h 2082019"/>
                <a:gd name="connsiteX127" fmla="*/ 785279 w 2163080"/>
                <a:gd name="connsiteY127" fmla="*/ 268612 h 2082019"/>
                <a:gd name="connsiteX128" fmla="*/ 1437863 w 2163080"/>
                <a:gd name="connsiteY128" fmla="*/ 268612 h 2082019"/>
                <a:gd name="connsiteX129" fmla="*/ 1437863 w 2163080"/>
                <a:gd name="connsiteY129" fmla="*/ 268180 h 2082019"/>
                <a:gd name="connsiteX130" fmla="*/ 1479462 w 2163080"/>
                <a:gd name="connsiteY130" fmla="*/ 268180 h 2082019"/>
                <a:gd name="connsiteX131" fmla="*/ 1479462 w 2163080"/>
                <a:gd name="connsiteY131" fmla="*/ 466997 h 2082019"/>
                <a:gd name="connsiteX132" fmla="*/ 1514095 w 2163080"/>
                <a:gd name="connsiteY132" fmla="*/ 473988 h 2082019"/>
                <a:gd name="connsiteX133" fmla="*/ 1608185 w 2163080"/>
                <a:gd name="connsiteY133" fmla="*/ 577765 h 2082019"/>
                <a:gd name="connsiteX134" fmla="*/ 1613636 w 2163080"/>
                <a:gd name="connsiteY134" fmla="*/ 613821 h 2082019"/>
                <a:gd name="connsiteX135" fmla="*/ 1615660 w 2163080"/>
                <a:gd name="connsiteY135" fmla="*/ 613821 h 2082019"/>
                <a:gd name="connsiteX136" fmla="*/ 1615660 w 2163080"/>
                <a:gd name="connsiteY136" fmla="*/ 627210 h 2082019"/>
                <a:gd name="connsiteX137" fmla="*/ 1615661 w 2163080"/>
                <a:gd name="connsiteY137" fmla="*/ 627216 h 2082019"/>
                <a:gd name="connsiteX138" fmla="*/ 1615660 w 2163080"/>
                <a:gd name="connsiteY138" fmla="*/ 1063497 h 2082019"/>
                <a:gd name="connsiteX139" fmla="*/ 2163080 w 2163080"/>
                <a:gd name="connsiteY139" fmla="*/ 1063497 h 2082019"/>
                <a:gd name="connsiteX140" fmla="*/ 2163080 w 2163080"/>
                <a:gd name="connsiteY140" fmla="*/ 1184656 h 2082019"/>
                <a:gd name="connsiteX141" fmla="*/ 2163080 w 2163080"/>
                <a:gd name="connsiteY141" fmla="*/ 1530190 h 2082019"/>
                <a:gd name="connsiteX142" fmla="*/ 2163080 w 2163080"/>
                <a:gd name="connsiteY142" fmla="*/ 2078653 h 2082019"/>
                <a:gd name="connsiteX143" fmla="*/ 2163080 w 2163080"/>
                <a:gd name="connsiteY143" fmla="*/ 2082019 h 2082019"/>
                <a:gd name="connsiteX144" fmla="*/ 499194 w 2163080"/>
                <a:gd name="connsiteY144" fmla="*/ 2082019 h 2082019"/>
                <a:gd name="connsiteX145" fmla="*/ 499105 w 2163080"/>
                <a:gd name="connsiteY145" fmla="*/ 2082019 h 2082019"/>
                <a:gd name="connsiteX146" fmla="*/ 421721 w 2163080"/>
                <a:gd name="connsiteY146" fmla="*/ 2082019 h 2082019"/>
                <a:gd name="connsiteX147" fmla="*/ 421721 w 2163080"/>
                <a:gd name="connsiteY147" fmla="*/ 1864776 h 2082019"/>
                <a:gd name="connsiteX148" fmla="*/ 327071 w 2163080"/>
                <a:gd name="connsiteY148" fmla="*/ 1864776 h 2082019"/>
                <a:gd name="connsiteX149" fmla="*/ 327071 w 2163080"/>
                <a:gd name="connsiteY149" fmla="*/ 2082019 h 2082019"/>
                <a:gd name="connsiteX150" fmla="*/ 249597 w 2163080"/>
                <a:gd name="connsiteY150" fmla="*/ 2082019 h 2082019"/>
                <a:gd name="connsiteX151" fmla="*/ 249597 w 2163080"/>
                <a:gd name="connsiteY151" fmla="*/ 2082018 h 2082019"/>
                <a:gd name="connsiteX152" fmla="*/ 163326 w 2163080"/>
                <a:gd name="connsiteY152" fmla="*/ 2082018 h 2082019"/>
                <a:gd name="connsiteX153" fmla="*/ 163326 w 2163080"/>
                <a:gd name="connsiteY153" fmla="*/ 1864776 h 2082019"/>
                <a:gd name="connsiteX154" fmla="*/ 68676 w 2163080"/>
                <a:gd name="connsiteY154" fmla="*/ 1864776 h 2082019"/>
                <a:gd name="connsiteX155" fmla="*/ 68676 w 2163080"/>
                <a:gd name="connsiteY155" fmla="*/ 2082018 h 2082019"/>
                <a:gd name="connsiteX156" fmla="*/ 0 w 2163080"/>
                <a:gd name="connsiteY156" fmla="*/ 2082018 h 2082019"/>
                <a:gd name="connsiteX157" fmla="*/ 0 w 2163080"/>
                <a:gd name="connsiteY157" fmla="*/ 1070653 h 2082019"/>
                <a:gd name="connsiteX158" fmla="*/ 0 w 2163080"/>
                <a:gd name="connsiteY158" fmla="*/ 957871 h 2082019"/>
                <a:gd name="connsiteX159" fmla="*/ 0 w 2163080"/>
                <a:gd name="connsiteY159" fmla="*/ 957207 h 2082019"/>
                <a:gd name="connsiteX160" fmla="*/ 91842 w 2163080"/>
                <a:gd name="connsiteY160" fmla="*/ 957207 h 2082019"/>
                <a:gd name="connsiteX161" fmla="*/ 91842 w 2163080"/>
                <a:gd name="connsiteY161" fmla="*/ 351653 h 2082019"/>
                <a:gd name="connsiteX162" fmla="*/ 91841 w 2163080"/>
                <a:gd name="connsiteY162" fmla="*/ 351653 h 2082019"/>
                <a:gd name="connsiteX163" fmla="*/ 91841 w 2163080"/>
                <a:gd name="connsiteY163" fmla="*/ 185571 h 2082019"/>
                <a:gd name="connsiteX164" fmla="*/ 237438 w 2163080"/>
                <a:gd name="connsiteY164" fmla="*/ 185571 h 2082019"/>
                <a:gd name="connsiteX165" fmla="*/ 383036 w 2163080"/>
                <a:gd name="connsiteY165" fmla="*/ 185571 h 2082019"/>
                <a:gd name="connsiteX166" fmla="*/ 383037 w 2163080"/>
                <a:gd name="connsiteY166" fmla="*/ 185571 h 2082019"/>
                <a:gd name="connsiteX167" fmla="*/ 383037 w 2163080"/>
                <a:gd name="connsiteY167" fmla="*/ 337527 h 2082019"/>
                <a:gd name="connsiteX168" fmla="*/ 383038 w 2163080"/>
                <a:gd name="connsiteY168" fmla="*/ 337527 h 2082019"/>
                <a:gd name="connsiteX169" fmla="*/ 383038 w 2163080"/>
                <a:gd name="connsiteY169" fmla="*/ 337530 h 2082019"/>
                <a:gd name="connsiteX170" fmla="*/ 383038 w 2163080"/>
                <a:gd name="connsiteY170" fmla="*/ 955499 h 2082019"/>
                <a:gd name="connsiteX171" fmla="*/ 499194 w 2163080"/>
                <a:gd name="connsiteY171" fmla="*/ 955499 h 2082019"/>
                <a:gd name="connsiteX172" fmla="*/ 499194 w 2163080"/>
                <a:gd name="connsiteY172" fmla="*/ 956944 h 2082019"/>
                <a:gd name="connsiteX173" fmla="*/ 499194 w 2163080"/>
                <a:gd name="connsiteY173" fmla="*/ 1063497 h 2082019"/>
                <a:gd name="connsiteX174" fmla="*/ 591966 w 2163080"/>
                <a:gd name="connsiteY174" fmla="*/ 1063497 h 2082019"/>
                <a:gd name="connsiteX175" fmla="*/ 591966 w 2163080"/>
                <a:gd name="connsiteY175" fmla="*/ 185573 h 2082019"/>
                <a:gd name="connsiteX176" fmla="*/ 591966 w 2163080"/>
                <a:gd name="connsiteY176" fmla="*/ 150703 h 2082019"/>
                <a:gd name="connsiteX177" fmla="*/ 591966 w 2163080"/>
                <a:gd name="connsiteY177" fmla="*/ 1 h 2082019"/>
                <a:gd name="connsiteX178" fmla="*/ 683756 w 2163080"/>
                <a:gd name="connsiteY178" fmla="*/ 1 h 208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</a:cxnLst>
              <a:rect l="l" t="t" r="r" b="b"/>
              <a:pathLst>
                <a:path w="2163080" h="2082019">
                  <a:moveTo>
                    <a:pt x="1708938" y="2004560"/>
                  </a:moveTo>
                  <a:lnTo>
                    <a:pt x="1708938" y="2044384"/>
                  </a:lnTo>
                  <a:lnTo>
                    <a:pt x="2059441" y="2044384"/>
                  </a:lnTo>
                  <a:lnTo>
                    <a:pt x="2059441" y="2004560"/>
                  </a:lnTo>
                  <a:close/>
                  <a:moveTo>
                    <a:pt x="1293406" y="2004560"/>
                  </a:moveTo>
                  <a:lnTo>
                    <a:pt x="1293406" y="2044384"/>
                  </a:lnTo>
                  <a:lnTo>
                    <a:pt x="1643909" y="2044384"/>
                  </a:lnTo>
                  <a:lnTo>
                    <a:pt x="1643909" y="2004560"/>
                  </a:lnTo>
                  <a:close/>
                  <a:moveTo>
                    <a:pt x="1708938" y="1943463"/>
                  </a:moveTo>
                  <a:lnTo>
                    <a:pt x="1708938" y="1983287"/>
                  </a:lnTo>
                  <a:lnTo>
                    <a:pt x="2059441" y="1983287"/>
                  </a:lnTo>
                  <a:lnTo>
                    <a:pt x="2059441" y="1943463"/>
                  </a:lnTo>
                  <a:close/>
                  <a:moveTo>
                    <a:pt x="1293406" y="1943463"/>
                  </a:moveTo>
                  <a:lnTo>
                    <a:pt x="1293406" y="1983287"/>
                  </a:lnTo>
                  <a:lnTo>
                    <a:pt x="1643909" y="1983287"/>
                  </a:lnTo>
                  <a:lnTo>
                    <a:pt x="1643909" y="1943463"/>
                  </a:lnTo>
                  <a:close/>
                  <a:moveTo>
                    <a:pt x="1708938" y="1882367"/>
                  </a:moveTo>
                  <a:lnTo>
                    <a:pt x="1708938" y="1922191"/>
                  </a:lnTo>
                  <a:lnTo>
                    <a:pt x="2059441" y="1922191"/>
                  </a:lnTo>
                  <a:lnTo>
                    <a:pt x="2059441" y="1882367"/>
                  </a:lnTo>
                  <a:close/>
                  <a:moveTo>
                    <a:pt x="1293406" y="1882367"/>
                  </a:moveTo>
                  <a:lnTo>
                    <a:pt x="1293406" y="1922191"/>
                  </a:lnTo>
                  <a:lnTo>
                    <a:pt x="1643909" y="1922191"/>
                  </a:lnTo>
                  <a:lnTo>
                    <a:pt x="1643909" y="1882367"/>
                  </a:lnTo>
                  <a:close/>
                  <a:moveTo>
                    <a:pt x="1024178" y="1873675"/>
                  </a:moveTo>
                  <a:lnTo>
                    <a:pt x="1024178" y="1939321"/>
                  </a:lnTo>
                  <a:lnTo>
                    <a:pt x="1122274" y="1939321"/>
                  </a:lnTo>
                  <a:lnTo>
                    <a:pt x="1122274" y="1873675"/>
                  </a:lnTo>
                  <a:close/>
                  <a:moveTo>
                    <a:pt x="840577" y="1873675"/>
                  </a:moveTo>
                  <a:lnTo>
                    <a:pt x="840577" y="1939321"/>
                  </a:lnTo>
                  <a:lnTo>
                    <a:pt x="938673" y="1939321"/>
                  </a:lnTo>
                  <a:lnTo>
                    <a:pt x="938673" y="1873675"/>
                  </a:lnTo>
                  <a:close/>
                  <a:moveTo>
                    <a:pt x="656977" y="1873675"/>
                  </a:moveTo>
                  <a:lnTo>
                    <a:pt x="656977" y="1939321"/>
                  </a:lnTo>
                  <a:lnTo>
                    <a:pt x="755073" y="1939321"/>
                  </a:lnTo>
                  <a:lnTo>
                    <a:pt x="755073" y="1873675"/>
                  </a:lnTo>
                  <a:close/>
                  <a:moveTo>
                    <a:pt x="1708938" y="1821270"/>
                  </a:moveTo>
                  <a:lnTo>
                    <a:pt x="1708938" y="1861094"/>
                  </a:lnTo>
                  <a:lnTo>
                    <a:pt x="2059441" y="1861094"/>
                  </a:lnTo>
                  <a:lnTo>
                    <a:pt x="2059441" y="1821270"/>
                  </a:lnTo>
                  <a:close/>
                  <a:moveTo>
                    <a:pt x="1293406" y="1821270"/>
                  </a:moveTo>
                  <a:lnTo>
                    <a:pt x="1293406" y="1861094"/>
                  </a:lnTo>
                  <a:lnTo>
                    <a:pt x="1643909" y="1861094"/>
                  </a:lnTo>
                  <a:lnTo>
                    <a:pt x="1643909" y="1821270"/>
                  </a:lnTo>
                  <a:close/>
                  <a:moveTo>
                    <a:pt x="1024178" y="1737466"/>
                  </a:moveTo>
                  <a:lnTo>
                    <a:pt x="1024178" y="1803112"/>
                  </a:lnTo>
                  <a:lnTo>
                    <a:pt x="1122274" y="1803112"/>
                  </a:lnTo>
                  <a:lnTo>
                    <a:pt x="1122274" y="1737466"/>
                  </a:lnTo>
                  <a:close/>
                  <a:moveTo>
                    <a:pt x="840577" y="1737466"/>
                  </a:moveTo>
                  <a:lnTo>
                    <a:pt x="840577" y="1803112"/>
                  </a:lnTo>
                  <a:lnTo>
                    <a:pt x="938673" y="1803112"/>
                  </a:lnTo>
                  <a:lnTo>
                    <a:pt x="938673" y="1737466"/>
                  </a:lnTo>
                  <a:close/>
                  <a:moveTo>
                    <a:pt x="656977" y="1737466"/>
                  </a:moveTo>
                  <a:lnTo>
                    <a:pt x="656977" y="1803112"/>
                  </a:lnTo>
                  <a:lnTo>
                    <a:pt x="755073" y="1803112"/>
                  </a:lnTo>
                  <a:lnTo>
                    <a:pt x="755073" y="1737466"/>
                  </a:lnTo>
                  <a:close/>
                  <a:moveTo>
                    <a:pt x="1024178" y="1601257"/>
                  </a:moveTo>
                  <a:lnTo>
                    <a:pt x="1024178" y="1666903"/>
                  </a:lnTo>
                  <a:lnTo>
                    <a:pt x="1122274" y="1666903"/>
                  </a:lnTo>
                  <a:lnTo>
                    <a:pt x="1122274" y="1601257"/>
                  </a:lnTo>
                  <a:close/>
                  <a:moveTo>
                    <a:pt x="840577" y="1601257"/>
                  </a:moveTo>
                  <a:lnTo>
                    <a:pt x="840577" y="1666903"/>
                  </a:lnTo>
                  <a:lnTo>
                    <a:pt x="938673" y="1666903"/>
                  </a:lnTo>
                  <a:lnTo>
                    <a:pt x="938673" y="1601257"/>
                  </a:lnTo>
                  <a:close/>
                  <a:moveTo>
                    <a:pt x="656977" y="1601257"/>
                  </a:moveTo>
                  <a:lnTo>
                    <a:pt x="656977" y="1666903"/>
                  </a:lnTo>
                  <a:lnTo>
                    <a:pt x="755073" y="1666903"/>
                  </a:lnTo>
                  <a:lnTo>
                    <a:pt x="755073" y="1601257"/>
                  </a:lnTo>
                  <a:close/>
                  <a:moveTo>
                    <a:pt x="1949811" y="1437108"/>
                  </a:moveTo>
                  <a:lnTo>
                    <a:pt x="1949811" y="1502754"/>
                  </a:lnTo>
                  <a:lnTo>
                    <a:pt x="2047907" y="1502754"/>
                  </a:lnTo>
                  <a:lnTo>
                    <a:pt x="2047907" y="1437108"/>
                  </a:lnTo>
                  <a:close/>
                  <a:moveTo>
                    <a:pt x="1766210" y="1437108"/>
                  </a:moveTo>
                  <a:lnTo>
                    <a:pt x="1766210" y="1502754"/>
                  </a:lnTo>
                  <a:lnTo>
                    <a:pt x="1864306" y="1502754"/>
                  </a:lnTo>
                  <a:lnTo>
                    <a:pt x="1864306" y="1437108"/>
                  </a:lnTo>
                  <a:close/>
                  <a:moveTo>
                    <a:pt x="1582610" y="1437108"/>
                  </a:moveTo>
                  <a:lnTo>
                    <a:pt x="1582610" y="1502754"/>
                  </a:lnTo>
                  <a:lnTo>
                    <a:pt x="1680706" y="1502754"/>
                  </a:lnTo>
                  <a:lnTo>
                    <a:pt x="1680706" y="1437108"/>
                  </a:lnTo>
                  <a:close/>
                  <a:moveTo>
                    <a:pt x="1386037" y="1437108"/>
                  </a:moveTo>
                  <a:lnTo>
                    <a:pt x="1386037" y="1502754"/>
                  </a:lnTo>
                  <a:lnTo>
                    <a:pt x="1484133" y="1502754"/>
                  </a:lnTo>
                  <a:lnTo>
                    <a:pt x="1484133" y="1437108"/>
                  </a:lnTo>
                  <a:close/>
                  <a:moveTo>
                    <a:pt x="1202437" y="1437108"/>
                  </a:moveTo>
                  <a:lnTo>
                    <a:pt x="1202437" y="1502754"/>
                  </a:lnTo>
                  <a:lnTo>
                    <a:pt x="1300533" y="1502754"/>
                  </a:lnTo>
                  <a:lnTo>
                    <a:pt x="1300533" y="1437108"/>
                  </a:lnTo>
                  <a:close/>
                  <a:moveTo>
                    <a:pt x="1024178" y="1437108"/>
                  </a:moveTo>
                  <a:lnTo>
                    <a:pt x="1024178" y="1502754"/>
                  </a:lnTo>
                  <a:lnTo>
                    <a:pt x="1122274" y="1502754"/>
                  </a:lnTo>
                  <a:lnTo>
                    <a:pt x="1122274" y="1437108"/>
                  </a:lnTo>
                  <a:close/>
                  <a:moveTo>
                    <a:pt x="840577" y="1437108"/>
                  </a:moveTo>
                  <a:lnTo>
                    <a:pt x="840577" y="1502754"/>
                  </a:lnTo>
                  <a:lnTo>
                    <a:pt x="938673" y="1502754"/>
                  </a:lnTo>
                  <a:lnTo>
                    <a:pt x="938673" y="1437108"/>
                  </a:lnTo>
                  <a:close/>
                  <a:moveTo>
                    <a:pt x="656977" y="1437108"/>
                  </a:moveTo>
                  <a:lnTo>
                    <a:pt x="656977" y="1502754"/>
                  </a:lnTo>
                  <a:lnTo>
                    <a:pt x="755073" y="1502754"/>
                  </a:lnTo>
                  <a:lnTo>
                    <a:pt x="755073" y="1437108"/>
                  </a:lnTo>
                  <a:close/>
                  <a:moveTo>
                    <a:pt x="1037978" y="331011"/>
                  </a:moveTo>
                  <a:lnTo>
                    <a:pt x="1037978" y="465308"/>
                  </a:lnTo>
                  <a:lnTo>
                    <a:pt x="1059098" y="468502"/>
                  </a:lnTo>
                  <a:cubicBezTo>
                    <a:pt x="1105963" y="483078"/>
                    <a:pt x="1143941" y="517827"/>
                    <a:pt x="1162875" y="562591"/>
                  </a:cubicBezTo>
                  <a:lnTo>
                    <a:pt x="1173239" y="613926"/>
                  </a:lnTo>
                  <a:lnTo>
                    <a:pt x="1175942" y="613926"/>
                  </a:lnTo>
                  <a:lnTo>
                    <a:pt x="1175942" y="627317"/>
                  </a:lnTo>
                  <a:lnTo>
                    <a:pt x="1175943" y="627321"/>
                  </a:lnTo>
                  <a:lnTo>
                    <a:pt x="1175942" y="1063497"/>
                  </a:lnTo>
                  <a:lnTo>
                    <a:pt x="1283069" y="1063497"/>
                  </a:lnTo>
                  <a:lnTo>
                    <a:pt x="1283069" y="627216"/>
                  </a:lnTo>
                  <a:cubicBezTo>
                    <a:pt x="1283069" y="558334"/>
                    <a:pt x="1324949" y="499233"/>
                    <a:pt x="1384635" y="473988"/>
                  </a:cubicBezTo>
                  <a:lnTo>
                    <a:pt x="1437863" y="463242"/>
                  </a:lnTo>
                  <a:lnTo>
                    <a:pt x="1437863" y="331011"/>
                  </a:lnTo>
                  <a:close/>
                  <a:moveTo>
                    <a:pt x="785279" y="331011"/>
                  </a:moveTo>
                  <a:lnTo>
                    <a:pt x="785279" y="1063497"/>
                  </a:lnTo>
                  <a:lnTo>
                    <a:pt x="843351" y="1063497"/>
                  </a:lnTo>
                  <a:lnTo>
                    <a:pt x="843351" y="627321"/>
                  </a:lnTo>
                  <a:cubicBezTo>
                    <a:pt x="843351" y="558439"/>
                    <a:pt x="885231" y="499339"/>
                    <a:pt x="944917" y="474094"/>
                  </a:cubicBezTo>
                  <a:lnTo>
                    <a:pt x="996379" y="463704"/>
                  </a:lnTo>
                  <a:lnTo>
                    <a:pt x="996379" y="331011"/>
                  </a:lnTo>
                  <a:close/>
                  <a:moveTo>
                    <a:pt x="683756" y="0"/>
                  </a:moveTo>
                  <a:lnTo>
                    <a:pt x="785279" y="0"/>
                  </a:lnTo>
                  <a:lnTo>
                    <a:pt x="785279" y="1"/>
                  </a:lnTo>
                  <a:lnTo>
                    <a:pt x="785279" y="150699"/>
                  </a:lnTo>
                  <a:lnTo>
                    <a:pt x="785279" y="150703"/>
                  </a:lnTo>
                  <a:lnTo>
                    <a:pt x="785279" y="185573"/>
                  </a:lnTo>
                  <a:lnTo>
                    <a:pt x="785279" y="268612"/>
                  </a:lnTo>
                  <a:lnTo>
                    <a:pt x="1437863" y="268612"/>
                  </a:lnTo>
                  <a:lnTo>
                    <a:pt x="1437863" y="268180"/>
                  </a:lnTo>
                  <a:lnTo>
                    <a:pt x="1479462" y="268180"/>
                  </a:lnTo>
                  <a:lnTo>
                    <a:pt x="1479462" y="466997"/>
                  </a:lnTo>
                  <a:lnTo>
                    <a:pt x="1514095" y="473988"/>
                  </a:lnTo>
                  <a:cubicBezTo>
                    <a:pt x="1558860" y="492922"/>
                    <a:pt x="1593608" y="530900"/>
                    <a:pt x="1608185" y="577765"/>
                  </a:cubicBezTo>
                  <a:lnTo>
                    <a:pt x="1613636" y="613821"/>
                  </a:lnTo>
                  <a:lnTo>
                    <a:pt x="1615660" y="613821"/>
                  </a:lnTo>
                  <a:lnTo>
                    <a:pt x="1615660" y="627210"/>
                  </a:lnTo>
                  <a:lnTo>
                    <a:pt x="1615661" y="627216"/>
                  </a:lnTo>
                  <a:lnTo>
                    <a:pt x="1615660" y="1063497"/>
                  </a:lnTo>
                  <a:lnTo>
                    <a:pt x="2163080" y="1063497"/>
                  </a:lnTo>
                  <a:lnTo>
                    <a:pt x="2163080" y="1184656"/>
                  </a:lnTo>
                  <a:lnTo>
                    <a:pt x="2163080" y="1530190"/>
                  </a:lnTo>
                  <a:lnTo>
                    <a:pt x="2163080" y="2078653"/>
                  </a:lnTo>
                  <a:lnTo>
                    <a:pt x="2163080" y="2082019"/>
                  </a:lnTo>
                  <a:lnTo>
                    <a:pt x="499194" y="2082019"/>
                  </a:lnTo>
                  <a:lnTo>
                    <a:pt x="499105" y="2082019"/>
                  </a:lnTo>
                  <a:lnTo>
                    <a:pt x="421721" y="2082019"/>
                  </a:lnTo>
                  <a:lnTo>
                    <a:pt x="421721" y="1864776"/>
                  </a:lnTo>
                  <a:lnTo>
                    <a:pt x="327071" y="1864776"/>
                  </a:lnTo>
                  <a:lnTo>
                    <a:pt x="327071" y="2082019"/>
                  </a:lnTo>
                  <a:lnTo>
                    <a:pt x="249597" y="2082019"/>
                  </a:lnTo>
                  <a:lnTo>
                    <a:pt x="249597" y="2082018"/>
                  </a:lnTo>
                  <a:lnTo>
                    <a:pt x="163326" y="2082018"/>
                  </a:lnTo>
                  <a:lnTo>
                    <a:pt x="163326" y="1864776"/>
                  </a:lnTo>
                  <a:lnTo>
                    <a:pt x="68676" y="1864776"/>
                  </a:lnTo>
                  <a:lnTo>
                    <a:pt x="68676" y="2082018"/>
                  </a:lnTo>
                  <a:lnTo>
                    <a:pt x="0" y="2082018"/>
                  </a:lnTo>
                  <a:lnTo>
                    <a:pt x="0" y="1070653"/>
                  </a:lnTo>
                  <a:lnTo>
                    <a:pt x="0" y="957871"/>
                  </a:lnTo>
                  <a:lnTo>
                    <a:pt x="0" y="957207"/>
                  </a:lnTo>
                  <a:lnTo>
                    <a:pt x="91842" y="957207"/>
                  </a:lnTo>
                  <a:lnTo>
                    <a:pt x="91842" y="351653"/>
                  </a:lnTo>
                  <a:lnTo>
                    <a:pt x="91841" y="351653"/>
                  </a:lnTo>
                  <a:lnTo>
                    <a:pt x="91841" y="185571"/>
                  </a:lnTo>
                  <a:lnTo>
                    <a:pt x="237438" y="185571"/>
                  </a:lnTo>
                  <a:lnTo>
                    <a:pt x="383036" y="185571"/>
                  </a:lnTo>
                  <a:lnTo>
                    <a:pt x="383037" y="185571"/>
                  </a:lnTo>
                  <a:lnTo>
                    <a:pt x="383037" y="337527"/>
                  </a:lnTo>
                  <a:lnTo>
                    <a:pt x="383038" y="337527"/>
                  </a:lnTo>
                  <a:lnTo>
                    <a:pt x="383038" y="337530"/>
                  </a:lnTo>
                  <a:lnTo>
                    <a:pt x="383038" y="955499"/>
                  </a:lnTo>
                  <a:lnTo>
                    <a:pt x="499194" y="955499"/>
                  </a:lnTo>
                  <a:lnTo>
                    <a:pt x="499194" y="956944"/>
                  </a:lnTo>
                  <a:lnTo>
                    <a:pt x="499194" y="1063497"/>
                  </a:lnTo>
                  <a:lnTo>
                    <a:pt x="591966" y="1063497"/>
                  </a:lnTo>
                  <a:lnTo>
                    <a:pt x="591966" y="185573"/>
                  </a:lnTo>
                  <a:lnTo>
                    <a:pt x="591966" y="150703"/>
                  </a:lnTo>
                  <a:lnTo>
                    <a:pt x="591966" y="1"/>
                  </a:lnTo>
                  <a:lnTo>
                    <a:pt x="683756" y="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Graphic 12">
              <a:extLst>
                <a:ext uri="{FF2B5EF4-FFF2-40B4-BE49-F238E27FC236}">
                  <a16:creationId xmlns:a16="http://schemas.microsoft.com/office/drawing/2014/main" id="{5D02C009-C879-6639-6C4D-F0D395106BA3}"/>
                </a:ext>
              </a:extLst>
            </p:cNvPr>
            <p:cNvSpPr/>
            <p:nvPr/>
          </p:nvSpPr>
          <p:spPr>
            <a:xfrm>
              <a:off x="8006387" y="2575110"/>
              <a:ext cx="629297" cy="357806"/>
            </a:xfrm>
            <a:custGeom>
              <a:avLst/>
              <a:gdLst>
                <a:gd name="connsiteX0" fmla="*/ 11922847 w 11944350"/>
                <a:gd name="connsiteY0" fmla="*/ 958396 h 6791325"/>
                <a:gd name="connsiteX1" fmla="*/ 9884497 w 11944350"/>
                <a:gd name="connsiteY1" fmla="*/ 6848 h 6791325"/>
                <a:gd name="connsiteX2" fmla="*/ 6293573 w 11944350"/>
                <a:gd name="connsiteY2" fmla="*/ 1401308 h 6791325"/>
                <a:gd name="connsiteX3" fmla="*/ 1673948 w 11944350"/>
                <a:gd name="connsiteY3" fmla="*/ 996496 h 6791325"/>
                <a:gd name="connsiteX4" fmla="*/ 1488210 w 11944350"/>
                <a:gd name="connsiteY4" fmla="*/ 2358571 h 6791325"/>
                <a:gd name="connsiteX5" fmla="*/ 1841588 w 11944350"/>
                <a:gd name="connsiteY5" fmla="*/ 3539671 h 6791325"/>
                <a:gd name="connsiteX6" fmla="*/ 155663 w 11944350"/>
                <a:gd name="connsiteY6" fmla="*/ 4530271 h 6791325"/>
                <a:gd name="connsiteX7" fmla="*/ 1294853 w 11944350"/>
                <a:gd name="connsiteY7" fmla="*/ 6156188 h 6791325"/>
                <a:gd name="connsiteX8" fmla="*/ 1816823 w 11944350"/>
                <a:gd name="connsiteY8" fmla="*/ 6426699 h 6791325"/>
                <a:gd name="connsiteX9" fmla="*/ 2181630 w 11944350"/>
                <a:gd name="connsiteY9" fmla="*/ 6753406 h 6791325"/>
                <a:gd name="connsiteX10" fmla="*/ 2930295 w 11944350"/>
                <a:gd name="connsiteY10" fmla="*/ 6784838 h 6791325"/>
                <a:gd name="connsiteX11" fmla="*/ 2451188 w 11944350"/>
                <a:gd name="connsiteY11" fmla="*/ 6126661 h 6791325"/>
                <a:gd name="connsiteX12" fmla="*/ 2352128 w 11944350"/>
                <a:gd name="connsiteY12" fmla="*/ 5419906 h 6791325"/>
                <a:gd name="connsiteX13" fmla="*/ 3638003 w 11944350"/>
                <a:gd name="connsiteY13" fmla="*/ 4676003 h 6791325"/>
                <a:gd name="connsiteX14" fmla="*/ 3425595 w 11944350"/>
                <a:gd name="connsiteY14" fmla="*/ 3607298 h 6791325"/>
                <a:gd name="connsiteX15" fmla="*/ 5353456 w 11944350"/>
                <a:gd name="connsiteY15" fmla="*/ 3782558 h 6791325"/>
                <a:gd name="connsiteX16" fmla="*/ 7006995 w 11944350"/>
                <a:gd name="connsiteY16" fmla="*/ 3392986 h 6791325"/>
                <a:gd name="connsiteX17" fmla="*/ 8492895 w 11944350"/>
                <a:gd name="connsiteY17" fmla="*/ 2407148 h 6791325"/>
                <a:gd name="connsiteX18" fmla="*/ 10588395 w 11944350"/>
                <a:gd name="connsiteY18" fmla="*/ 2607173 h 6791325"/>
                <a:gd name="connsiteX19" fmla="*/ 11922847 w 11944350"/>
                <a:gd name="connsiteY19" fmla="*/ 958396 h 679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44350" h="6791325">
                  <a:moveTo>
                    <a:pt x="11922847" y="958396"/>
                  </a:moveTo>
                  <a:cubicBezTo>
                    <a:pt x="11710441" y="147818"/>
                    <a:pt x="10620780" y="-40777"/>
                    <a:pt x="9884497" y="6848"/>
                  </a:cubicBezTo>
                  <a:cubicBezTo>
                    <a:pt x="8818650" y="76381"/>
                    <a:pt x="7229881" y="1044121"/>
                    <a:pt x="6293573" y="1401308"/>
                  </a:cubicBezTo>
                  <a:cubicBezTo>
                    <a:pt x="4570501" y="2059486"/>
                    <a:pt x="3269385" y="-370342"/>
                    <a:pt x="1673948" y="996496"/>
                  </a:cubicBezTo>
                  <a:cubicBezTo>
                    <a:pt x="1366290" y="1260338"/>
                    <a:pt x="1319618" y="1964236"/>
                    <a:pt x="1488210" y="2358571"/>
                  </a:cubicBezTo>
                  <a:cubicBezTo>
                    <a:pt x="1616798" y="2657656"/>
                    <a:pt x="1783485" y="3209153"/>
                    <a:pt x="1841588" y="3539671"/>
                  </a:cubicBezTo>
                  <a:cubicBezTo>
                    <a:pt x="1971128" y="4275953"/>
                    <a:pt x="487133" y="3938768"/>
                    <a:pt x="155663" y="4530271"/>
                  </a:cubicBezTo>
                  <a:cubicBezTo>
                    <a:pt x="-386310" y="5498011"/>
                    <a:pt x="607148" y="5906633"/>
                    <a:pt x="1294853" y="6156188"/>
                  </a:cubicBezTo>
                  <a:cubicBezTo>
                    <a:pt x="1482495" y="6223816"/>
                    <a:pt x="1677758" y="6279061"/>
                    <a:pt x="1816823" y="6426699"/>
                  </a:cubicBezTo>
                  <a:cubicBezTo>
                    <a:pt x="1829205" y="6440033"/>
                    <a:pt x="2205443" y="6767693"/>
                    <a:pt x="2181630" y="6753406"/>
                  </a:cubicBezTo>
                  <a:cubicBezTo>
                    <a:pt x="2294025" y="6823891"/>
                    <a:pt x="2802660" y="6784838"/>
                    <a:pt x="2930295" y="6784838"/>
                  </a:cubicBezTo>
                  <a:cubicBezTo>
                    <a:pt x="2831235" y="6709591"/>
                    <a:pt x="2550248" y="6259058"/>
                    <a:pt x="2451188" y="6126661"/>
                  </a:cubicBezTo>
                  <a:cubicBezTo>
                    <a:pt x="2279738" y="5898061"/>
                    <a:pt x="2165438" y="5698036"/>
                    <a:pt x="2352128" y="5419906"/>
                  </a:cubicBezTo>
                  <a:cubicBezTo>
                    <a:pt x="2632163" y="5002711"/>
                    <a:pt x="3646575" y="5310368"/>
                    <a:pt x="3638003" y="4676003"/>
                  </a:cubicBezTo>
                  <a:cubicBezTo>
                    <a:pt x="3631335" y="4198801"/>
                    <a:pt x="2949345" y="4121648"/>
                    <a:pt x="3425595" y="3607298"/>
                  </a:cubicBezTo>
                  <a:cubicBezTo>
                    <a:pt x="3972330" y="3016748"/>
                    <a:pt x="4710518" y="3607298"/>
                    <a:pt x="5353456" y="3782558"/>
                  </a:cubicBezTo>
                  <a:cubicBezTo>
                    <a:pt x="5906858" y="3934006"/>
                    <a:pt x="6559320" y="3850186"/>
                    <a:pt x="7006995" y="3392986"/>
                  </a:cubicBezTo>
                  <a:cubicBezTo>
                    <a:pt x="7565160" y="2821486"/>
                    <a:pt x="7475626" y="2466203"/>
                    <a:pt x="8492895" y="2407148"/>
                  </a:cubicBezTo>
                  <a:cubicBezTo>
                    <a:pt x="9212985" y="2365238"/>
                    <a:pt x="9866400" y="2736713"/>
                    <a:pt x="10588395" y="2607173"/>
                  </a:cubicBezTo>
                  <a:cubicBezTo>
                    <a:pt x="11225618" y="2491921"/>
                    <a:pt x="12105728" y="1653721"/>
                    <a:pt x="11922847" y="9583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Picture 2" descr="Images and logos | UCD Smurfit School">
            <a:extLst>
              <a:ext uri="{FF2B5EF4-FFF2-40B4-BE49-F238E27FC236}">
                <a16:creationId xmlns:a16="http://schemas.microsoft.com/office/drawing/2014/main" id="{D011392F-06EC-7294-3824-EAFF7068AE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47"/>
          <a:stretch/>
        </p:blipFill>
        <p:spPr bwMode="auto">
          <a:xfrm>
            <a:off x="1" y="-51928"/>
            <a:ext cx="599440" cy="85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novartis-logo - Wilson Architects">
            <a:extLst>
              <a:ext uri="{FF2B5EF4-FFF2-40B4-BE49-F238E27FC236}">
                <a16:creationId xmlns:a16="http://schemas.microsoft.com/office/drawing/2014/main" id="{A4A9FF09-0195-B371-A1F0-FB305785E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1520" y="0"/>
            <a:ext cx="1300480" cy="89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999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4A14483-FC1C-486E-A51A-2DC7A30FA0C4}"/>
              </a:ext>
            </a:extLst>
          </p:cNvPr>
          <p:cNvSpPr txBox="1">
            <a:spLocks/>
          </p:cNvSpPr>
          <p:nvPr/>
        </p:nvSpPr>
        <p:spPr>
          <a:xfrm>
            <a:off x="1590932" y="98715"/>
            <a:ext cx="9037539" cy="1176809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400" dirty="0">
                <a:latin typeface="+mj-lt"/>
                <a:cs typeface="Times New Roman" panose="02020603050405020304" pitchFamily="18" charset="0"/>
              </a:rPr>
              <a:t>Sustainability</a:t>
            </a:r>
            <a:r>
              <a:rPr lang="en-US" altLang="ko-KR" sz="4400" dirty="0">
                <a:cs typeface="Times New Roman" panose="02020603050405020304" pitchFamily="18" charset="0"/>
              </a:rPr>
              <a:t> Within Novartis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B737A3-42C9-4A20-A61F-E63DC5AFF836}"/>
              </a:ext>
            </a:extLst>
          </p:cNvPr>
          <p:cNvSpPr txBox="1"/>
          <p:nvPr/>
        </p:nvSpPr>
        <p:spPr>
          <a:xfrm>
            <a:off x="1428745" y="4537718"/>
            <a:ext cx="3275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Scope Definition </a:t>
            </a:r>
            <a:r>
              <a:rPr lang="en-US" altLang="ko-KR" sz="1600" b="1" dirty="0">
                <a:solidFill>
                  <a:schemeClr val="accent3">
                    <a:lumMod val="75000"/>
                  </a:schemeClr>
                </a:solidFill>
                <a:cs typeface="Times New Roman" panose="02020603050405020304" pitchFamily="18" charset="0"/>
              </a:rPr>
              <a:t>by</a:t>
            </a:r>
            <a:r>
              <a:rPr lang="en-US" altLang="ko-KR" sz="16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GHG Protocol.</a:t>
            </a:r>
            <a:endParaRPr lang="ko-KR" altLang="en-US" sz="1600" b="1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10C5C4-419F-4430-BA3F-E09FBF07BF71}"/>
              </a:ext>
            </a:extLst>
          </p:cNvPr>
          <p:cNvSpPr txBox="1"/>
          <p:nvPr/>
        </p:nvSpPr>
        <p:spPr>
          <a:xfrm>
            <a:off x="5250250" y="4918036"/>
            <a:ext cx="66160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4">
                    <a:lumMod val="50000"/>
                  </a:schemeClr>
                </a:solidFill>
                <a:cs typeface="Times New Roman" panose="02020603050405020304" pitchFamily="18" charset="0"/>
              </a:rPr>
              <a:t>Novartis aligns their efforts with the SBTi Net-zero Standard by pledging to achieve net-zero greenhouse gas emissions by 2040 and strengthening its commitment to carbon neutrality, plastic neutrality, and water sustainability by 2030.</a:t>
            </a:r>
          </a:p>
          <a:p>
            <a:pPr algn="ctr"/>
            <a:endParaRPr lang="ko-KR" altLang="en-US" sz="1600" b="1" dirty="0">
              <a:solidFill>
                <a:schemeClr val="accent4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3585B64-7255-A3F7-8EC2-0DE728765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34" y="2227628"/>
            <a:ext cx="4602678" cy="21213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7375E9D-6E12-4AAB-37BF-519B59337A36}"/>
              </a:ext>
            </a:extLst>
          </p:cNvPr>
          <p:cNvGrpSpPr/>
          <p:nvPr/>
        </p:nvGrpSpPr>
        <p:grpSpPr>
          <a:xfrm>
            <a:off x="8041949" y="2483346"/>
            <a:ext cx="1674044" cy="2412582"/>
            <a:chOff x="3145556" y="2276871"/>
            <a:chExt cx="2025750" cy="3120934"/>
          </a:xfrm>
        </p:grpSpPr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61229592-64AC-3EC2-F6E4-BFF82DE1D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5556" y="2276871"/>
              <a:ext cx="2025750" cy="2266157"/>
            </a:xfrm>
            <a:custGeom>
              <a:avLst/>
              <a:gdLst/>
              <a:ahLst/>
              <a:cxnLst/>
              <a:rect l="l" t="t" r="r" b="b"/>
              <a:pathLst>
                <a:path w="2025750" h="2266157">
                  <a:moveTo>
                    <a:pt x="1012875" y="0"/>
                  </a:moveTo>
                  <a:cubicBezTo>
                    <a:pt x="1572270" y="0"/>
                    <a:pt x="2025750" y="453480"/>
                    <a:pt x="2025750" y="1012875"/>
                  </a:cubicBezTo>
                  <a:cubicBezTo>
                    <a:pt x="2025750" y="1274432"/>
                    <a:pt x="1926609" y="1512834"/>
                    <a:pt x="1762997" y="1691774"/>
                  </a:cubicBezTo>
                  <a:lnTo>
                    <a:pt x="1766653" y="1695096"/>
                  </a:lnTo>
                  <a:cubicBezTo>
                    <a:pt x="1710416" y="1764649"/>
                    <a:pt x="1639182" y="1837862"/>
                    <a:pt x="1549203" y="1911074"/>
                  </a:cubicBezTo>
                  <a:cubicBezTo>
                    <a:pt x="1549203" y="1911074"/>
                    <a:pt x="1417983" y="2035536"/>
                    <a:pt x="1414234" y="2266157"/>
                  </a:cubicBezTo>
                  <a:cubicBezTo>
                    <a:pt x="1414234" y="2266157"/>
                    <a:pt x="1414234" y="2266157"/>
                    <a:pt x="630665" y="2266157"/>
                  </a:cubicBezTo>
                  <a:cubicBezTo>
                    <a:pt x="630665" y="2266157"/>
                    <a:pt x="596922" y="1991609"/>
                    <a:pt x="446957" y="1867147"/>
                  </a:cubicBezTo>
                  <a:cubicBezTo>
                    <a:pt x="446957" y="1867147"/>
                    <a:pt x="417262" y="1843655"/>
                    <a:pt x="374226" y="1798671"/>
                  </a:cubicBezTo>
                  <a:cubicBezTo>
                    <a:pt x="145796" y="1613193"/>
                    <a:pt x="0" y="1330060"/>
                    <a:pt x="0" y="1012875"/>
                  </a:cubicBezTo>
                  <a:cubicBezTo>
                    <a:pt x="0" y="453480"/>
                    <a:pt x="453480" y="0"/>
                    <a:pt x="10128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  <p:sp>
          <p:nvSpPr>
            <p:cNvPr id="23" name="Rounded Rectangle 10">
              <a:extLst>
                <a:ext uri="{FF2B5EF4-FFF2-40B4-BE49-F238E27FC236}">
                  <a16:creationId xmlns:a16="http://schemas.microsoft.com/office/drawing/2014/main" id="{B6CF7063-47D7-0A0B-20DC-551B49D31335}"/>
                </a:ext>
              </a:extLst>
            </p:cNvPr>
            <p:cNvSpPr/>
            <p:nvPr/>
          </p:nvSpPr>
          <p:spPr>
            <a:xfrm>
              <a:off x="3770387" y="4576913"/>
              <a:ext cx="792088" cy="661813"/>
            </a:xfrm>
            <a:custGeom>
              <a:avLst/>
              <a:gdLst/>
              <a:ahLst/>
              <a:cxnLst/>
              <a:rect l="l" t="t" r="r" b="b"/>
              <a:pathLst>
                <a:path w="792088" h="661813">
                  <a:moveTo>
                    <a:pt x="792088" y="492738"/>
                  </a:moveTo>
                  <a:lnTo>
                    <a:pt x="792088" y="512957"/>
                  </a:lnTo>
                  <a:cubicBezTo>
                    <a:pt x="792088" y="567032"/>
                    <a:pt x="778568" y="617950"/>
                    <a:pt x="753416" y="661813"/>
                  </a:cubicBezTo>
                  <a:lnTo>
                    <a:pt x="38672" y="661813"/>
                  </a:lnTo>
                  <a:cubicBezTo>
                    <a:pt x="20436" y="630010"/>
                    <a:pt x="8314" y="594499"/>
                    <a:pt x="5500" y="556418"/>
                  </a:cubicBezTo>
                  <a:close/>
                  <a:moveTo>
                    <a:pt x="792088" y="331237"/>
                  </a:moveTo>
                  <a:lnTo>
                    <a:pt x="792088" y="456620"/>
                  </a:lnTo>
                  <a:lnTo>
                    <a:pt x="976" y="520666"/>
                  </a:lnTo>
                  <a:cubicBezTo>
                    <a:pt x="31" y="518118"/>
                    <a:pt x="0" y="515541"/>
                    <a:pt x="0" y="512957"/>
                  </a:cubicBezTo>
                  <a:lnTo>
                    <a:pt x="0" y="395362"/>
                  </a:lnTo>
                  <a:close/>
                  <a:moveTo>
                    <a:pt x="792088" y="161569"/>
                  </a:moveTo>
                  <a:lnTo>
                    <a:pt x="792088" y="295119"/>
                  </a:lnTo>
                  <a:lnTo>
                    <a:pt x="0" y="359244"/>
                  </a:lnTo>
                  <a:lnTo>
                    <a:pt x="0" y="225694"/>
                  </a:lnTo>
                  <a:close/>
                  <a:moveTo>
                    <a:pt x="0" y="0"/>
                  </a:moveTo>
                  <a:lnTo>
                    <a:pt x="792088" y="0"/>
                  </a:lnTo>
                  <a:lnTo>
                    <a:pt x="792088" y="125451"/>
                  </a:lnTo>
                  <a:lnTo>
                    <a:pt x="0" y="18957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4" name="Rounded Rectangle 10">
              <a:extLst>
                <a:ext uri="{FF2B5EF4-FFF2-40B4-BE49-F238E27FC236}">
                  <a16:creationId xmlns:a16="http://schemas.microsoft.com/office/drawing/2014/main" id="{285B1FF8-904E-8E36-86FD-220A7B6391AA}"/>
                </a:ext>
              </a:extLst>
            </p:cNvPr>
            <p:cNvSpPr/>
            <p:nvPr/>
          </p:nvSpPr>
          <p:spPr>
            <a:xfrm>
              <a:off x="3824430" y="5267325"/>
              <a:ext cx="668001" cy="130480"/>
            </a:xfrm>
            <a:custGeom>
              <a:avLst/>
              <a:gdLst/>
              <a:ahLst/>
              <a:cxnLst/>
              <a:rect l="l" t="t" r="r" b="b"/>
              <a:pathLst>
                <a:path w="668001" h="130480">
                  <a:moveTo>
                    <a:pt x="0" y="0"/>
                  </a:moveTo>
                  <a:lnTo>
                    <a:pt x="668001" y="0"/>
                  </a:lnTo>
                  <a:cubicBezTo>
                    <a:pt x="610989" y="79333"/>
                    <a:pt x="517759" y="130480"/>
                    <a:pt x="412583" y="130480"/>
                  </a:cubicBezTo>
                  <a:lnTo>
                    <a:pt x="255417" y="130480"/>
                  </a:lnTo>
                  <a:cubicBezTo>
                    <a:pt x="150241" y="130480"/>
                    <a:pt x="57011" y="79333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F7E6887-29F5-F873-8B07-456F87DFD675}"/>
                </a:ext>
              </a:extLst>
            </p:cNvPr>
            <p:cNvCxnSpPr/>
            <p:nvPr/>
          </p:nvCxnSpPr>
          <p:spPr>
            <a:xfrm>
              <a:off x="3824430" y="3417379"/>
              <a:ext cx="202983" cy="1125649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F095887-C5D5-D8DC-1263-EF6EE368C46D}"/>
                </a:ext>
              </a:extLst>
            </p:cNvPr>
            <p:cNvCxnSpPr/>
            <p:nvPr/>
          </p:nvCxnSpPr>
          <p:spPr>
            <a:xfrm flipH="1">
              <a:off x="4283969" y="3417379"/>
              <a:ext cx="191536" cy="1135151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EC703C0-5544-07C0-608D-9ADE7192AC3D}"/>
                </a:ext>
              </a:extLst>
            </p:cNvPr>
            <p:cNvCxnSpPr/>
            <p:nvPr/>
          </p:nvCxnSpPr>
          <p:spPr>
            <a:xfrm>
              <a:off x="3824430" y="3417379"/>
              <a:ext cx="651075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2E507D7-E160-F4D5-B9C4-27F3563CCF64}"/>
                </a:ext>
              </a:extLst>
            </p:cNvPr>
            <p:cNvGrpSpPr/>
            <p:nvPr/>
          </p:nvGrpSpPr>
          <p:grpSpPr>
            <a:xfrm>
              <a:off x="3962028" y="3275459"/>
              <a:ext cx="397074" cy="288031"/>
              <a:chOff x="3981078" y="3284984"/>
              <a:chExt cx="397074" cy="288031"/>
            </a:xfrm>
          </p:grpSpPr>
          <p:sp>
            <p:nvSpPr>
              <p:cNvPr id="31" name="Rounded Rectangle 65">
                <a:extLst>
                  <a:ext uri="{FF2B5EF4-FFF2-40B4-BE49-F238E27FC236}">
                    <a16:creationId xmlns:a16="http://schemas.microsoft.com/office/drawing/2014/main" id="{82DB406A-1AC9-E22A-689D-7B35F4EE8D67}"/>
                  </a:ext>
                </a:extLst>
              </p:cNvPr>
              <p:cNvSpPr/>
              <p:nvPr/>
            </p:nvSpPr>
            <p:spPr>
              <a:xfrm>
                <a:off x="3981078" y="3284984"/>
                <a:ext cx="92274" cy="28803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Rounded Rectangle 66">
                <a:extLst>
                  <a:ext uri="{FF2B5EF4-FFF2-40B4-BE49-F238E27FC236}">
                    <a16:creationId xmlns:a16="http://schemas.microsoft.com/office/drawing/2014/main" id="{FFE8335A-301D-D7BA-CC79-723C52D7845A}"/>
                  </a:ext>
                </a:extLst>
              </p:cNvPr>
              <p:cNvSpPr/>
              <p:nvPr/>
            </p:nvSpPr>
            <p:spPr>
              <a:xfrm>
                <a:off x="4133478" y="3284984"/>
                <a:ext cx="92274" cy="28803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" name="Rounded Rectangle 67">
                <a:extLst>
                  <a:ext uri="{FF2B5EF4-FFF2-40B4-BE49-F238E27FC236}">
                    <a16:creationId xmlns:a16="http://schemas.microsoft.com/office/drawing/2014/main" id="{3E34D436-FE04-8B9D-3D72-05B2504225B1}"/>
                  </a:ext>
                </a:extLst>
              </p:cNvPr>
              <p:cNvSpPr/>
              <p:nvPr/>
            </p:nvSpPr>
            <p:spPr>
              <a:xfrm>
                <a:off x="4285878" y="3284984"/>
                <a:ext cx="92274" cy="28803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D5E280EC-AB59-BDFA-B7A5-A19302D60E45}"/>
              </a:ext>
            </a:extLst>
          </p:cNvPr>
          <p:cNvSpPr/>
          <p:nvPr/>
        </p:nvSpPr>
        <p:spPr>
          <a:xfrm>
            <a:off x="8350060" y="1033167"/>
            <a:ext cx="1013381" cy="7678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2030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8089AF7-3180-4D74-92D5-83BDA26D4395}"/>
              </a:ext>
            </a:extLst>
          </p:cNvPr>
          <p:cNvSpPr/>
          <p:nvPr/>
        </p:nvSpPr>
        <p:spPr>
          <a:xfrm>
            <a:off x="10063128" y="2880275"/>
            <a:ext cx="1031591" cy="7500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2040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90B2F96-FDB9-9661-1CFF-00B58C92B273}"/>
              </a:ext>
            </a:extLst>
          </p:cNvPr>
          <p:cNvSpPr/>
          <p:nvPr/>
        </p:nvSpPr>
        <p:spPr>
          <a:xfrm>
            <a:off x="6773689" y="2833605"/>
            <a:ext cx="1012271" cy="8433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2025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B8C2914-EF0A-C4B7-F83A-4C2B5742A540}"/>
              </a:ext>
            </a:extLst>
          </p:cNvPr>
          <p:cNvSpPr txBox="1"/>
          <p:nvPr/>
        </p:nvSpPr>
        <p:spPr>
          <a:xfrm>
            <a:off x="4876484" y="3750090"/>
            <a:ext cx="2994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Carbon neutral own operations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</a:b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(Scope 1 and 2)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99AA9B-EDB8-7E2F-B546-699FA50B97CC}"/>
              </a:ext>
            </a:extLst>
          </p:cNvPr>
          <p:cNvSpPr txBox="1"/>
          <p:nvPr/>
        </p:nvSpPr>
        <p:spPr>
          <a:xfrm>
            <a:off x="10187114" y="3700451"/>
            <a:ext cx="1996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Net-zero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AD48C3-18F3-FA0B-D40E-1D5F88BF09F1}"/>
              </a:ext>
            </a:extLst>
          </p:cNvPr>
          <p:cNvSpPr txBox="1"/>
          <p:nvPr/>
        </p:nvSpPr>
        <p:spPr>
          <a:xfrm>
            <a:off x="7085031" y="1848353"/>
            <a:ext cx="3543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Carbon Neutral across the value chain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</a:b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(Scope 1, 2 &amp; 3)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C1333BE-9F49-B25E-DF7F-56FF6F1AAA44}"/>
              </a:ext>
            </a:extLst>
          </p:cNvPr>
          <p:cNvSpPr/>
          <p:nvPr/>
        </p:nvSpPr>
        <p:spPr>
          <a:xfrm>
            <a:off x="7914885" y="2335230"/>
            <a:ext cx="1950793" cy="195079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F9AD0C6-A032-682F-4D83-438A585BE556}"/>
              </a:ext>
            </a:extLst>
          </p:cNvPr>
          <p:cNvSpPr/>
          <p:nvPr/>
        </p:nvSpPr>
        <p:spPr>
          <a:xfrm>
            <a:off x="7837377" y="3217361"/>
            <a:ext cx="141891" cy="14189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E1006C3-7928-7432-CDA1-8B5B988A11AA}"/>
              </a:ext>
            </a:extLst>
          </p:cNvPr>
          <p:cNvSpPr/>
          <p:nvPr/>
        </p:nvSpPr>
        <p:spPr>
          <a:xfrm>
            <a:off x="8785804" y="2272670"/>
            <a:ext cx="141891" cy="14189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AE4CE6E-CC54-257A-148C-DF1D86453A6F}"/>
              </a:ext>
            </a:extLst>
          </p:cNvPr>
          <p:cNvSpPr/>
          <p:nvPr/>
        </p:nvSpPr>
        <p:spPr>
          <a:xfrm>
            <a:off x="9829702" y="3225396"/>
            <a:ext cx="141891" cy="14189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4" name="Picture 3" descr="Images and logos | UCD Smurfit School">
            <a:extLst>
              <a:ext uri="{FF2B5EF4-FFF2-40B4-BE49-F238E27FC236}">
                <a16:creationId xmlns:a16="http://schemas.microsoft.com/office/drawing/2014/main" id="{1F9DC6A0-F339-9287-06BF-971425218E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47"/>
          <a:stretch/>
        </p:blipFill>
        <p:spPr bwMode="auto">
          <a:xfrm>
            <a:off x="1" y="-51928"/>
            <a:ext cx="599440" cy="85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novartis-logo - Wilson Architects">
            <a:extLst>
              <a:ext uri="{FF2B5EF4-FFF2-40B4-BE49-F238E27FC236}">
                <a16:creationId xmlns:a16="http://schemas.microsoft.com/office/drawing/2014/main" id="{AFBE40AF-2698-0C74-B7ED-030A3AE78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1520" y="0"/>
            <a:ext cx="1300480" cy="89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949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10F80AF2-B44F-4AF6-86EA-E9E0D2C81AD5}"/>
              </a:ext>
            </a:extLst>
          </p:cNvPr>
          <p:cNvSpPr txBox="1"/>
          <p:nvPr/>
        </p:nvSpPr>
        <p:spPr>
          <a:xfrm>
            <a:off x="453570" y="1686740"/>
            <a:ext cx="3261041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IN" altLang="ko-KR" sz="4400" dirty="0">
                <a:solidFill>
                  <a:schemeClr val="accent6">
                    <a:lumMod val="50000"/>
                  </a:schemeClr>
                </a:solidFill>
                <a:latin typeface="+mj-lt"/>
                <a:cs typeface="Arial" pitchFamily="34" charset="0"/>
              </a:rPr>
              <a:t>Problem Statement</a:t>
            </a:r>
            <a:endParaRPr lang="ko-KR" altLang="en-US" sz="4400" dirty="0">
              <a:solidFill>
                <a:schemeClr val="accent6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4504247-AD6A-4477-941D-9E093BD8F9E7}"/>
              </a:ext>
            </a:extLst>
          </p:cNvPr>
          <p:cNvSpPr txBox="1"/>
          <p:nvPr/>
        </p:nvSpPr>
        <p:spPr>
          <a:xfrm>
            <a:off x="5807000" y="1684954"/>
            <a:ext cx="5542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cs typeface="Arial" pitchFamily="34" charset="0"/>
              </a:rPr>
              <a:t>How can actual workload associated with carbon emissions of IT systems be estimated?</a:t>
            </a:r>
          </a:p>
          <a:p>
            <a:endParaRPr lang="en-US" altLang="ko-KR" b="1" dirty="0">
              <a:cs typeface="Arial" pitchFamily="34" charset="0"/>
            </a:endParaRPr>
          </a:p>
          <a:p>
            <a:endParaRPr lang="en-US" altLang="ko-KR" b="1" dirty="0">
              <a:cs typeface="Arial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5E557F8-B306-4E06-8A00-2031ACD30C1E}"/>
              </a:ext>
            </a:extLst>
          </p:cNvPr>
          <p:cNvSpPr txBox="1"/>
          <p:nvPr/>
        </p:nvSpPr>
        <p:spPr>
          <a:xfrm>
            <a:off x="5807000" y="361498"/>
            <a:ext cx="4739693" cy="95410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>
            <a:defPPr>
              <a:defRPr lang="en-US"/>
            </a:defPPr>
            <a:lvl1pPr>
              <a:defRPr sz="2700" b="1">
                <a:solidFill>
                  <a:schemeClr val="accent3"/>
                </a:solidFill>
                <a:cs typeface="Arial" pitchFamily="34" charset="0"/>
              </a:defRPr>
            </a:lvl1pPr>
          </a:lstStyle>
          <a:p>
            <a:r>
              <a:rPr lang="en-IN" sz="2800" dirty="0"/>
              <a:t>Refining Carbon Emission Estimation</a:t>
            </a:r>
            <a:endParaRPr lang="ko-KR" altLang="en-US" sz="28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9D14DE4-2FBC-4503-B246-20162D1CEFEF}"/>
              </a:ext>
            </a:extLst>
          </p:cNvPr>
          <p:cNvSpPr txBox="1"/>
          <p:nvPr/>
        </p:nvSpPr>
        <p:spPr>
          <a:xfrm>
            <a:off x="4679158" y="541571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3"/>
                </a:solidFill>
                <a:cs typeface="Arial" pitchFamily="34" charset="0"/>
              </a:rPr>
              <a:t>01</a:t>
            </a:r>
            <a:endParaRPr lang="ko-KR" altLang="en-US" sz="4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6604E2D-51AD-47E4-905F-76100748C655}"/>
              </a:ext>
            </a:extLst>
          </p:cNvPr>
          <p:cNvSpPr txBox="1"/>
          <p:nvPr/>
        </p:nvSpPr>
        <p:spPr>
          <a:xfrm>
            <a:off x="5746422" y="3447787"/>
            <a:ext cx="5542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cs typeface="Arial" pitchFamily="34" charset="0"/>
              </a:rPr>
              <a:t>How do these estimates compare with OEM-provided values?</a:t>
            </a:r>
            <a:endParaRPr lang="en-US" altLang="ko-KR" sz="1200" dirty="0">
              <a:cs typeface="Arial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890FE0-FF08-42D5-813D-68CAAF6E92EA}"/>
              </a:ext>
            </a:extLst>
          </p:cNvPr>
          <p:cNvSpPr txBox="1"/>
          <p:nvPr/>
        </p:nvSpPr>
        <p:spPr>
          <a:xfrm>
            <a:off x="5746422" y="2802504"/>
            <a:ext cx="4932887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IN" sz="2800" b="1" dirty="0">
                <a:solidFill>
                  <a:schemeClr val="accent3"/>
                </a:solidFill>
                <a:cs typeface="Arial" pitchFamily="34" charset="0"/>
              </a:rPr>
              <a:t>Comparing to OEM Claims</a:t>
            </a:r>
            <a:endParaRPr lang="ko-KR" altLang="en-US" sz="28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3F4EA97-0559-483C-B9FC-3CF15181E6D4}"/>
              </a:ext>
            </a:extLst>
          </p:cNvPr>
          <p:cNvSpPr txBox="1"/>
          <p:nvPr/>
        </p:nvSpPr>
        <p:spPr>
          <a:xfrm>
            <a:off x="4679158" y="2678945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3"/>
                </a:solidFill>
                <a:cs typeface="Arial" pitchFamily="34" charset="0"/>
              </a:rPr>
              <a:t>02</a:t>
            </a:r>
            <a:endParaRPr lang="ko-KR" altLang="en-US" sz="4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75CF925-60C4-4244-80B8-2D0B938F28AE}"/>
              </a:ext>
            </a:extLst>
          </p:cNvPr>
          <p:cNvSpPr txBox="1"/>
          <p:nvPr/>
        </p:nvSpPr>
        <p:spPr>
          <a:xfrm>
            <a:off x="5660264" y="5286644"/>
            <a:ext cx="55422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cs typeface="Arial" pitchFamily="34" charset="0"/>
              </a:rPr>
              <a:t>What innovative approaches can enhance the sustainability of IT systems and operations?</a:t>
            </a:r>
          </a:p>
          <a:p>
            <a:endParaRPr lang="en-US" altLang="ko-KR" b="1" dirty="0">
              <a:cs typeface="Arial" pitchFamily="34" charset="0"/>
            </a:endParaRPr>
          </a:p>
          <a:p>
            <a:endParaRPr lang="en-US" altLang="ko-KR" b="1" dirty="0">
              <a:cs typeface="Arial" pitchFamily="34" charset="0"/>
            </a:endParaRPr>
          </a:p>
          <a:p>
            <a:endParaRPr lang="en-US" altLang="ko-KR" b="1" dirty="0">
              <a:cs typeface="Arial" pitchFamily="34" charset="0"/>
            </a:endParaRPr>
          </a:p>
          <a:p>
            <a:endParaRPr lang="en-US" altLang="ko-KR" b="1" dirty="0">
              <a:cs typeface="Arial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8E1A3A5-C72C-434F-AC73-1061340EB590}"/>
              </a:ext>
            </a:extLst>
          </p:cNvPr>
          <p:cNvSpPr txBox="1"/>
          <p:nvPr/>
        </p:nvSpPr>
        <p:spPr>
          <a:xfrm>
            <a:off x="5660264" y="4338244"/>
            <a:ext cx="5282056" cy="95410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IN" sz="2800" b="1" dirty="0">
                <a:solidFill>
                  <a:schemeClr val="accent1"/>
                </a:solidFill>
                <a:cs typeface="Arial" pitchFamily="34" charset="0"/>
              </a:rPr>
              <a:t>Enhancing Sustainability Strategies</a:t>
            </a:r>
            <a:endParaRPr lang="ko-KR" altLang="en-US" sz="2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2D4318F-542A-4257-9878-579504C04174}"/>
              </a:ext>
            </a:extLst>
          </p:cNvPr>
          <p:cNvSpPr txBox="1"/>
          <p:nvPr/>
        </p:nvSpPr>
        <p:spPr>
          <a:xfrm>
            <a:off x="4679158" y="4439023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92D050"/>
                </a:solidFill>
                <a:cs typeface="Arial" pitchFamily="34" charset="0"/>
              </a:rPr>
              <a:t>03</a:t>
            </a:r>
            <a:endParaRPr lang="ko-KR" altLang="en-US" sz="4400" b="1" dirty="0">
              <a:solidFill>
                <a:srgbClr val="92D050"/>
              </a:solidFill>
              <a:cs typeface="Arial" pitchFamily="34" charset="0"/>
            </a:endParaRPr>
          </a:p>
        </p:txBody>
      </p:sp>
      <p:pic>
        <p:nvPicPr>
          <p:cNvPr id="4" name="Picture 3" descr="Images and logos | UCD Smurfit School">
            <a:extLst>
              <a:ext uri="{FF2B5EF4-FFF2-40B4-BE49-F238E27FC236}">
                <a16:creationId xmlns:a16="http://schemas.microsoft.com/office/drawing/2014/main" id="{10E58697-25C3-0340-F782-F2735B40B4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47"/>
          <a:stretch/>
        </p:blipFill>
        <p:spPr bwMode="auto">
          <a:xfrm>
            <a:off x="1" y="-51928"/>
            <a:ext cx="599440" cy="85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novartis-logo - Wilson Architects">
            <a:extLst>
              <a:ext uri="{FF2B5EF4-FFF2-40B4-BE49-F238E27FC236}">
                <a16:creationId xmlns:a16="http://schemas.microsoft.com/office/drawing/2014/main" id="{0BF5D777-5F03-B501-F5AF-10E748E30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1520" y="0"/>
            <a:ext cx="1300480" cy="89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195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754F5EF-71E4-4349-B7E5-7D7521D1A63C}"/>
              </a:ext>
            </a:extLst>
          </p:cNvPr>
          <p:cNvGrpSpPr/>
          <p:nvPr/>
        </p:nvGrpSpPr>
        <p:grpSpPr>
          <a:xfrm>
            <a:off x="9989139" y="5238560"/>
            <a:ext cx="952454" cy="1307468"/>
            <a:chOff x="5733204" y="4148522"/>
            <a:chExt cx="1306402" cy="1722100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0498D15C-86EF-41E8-89B4-727E8FD5F756}"/>
                </a:ext>
              </a:extLst>
            </p:cNvPr>
            <p:cNvGrpSpPr/>
            <p:nvPr/>
          </p:nvGrpSpPr>
          <p:grpSpPr>
            <a:xfrm>
              <a:off x="5733204" y="4148522"/>
              <a:ext cx="1306402" cy="1722100"/>
              <a:chOff x="2445111" y="599435"/>
              <a:chExt cx="5312311" cy="7002691"/>
            </a:xfrm>
            <a:solidFill>
              <a:schemeClr val="accent3"/>
            </a:solidFill>
          </p:grpSpPr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9F3DD7B3-9256-4449-A9D8-904C4F6B2CB2}"/>
                  </a:ext>
                </a:extLst>
              </p:cNvPr>
              <p:cNvSpPr/>
              <p:nvPr/>
            </p:nvSpPr>
            <p:spPr>
              <a:xfrm>
                <a:off x="2445111" y="599435"/>
                <a:ext cx="3497902" cy="6838182"/>
              </a:xfrm>
              <a:custGeom>
                <a:avLst/>
                <a:gdLst>
                  <a:gd name="connsiteX0" fmla="*/ 410833 w 404363"/>
                  <a:gd name="connsiteY0" fmla="*/ 353414 h 800639"/>
                  <a:gd name="connsiteX1" fmla="*/ 362309 w 404363"/>
                  <a:gd name="connsiteY1" fmla="*/ 339665 h 800639"/>
                  <a:gd name="connsiteX2" fmla="*/ 239383 w 404363"/>
                  <a:gd name="connsiteY2" fmla="*/ 260410 h 800639"/>
                  <a:gd name="connsiteX3" fmla="*/ 218356 w 404363"/>
                  <a:gd name="connsiteY3" fmla="*/ 252323 h 800639"/>
                  <a:gd name="connsiteX4" fmla="*/ 214313 w 404363"/>
                  <a:gd name="connsiteY4" fmla="*/ 276585 h 800639"/>
                  <a:gd name="connsiteX5" fmla="*/ 228870 w 404363"/>
                  <a:gd name="connsiteY5" fmla="*/ 765055 h 800639"/>
                  <a:gd name="connsiteX6" fmla="*/ 203799 w 404363"/>
                  <a:gd name="connsiteY6" fmla="*/ 803066 h 800639"/>
                  <a:gd name="connsiteX7" fmla="*/ 180346 w 404363"/>
                  <a:gd name="connsiteY7" fmla="*/ 765055 h 800639"/>
                  <a:gd name="connsiteX8" fmla="*/ 194903 w 404363"/>
                  <a:gd name="connsiteY8" fmla="*/ 279819 h 800639"/>
                  <a:gd name="connsiteX9" fmla="*/ 190859 w 404363"/>
                  <a:gd name="connsiteY9" fmla="*/ 252323 h 800639"/>
                  <a:gd name="connsiteX10" fmla="*/ 164980 w 404363"/>
                  <a:gd name="connsiteY10" fmla="*/ 262836 h 800639"/>
                  <a:gd name="connsiteX11" fmla="*/ 40436 w 404363"/>
                  <a:gd name="connsiteY11" fmla="*/ 340474 h 800639"/>
                  <a:gd name="connsiteX12" fmla="*/ 0 w 404363"/>
                  <a:gd name="connsiteY12" fmla="*/ 353414 h 800639"/>
                  <a:gd name="connsiteX13" fmla="*/ 26688 w 404363"/>
                  <a:gd name="connsiteY13" fmla="*/ 324299 h 800639"/>
                  <a:gd name="connsiteX14" fmla="*/ 164171 w 404363"/>
                  <a:gd name="connsiteY14" fmla="*/ 253131 h 800639"/>
                  <a:gd name="connsiteX15" fmla="*/ 199755 w 404363"/>
                  <a:gd name="connsiteY15" fmla="*/ 194094 h 800639"/>
                  <a:gd name="connsiteX16" fmla="*/ 198138 w 404363"/>
                  <a:gd name="connsiteY16" fmla="*/ 14557 h 800639"/>
                  <a:gd name="connsiteX17" fmla="*/ 205417 w 404363"/>
                  <a:gd name="connsiteY17" fmla="*/ 0 h 800639"/>
                  <a:gd name="connsiteX18" fmla="*/ 215930 w 404363"/>
                  <a:gd name="connsiteY18" fmla="*/ 32349 h 800639"/>
                  <a:gd name="connsiteX19" fmla="*/ 210269 w 404363"/>
                  <a:gd name="connsiteY19" fmla="*/ 194094 h 800639"/>
                  <a:gd name="connsiteX20" fmla="*/ 244235 w 404363"/>
                  <a:gd name="connsiteY20" fmla="*/ 253131 h 800639"/>
                  <a:gd name="connsiteX21" fmla="*/ 373632 w 404363"/>
                  <a:gd name="connsiteY21" fmla="*/ 321873 h 800639"/>
                  <a:gd name="connsiteX22" fmla="*/ 410833 w 404363"/>
                  <a:gd name="connsiteY22" fmla="*/ 353414 h 800639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10833" h="803153">
                    <a:moveTo>
                      <a:pt x="410833" y="353414"/>
                    </a:moveTo>
                    <a:cubicBezTo>
                      <a:pt x="389806" y="358266"/>
                      <a:pt x="376058" y="347752"/>
                      <a:pt x="362309" y="339665"/>
                    </a:cubicBezTo>
                    <a:cubicBezTo>
                      <a:pt x="321064" y="313786"/>
                      <a:pt x="280628" y="286289"/>
                      <a:pt x="239383" y="260410"/>
                    </a:cubicBezTo>
                    <a:cubicBezTo>
                      <a:pt x="232913" y="256366"/>
                      <a:pt x="226443" y="248279"/>
                      <a:pt x="218356" y="252323"/>
                    </a:cubicBezTo>
                    <a:cubicBezTo>
                      <a:pt x="214223" y="255048"/>
                      <a:pt x="214313" y="268497"/>
                      <a:pt x="214313" y="276585"/>
                    </a:cubicBezTo>
                    <a:cubicBezTo>
                      <a:pt x="219165" y="439138"/>
                      <a:pt x="224017" y="602501"/>
                      <a:pt x="228870" y="765055"/>
                    </a:cubicBezTo>
                    <a:cubicBezTo>
                      <a:pt x="229678" y="783656"/>
                      <a:pt x="229678" y="804683"/>
                      <a:pt x="203799" y="803066"/>
                    </a:cubicBezTo>
                    <a:cubicBezTo>
                      <a:pt x="181155" y="802257"/>
                      <a:pt x="179537" y="783656"/>
                      <a:pt x="180346" y="765055"/>
                    </a:cubicBezTo>
                    <a:lnTo>
                      <a:pt x="194903" y="279819"/>
                    </a:lnTo>
                    <a:cubicBezTo>
                      <a:pt x="194903" y="270115"/>
                      <a:pt x="198992" y="256921"/>
                      <a:pt x="190859" y="252323"/>
                    </a:cubicBezTo>
                    <a:cubicBezTo>
                      <a:pt x="181414" y="246983"/>
                      <a:pt x="173067" y="257984"/>
                      <a:pt x="164980" y="262836"/>
                    </a:cubicBezTo>
                    <a:lnTo>
                      <a:pt x="40436" y="340474"/>
                    </a:lnTo>
                    <a:cubicBezTo>
                      <a:pt x="29114" y="347752"/>
                      <a:pt x="16175" y="354222"/>
                      <a:pt x="0" y="353414"/>
                    </a:cubicBezTo>
                    <a:cubicBezTo>
                      <a:pt x="1617" y="335621"/>
                      <a:pt x="15366" y="329960"/>
                      <a:pt x="26688" y="324299"/>
                    </a:cubicBezTo>
                    <a:cubicBezTo>
                      <a:pt x="71977" y="300038"/>
                      <a:pt x="118074" y="276585"/>
                      <a:pt x="164171" y="253131"/>
                    </a:cubicBezTo>
                    <a:cubicBezTo>
                      <a:pt x="188433" y="241001"/>
                      <a:pt x="198138" y="220782"/>
                      <a:pt x="199755" y="194094"/>
                    </a:cubicBezTo>
                    <a:cubicBezTo>
                      <a:pt x="202182" y="134249"/>
                      <a:pt x="190051" y="74403"/>
                      <a:pt x="198138" y="14557"/>
                    </a:cubicBezTo>
                    <a:cubicBezTo>
                      <a:pt x="198947" y="9705"/>
                      <a:pt x="198138" y="4044"/>
                      <a:pt x="205417" y="0"/>
                    </a:cubicBezTo>
                    <a:cubicBezTo>
                      <a:pt x="217547" y="7279"/>
                      <a:pt x="216739" y="20218"/>
                      <a:pt x="215930" y="32349"/>
                    </a:cubicBezTo>
                    <a:cubicBezTo>
                      <a:pt x="214313" y="86534"/>
                      <a:pt x="211886" y="139910"/>
                      <a:pt x="210269" y="194094"/>
                    </a:cubicBezTo>
                    <a:cubicBezTo>
                      <a:pt x="209460" y="220782"/>
                      <a:pt x="219974" y="241001"/>
                      <a:pt x="244235" y="253131"/>
                    </a:cubicBezTo>
                    <a:cubicBezTo>
                      <a:pt x="287907" y="274967"/>
                      <a:pt x="330769" y="298420"/>
                      <a:pt x="373632" y="321873"/>
                    </a:cubicBezTo>
                    <a:cubicBezTo>
                      <a:pt x="388189" y="328343"/>
                      <a:pt x="401128" y="337239"/>
                      <a:pt x="410833" y="353414"/>
                    </a:cubicBezTo>
                    <a:close/>
                  </a:path>
                </a:pathLst>
              </a:custGeom>
              <a:grpFill/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34BD4AEA-A87C-4895-B55C-5B63AF4D01C1}"/>
                  </a:ext>
                </a:extLst>
              </p:cNvPr>
              <p:cNvSpPr/>
              <p:nvPr/>
            </p:nvSpPr>
            <p:spPr>
              <a:xfrm>
                <a:off x="2473235" y="4334670"/>
                <a:ext cx="1615901" cy="3158982"/>
              </a:xfrm>
              <a:custGeom>
                <a:avLst/>
                <a:gdLst>
                  <a:gd name="connsiteX0" fmla="*/ 410833 w 404363"/>
                  <a:gd name="connsiteY0" fmla="*/ 353414 h 800639"/>
                  <a:gd name="connsiteX1" fmla="*/ 362309 w 404363"/>
                  <a:gd name="connsiteY1" fmla="*/ 339665 h 800639"/>
                  <a:gd name="connsiteX2" fmla="*/ 239383 w 404363"/>
                  <a:gd name="connsiteY2" fmla="*/ 260410 h 800639"/>
                  <a:gd name="connsiteX3" fmla="*/ 218356 w 404363"/>
                  <a:gd name="connsiteY3" fmla="*/ 252323 h 800639"/>
                  <a:gd name="connsiteX4" fmla="*/ 214313 w 404363"/>
                  <a:gd name="connsiteY4" fmla="*/ 276585 h 800639"/>
                  <a:gd name="connsiteX5" fmla="*/ 228870 w 404363"/>
                  <a:gd name="connsiteY5" fmla="*/ 765055 h 800639"/>
                  <a:gd name="connsiteX6" fmla="*/ 203799 w 404363"/>
                  <a:gd name="connsiteY6" fmla="*/ 803066 h 800639"/>
                  <a:gd name="connsiteX7" fmla="*/ 180346 w 404363"/>
                  <a:gd name="connsiteY7" fmla="*/ 765055 h 800639"/>
                  <a:gd name="connsiteX8" fmla="*/ 194903 w 404363"/>
                  <a:gd name="connsiteY8" fmla="*/ 279819 h 800639"/>
                  <a:gd name="connsiteX9" fmla="*/ 190859 w 404363"/>
                  <a:gd name="connsiteY9" fmla="*/ 252323 h 800639"/>
                  <a:gd name="connsiteX10" fmla="*/ 164980 w 404363"/>
                  <a:gd name="connsiteY10" fmla="*/ 262836 h 800639"/>
                  <a:gd name="connsiteX11" fmla="*/ 40436 w 404363"/>
                  <a:gd name="connsiteY11" fmla="*/ 340474 h 800639"/>
                  <a:gd name="connsiteX12" fmla="*/ 0 w 404363"/>
                  <a:gd name="connsiteY12" fmla="*/ 353414 h 800639"/>
                  <a:gd name="connsiteX13" fmla="*/ 26688 w 404363"/>
                  <a:gd name="connsiteY13" fmla="*/ 324299 h 800639"/>
                  <a:gd name="connsiteX14" fmla="*/ 164171 w 404363"/>
                  <a:gd name="connsiteY14" fmla="*/ 253131 h 800639"/>
                  <a:gd name="connsiteX15" fmla="*/ 199755 w 404363"/>
                  <a:gd name="connsiteY15" fmla="*/ 194094 h 800639"/>
                  <a:gd name="connsiteX16" fmla="*/ 198138 w 404363"/>
                  <a:gd name="connsiteY16" fmla="*/ 14557 h 800639"/>
                  <a:gd name="connsiteX17" fmla="*/ 205417 w 404363"/>
                  <a:gd name="connsiteY17" fmla="*/ 0 h 800639"/>
                  <a:gd name="connsiteX18" fmla="*/ 215930 w 404363"/>
                  <a:gd name="connsiteY18" fmla="*/ 32349 h 800639"/>
                  <a:gd name="connsiteX19" fmla="*/ 210269 w 404363"/>
                  <a:gd name="connsiteY19" fmla="*/ 194094 h 800639"/>
                  <a:gd name="connsiteX20" fmla="*/ 244235 w 404363"/>
                  <a:gd name="connsiteY20" fmla="*/ 253131 h 800639"/>
                  <a:gd name="connsiteX21" fmla="*/ 373632 w 404363"/>
                  <a:gd name="connsiteY21" fmla="*/ 321873 h 800639"/>
                  <a:gd name="connsiteX22" fmla="*/ 410833 w 404363"/>
                  <a:gd name="connsiteY22" fmla="*/ 353414 h 800639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10833" h="803153">
                    <a:moveTo>
                      <a:pt x="410833" y="353414"/>
                    </a:moveTo>
                    <a:cubicBezTo>
                      <a:pt x="389806" y="358266"/>
                      <a:pt x="376058" y="347752"/>
                      <a:pt x="362309" y="339665"/>
                    </a:cubicBezTo>
                    <a:cubicBezTo>
                      <a:pt x="321064" y="313786"/>
                      <a:pt x="280628" y="286289"/>
                      <a:pt x="239383" y="260410"/>
                    </a:cubicBezTo>
                    <a:cubicBezTo>
                      <a:pt x="232913" y="256366"/>
                      <a:pt x="226443" y="248279"/>
                      <a:pt x="218356" y="252323"/>
                    </a:cubicBezTo>
                    <a:cubicBezTo>
                      <a:pt x="214223" y="255048"/>
                      <a:pt x="214313" y="268497"/>
                      <a:pt x="214313" y="276585"/>
                    </a:cubicBezTo>
                    <a:cubicBezTo>
                      <a:pt x="219165" y="439138"/>
                      <a:pt x="224017" y="602501"/>
                      <a:pt x="228870" y="765055"/>
                    </a:cubicBezTo>
                    <a:cubicBezTo>
                      <a:pt x="229678" y="783656"/>
                      <a:pt x="229678" y="804683"/>
                      <a:pt x="203799" y="803066"/>
                    </a:cubicBezTo>
                    <a:cubicBezTo>
                      <a:pt x="181155" y="802257"/>
                      <a:pt x="179537" y="783656"/>
                      <a:pt x="180346" y="765055"/>
                    </a:cubicBezTo>
                    <a:lnTo>
                      <a:pt x="194903" y="279819"/>
                    </a:lnTo>
                    <a:cubicBezTo>
                      <a:pt x="194903" y="270115"/>
                      <a:pt x="198992" y="256921"/>
                      <a:pt x="190859" y="252323"/>
                    </a:cubicBezTo>
                    <a:cubicBezTo>
                      <a:pt x="181414" y="246983"/>
                      <a:pt x="173067" y="257984"/>
                      <a:pt x="164980" y="262836"/>
                    </a:cubicBezTo>
                    <a:lnTo>
                      <a:pt x="40436" y="340474"/>
                    </a:lnTo>
                    <a:cubicBezTo>
                      <a:pt x="29114" y="347752"/>
                      <a:pt x="16175" y="354222"/>
                      <a:pt x="0" y="353414"/>
                    </a:cubicBezTo>
                    <a:cubicBezTo>
                      <a:pt x="1617" y="335621"/>
                      <a:pt x="15366" y="329960"/>
                      <a:pt x="26688" y="324299"/>
                    </a:cubicBezTo>
                    <a:cubicBezTo>
                      <a:pt x="71977" y="300038"/>
                      <a:pt x="118074" y="276585"/>
                      <a:pt x="164171" y="253131"/>
                    </a:cubicBezTo>
                    <a:cubicBezTo>
                      <a:pt x="188433" y="241001"/>
                      <a:pt x="198138" y="220782"/>
                      <a:pt x="199755" y="194094"/>
                    </a:cubicBezTo>
                    <a:cubicBezTo>
                      <a:pt x="202182" y="134249"/>
                      <a:pt x="190051" y="74403"/>
                      <a:pt x="198138" y="14557"/>
                    </a:cubicBezTo>
                    <a:cubicBezTo>
                      <a:pt x="198947" y="9705"/>
                      <a:pt x="198138" y="4044"/>
                      <a:pt x="205417" y="0"/>
                    </a:cubicBezTo>
                    <a:cubicBezTo>
                      <a:pt x="217547" y="7279"/>
                      <a:pt x="216739" y="20218"/>
                      <a:pt x="215930" y="32349"/>
                    </a:cubicBezTo>
                    <a:cubicBezTo>
                      <a:pt x="214313" y="86534"/>
                      <a:pt x="211886" y="139910"/>
                      <a:pt x="210269" y="194094"/>
                    </a:cubicBezTo>
                    <a:cubicBezTo>
                      <a:pt x="209460" y="220782"/>
                      <a:pt x="219974" y="241001"/>
                      <a:pt x="244235" y="253131"/>
                    </a:cubicBezTo>
                    <a:cubicBezTo>
                      <a:pt x="287907" y="274967"/>
                      <a:pt x="330769" y="298420"/>
                      <a:pt x="373632" y="321873"/>
                    </a:cubicBezTo>
                    <a:cubicBezTo>
                      <a:pt x="388189" y="328343"/>
                      <a:pt x="401128" y="337239"/>
                      <a:pt x="410833" y="353414"/>
                    </a:cubicBezTo>
                    <a:close/>
                  </a:path>
                </a:pathLst>
              </a:custGeom>
              <a:grpFill/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E261E1E8-ED34-4F89-9F42-A501668B12C3}"/>
                  </a:ext>
                </a:extLst>
              </p:cNvPr>
              <p:cNvSpPr/>
              <p:nvPr/>
            </p:nvSpPr>
            <p:spPr>
              <a:xfrm>
                <a:off x="5693427" y="3567142"/>
                <a:ext cx="2063995" cy="4034984"/>
              </a:xfrm>
              <a:custGeom>
                <a:avLst/>
                <a:gdLst>
                  <a:gd name="connsiteX0" fmla="*/ 410833 w 404363"/>
                  <a:gd name="connsiteY0" fmla="*/ 353414 h 800639"/>
                  <a:gd name="connsiteX1" fmla="*/ 362309 w 404363"/>
                  <a:gd name="connsiteY1" fmla="*/ 339665 h 800639"/>
                  <a:gd name="connsiteX2" fmla="*/ 239383 w 404363"/>
                  <a:gd name="connsiteY2" fmla="*/ 260410 h 800639"/>
                  <a:gd name="connsiteX3" fmla="*/ 218356 w 404363"/>
                  <a:gd name="connsiteY3" fmla="*/ 252323 h 800639"/>
                  <a:gd name="connsiteX4" fmla="*/ 214313 w 404363"/>
                  <a:gd name="connsiteY4" fmla="*/ 276585 h 800639"/>
                  <a:gd name="connsiteX5" fmla="*/ 228870 w 404363"/>
                  <a:gd name="connsiteY5" fmla="*/ 765055 h 800639"/>
                  <a:gd name="connsiteX6" fmla="*/ 203799 w 404363"/>
                  <a:gd name="connsiteY6" fmla="*/ 803066 h 800639"/>
                  <a:gd name="connsiteX7" fmla="*/ 180346 w 404363"/>
                  <a:gd name="connsiteY7" fmla="*/ 765055 h 800639"/>
                  <a:gd name="connsiteX8" fmla="*/ 194903 w 404363"/>
                  <a:gd name="connsiteY8" fmla="*/ 279819 h 800639"/>
                  <a:gd name="connsiteX9" fmla="*/ 190859 w 404363"/>
                  <a:gd name="connsiteY9" fmla="*/ 252323 h 800639"/>
                  <a:gd name="connsiteX10" fmla="*/ 164980 w 404363"/>
                  <a:gd name="connsiteY10" fmla="*/ 262836 h 800639"/>
                  <a:gd name="connsiteX11" fmla="*/ 40436 w 404363"/>
                  <a:gd name="connsiteY11" fmla="*/ 340474 h 800639"/>
                  <a:gd name="connsiteX12" fmla="*/ 0 w 404363"/>
                  <a:gd name="connsiteY12" fmla="*/ 353414 h 800639"/>
                  <a:gd name="connsiteX13" fmla="*/ 26688 w 404363"/>
                  <a:gd name="connsiteY13" fmla="*/ 324299 h 800639"/>
                  <a:gd name="connsiteX14" fmla="*/ 164171 w 404363"/>
                  <a:gd name="connsiteY14" fmla="*/ 253131 h 800639"/>
                  <a:gd name="connsiteX15" fmla="*/ 199755 w 404363"/>
                  <a:gd name="connsiteY15" fmla="*/ 194094 h 800639"/>
                  <a:gd name="connsiteX16" fmla="*/ 198138 w 404363"/>
                  <a:gd name="connsiteY16" fmla="*/ 14557 h 800639"/>
                  <a:gd name="connsiteX17" fmla="*/ 205417 w 404363"/>
                  <a:gd name="connsiteY17" fmla="*/ 0 h 800639"/>
                  <a:gd name="connsiteX18" fmla="*/ 215930 w 404363"/>
                  <a:gd name="connsiteY18" fmla="*/ 32349 h 800639"/>
                  <a:gd name="connsiteX19" fmla="*/ 210269 w 404363"/>
                  <a:gd name="connsiteY19" fmla="*/ 194094 h 800639"/>
                  <a:gd name="connsiteX20" fmla="*/ 244235 w 404363"/>
                  <a:gd name="connsiteY20" fmla="*/ 253131 h 800639"/>
                  <a:gd name="connsiteX21" fmla="*/ 373632 w 404363"/>
                  <a:gd name="connsiteY21" fmla="*/ 321873 h 800639"/>
                  <a:gd name="connsiteX22" fmla="*/ 410833 w 404363"/>
                  <a:gd name="connsiteY22" fmla="*/ 353414 h 800639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10833" h="803153">
                    <a:moveTo>
                      <a:pt x="410833" y="353414"/>
                    </a:moveTo>
                    <a:cubicBezTo>
                      <a:pt x="389806" y="358266"/>
                      <a:pt x="376058" y="347752"/>
                      <a:pt x="362309" y="339665"/>
                    </a:cubicBezTo>
                    <a:cubicBezTo>
                      <a:pt x="321064" y="313786"/>
                      <a:pt x="280628" y="286289"/>
                      <a:pt x="239383" y="260410"/>
                    </a:cubicBezTo>
                    <a:cubicBezTo>
                      <a:pt x="232913" y="256366"/>
                      <a:pt x="226443" y="248279"/>
                      <a:pt x="218356" y="252323"/>
                    </a:cubicBezTo>
                    <a:cubicBezTo>
                      <a:pt x="214223" y="255048"/>
                      <a:pt x="214313" y="268497"/>
                      <a:pt x="214313" y="276585"/>
                    </a:cubicBezTo>
                    <a:cubicBezTo>
                      <a:pt x="219165" y="439138"/>
                      <a:pt x="224017" y="602501"/>
                      <a:pt x="228870" y="765055"/>
                    </a:cubicBezTo>
                    <a:cubicBezTo>
                      <a:pt x="229678" y="783656"/>
                      <a:pt x="229678" y="804683"/>
                      <a:pt x="203799" y="803066"/>
                    </a:cubicBezTo>
                    <a:cubicBezTo>
                      <a:pt x="181155" y="802257"/>
                      <a:pt x="179537" y="783656"/>
                      <a:pt x="180346" y="765055"/>
                    </a:cubicBezTo>
                    <a:lnTo>
                      <a:pt x="194903" y="279819"/>
                    </a:lnTo>
                    <a:cubicBezTo>
                      <a:pt x="194903" y="270115"/>
                      <a:pt x="198992" y="256921"/>
                      <a:pt x="190859" y="252323"/>
                    </a:cubicBezTo>
                    <a:cubicBezTo>
                      <a:pt x="181414" y="246983"/>
                      <a:pt x="173067" y="257984"/>
                      <a:pt x="164980" y="262836"/>
                    </a:cubicBezTo>
                    <a:lnTo>
                      <a:pt x="40436" y="340474"/>
                    </a:lnTo>
                    <a:cubicBezTo>
                      <a:pt x="29114" y="347752"/>
                      <a:pt x="16175" y="354222"/>
                      <a:pt x="0" y="353414"/>
                    </a:cubicBezTo>
                    <a:cubicBezTo>
                      <a:pt x="1617" y="335621"/>
                      <a:pt x="15366" y="329960"/>
                      <a:pt x="26688" y="324299"/>
                    </a:cubicBezTo>
                    <a:cubicBezTo>
                      <a:pt x="71977" y="300038"/>
                      <a:pt x="118074" y="276585"/>
                      <a:pt x="164171" y="253131"/>
                    </a:cubicBezTo>
                    <a:cubicBezTo>
                      <a:pt x="188433" y="241001"/>
                      <a:pt x="198138" y="220782"/>
                      <a:pt x="199755" y="194094"/>
                    </a:cubicBezTo>
                    <a:cubicBezTo>
                      <a:pt x="202182" y="134249"/>
                      <a:pt x="190051" y="74403"/>
                      <a:pt x="198138" y="14557"/>
                    </a:cubicBezTo>
                    <a:cubicBezTo>
                      <a:pt x="198947" y="9705"/>
                      <a:pt x="198138" y="4044"/>
                      <a:pt x="205417" y="0"/>
                    </a:cubicBezTo>
                    <a:cubicBezTo>
                      <a:pt x="217547" y="7279"/>
                      <a:pt x="216739" y="20218"/>
                      <a:pt x="215930" y="32349"/>
                    </a:cubicBezTo>
                    <a:cubicBezTo>
                      <a:pt x="214313" y="86534"/>
                      <a:pt x="211886" y="139910"/>
                      <a:pt x="210269" y="194094"/>
                    </a:cubicBezTo>
                    <a:cubicBezTo>
                      <a:pt x="209460" y="220782"/>
                      <a:pt x="219974" y="241001"/>
                      <a:pt x="244235" y="253131"/>
                    </a:cubicBezTo>
                    <a:cubicBezTo>
                      <a:pt x="287907" y="274967"/>
                      <a:pt x="330769" y="298420"/>
                      <a:pt x="373632" y="321873"/>
                    </a:cubicBezTo>
                    <a:cubicBezTo>
                      <a:pt x="388189" y="328343"/>
                      <a:pt x="401128" y="337239"/>
                      <a:pt x="410833" y="353414"/>
                    </a:cubicBezTo>
                    <a:close/>
                  </a:path>
                </a:pathLst>
              </a:custGeom>
              <a:grpFill/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E91644DD-967D-45F9-B4CE-52D674ABC316}"/>
                </a:ext>
              </a:extLst>
            </p:cNvPr>
            <p:cNvGrpSpPr/>
            <p:nvPr/>
          </p:nvGrpSpPr>
          <p:grpSpPr>
            <a:xfrm>
              <a:off x="5960899" y="4970731"/>
              <a:ext cx="821311" cy="845919"/>
              <a:chOff x="954383" y="599435"/>
              <a:chExt cx="6803039" cy="7006874"/>
            </a:xfrm>
            <a:solidFill>
              <a:schemeClr val="accent3"/>
            </a:solidFill>
          </p:grpSpPr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F926F830-9431-4A01-858B-6C7609BA8B14}"/>
                  </a:ext>
                </a:extLst>
              </p:cNvPr>
              <p:cNvSpPr/>
              <p:nvPr/>
            </p:nvSpPr>
            <p:spPr>
              <a:xfrm>
                <a:off x="2445111" y="599435"/>
                <a:ext cx="3497902" cy="6838182"/>
              </a:xfrm>
              <a:custGeom>
                <a:avLst/>
                <a:gdLst>
                  <a:gd name="connsiteX0" fmla="*/ 410833 w 404363"/>
                  <a:gd name="connsiteY0" fmla="*/ 353414 h 800639"/>
                  <a:gd name="connsiteX1" fmla="*/ 362309 w 404363"/>
                  <a:gd name="connsiteY1" fmla="*/ 339665 h 800639"/>
                  <a:gd name="connsiteX2" fmla="*/ 239383 w 404363"/>
                  <a:gd name="connsiteY2" fmla="*/ 260410 h 800639"/>
                  <a:gd name="connsiteX3" fmla="*/ 218356 w 404363"/>
                  <a:gd name="connsiteY3" fmla="*/ 252323 h 800639"/>
                  <a:gd name="connsiteX4" fmla="*/ 214313 w 404363"/>
                  <a:gd name="connsiteY4" fmla="*/ 276585 h 800639"/>
                  <a:gd name="connsiteX5" fmla="*/ 228870 w 404363"/>
                  <a:gd name="connsiteY5" fmla="*/ 765055 h 800639"/>
                  <a:gd name="connsiteX6" fmla="*/ 203799 w 404363"/>
                  <a:gd name="connsiteY6" fmla="*/ 803066 h 800639"/>
                  <a:gd name="connsiteX7" fmla="*/ 180346 w 404363"/>
                  <a:gd name="connsiteY7" fmla="*/ 765055 h 800639"/>
                  <a:gd name="connsiteX8" fmla="*/ 194903 w 404363"/>
                  <a:gd name="connsiteY8" fmla="*/ 279819 h 800639"/>
                  <a:gd name="connsiteX9" fmla="*/ 190859 w 404363"/>
                  <a:gd name="connsiteY9" fmla="*/ 252323 h 800639"/>
                  <a:gd name="connsiteX10" fmla="*/ 164980 w 404363"/>
                  <a:gd name="connsiteY10" fmla="*/ 262836 h 800639"/>
                  <a:gd name="connsiteX11" fmla="*/ 40436 w 404363"/>
                  <a:gd name="connsiteY11" fmla="*/ 340474 h 800639"/>
                  <a:gd name="connsiteX12" fmla="*/ 0 w 404363"/>
                  <a:gd name="connsiteY12" fmla="*/ 353414 h 800639"/>
                  <a:gd name="connsiteX13" fmla="*/ 26688 w 404363"/>
                  <a:gd name="connsiteY13" fmla="*/ 324299 h 800639"/>
                  <a:gd name="connsiteX14" fmla="*/ 164171 w 404363"/>
                  <a:gd name="connsiteY14" fmla="*/ 253131 h 800639"/>
                  <a:gd name="connsiteX15" fmla="*/ 199755 w 404363"/>
                  <a:gd name="connsiteY15" fmla="*/ 194094 h 800639"/>
                  <a:gd name="connsiteX16" fmla="*/ 198138 w 404363"/>
                  <a:gd name="connsiteY16" fmla="*/ 14557 h 800639"/>
                  <a:gd name="connsiteX17" fmla="*/ 205417 w 404363"/>
                  <a:gd name="connsiteY17" fmla="*/ 0 h 800639"/>
                  <a:gd name="connsiteX18" fmla="*/ 215930 w 404363"/>
                  <a:gd name="connsiteY18" fmla="*/ 32349 h 800639"/>
                  <a:gd name="connsiteX19" fmla="*/ 210269 w 404363"/>
                  <a:gd name="connsiteY19" fmla="*/ 194094 h 800639"/>
                  <a:gd name="connsiteX20" fmla="*/ 244235 w 404363"/>
                  <a:gd name="connsiteY20" fmla="*/ 253131 h 800639"/>
                  <a:gd name="connsiteX21" fmla="*/ 373632 w 404363"/>
                  <a:gd name="connsiteY21" fmla="*/ 321873 h 800639"/>
                  <a:gd name="connsiteX22" fmla="*/ 410833 w 404363"/>
                  <a:gd name="connsiteY22" fmla="*/ 353414 h 800639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10833" h="803153">
                    <a:moveTo>
                      <a:pt x="410833" y="353414"/>
                    </a:moveTo>
                    <a:cubicBezTo>
                      <a:pt x="389806" y="358266"/>
                      <a:pt x="376058" y="347752"/>
                      <a:pt x="362309" y="339665"/>
                    </a:cubicBezTo>
                    <a:cubicBezTo>
                      <a:pt x="321064" y="313786"/>
                      <a:pt x="280628" y="286289"/>
                      <a:pt x="239383" y="260410"/>
                    </a:cubicBezTo>
                    <a:cubicBezTo>
                      <a:pt x="232913" y="256366"/>
                      <a:pt x="226443" y="248279"/>
                      <a:pt x="218356" y="252323"/>
                    </a:cubicBezTo>
                    <a:cubicBezTo>
                      <a:pt x="214223" y="255048"/>
                      <a:pt x="214313" y="268497"/>
                      <a:pt x="214313" y="276585"/>
                    </a:cubicBezTo>
                    <a:cubicBezTo>
                      <a:pt x="219165" y="439138"/>
                      <a:pt x="224017" y="602501"/>
                      <a:pt x="228870" y="765055"/>
                    </a:cubicBezTo>
                    <a:cubicBezTo>
                      <a:pt x="229678" y="783656"/>
                      <a:pt x="229678" y="804683"/>
                      <a:pt x="203799" y="803066"/>
                    </a:cubicBezTo>
                    <a:cubicBezTo>
                      <a:pt x="181155" y="802257"/>
                      <a:pt x="179537" y="783656"/>
                      <a:pt x="180346" y="765055"/>
                    </a:cubicBezTo>
                    <a:lnTo>
                      <a:pt x="194903" y="279819"/>
                    </a:lnTo>
                    <a:cubicBezTo>
                      <a:pt x="194903" y="270115"/>
                      <a:pt x="198992" y="256921"/>
                      <a:pt x="190859" y="252323"/>
                    </a:cubicBezTo>
                    <a:cubicBezTo>
                      <a:pt x="181414" y="246983"/>
                      <a:pt x="173067" y="257984"/>
                      <a:pt x="164980" y="262836"/>
                    </a:cubicBezTo>
                    <a:lnTo>
                      <a:pt x="40436" y="340474"/>
                    </a:lnTo>
                    <a:cubicBezTo>
                      <a:pt x="29114" y="347752"/>
                      <a:pt x="16175" y="354222"/>
                      <a:pt x="0" y="353414"/>
                    </a:cubicBezTo>
                    <a:cubicBezTo>
                      <a:pt x="1617" y="335621"/>
                      <a:pt x="15366" y="329960"/>
                      <a:pt x="26688" y="324299"/>
                    </a:cubicBezTo>
                    <a:cubicBezTo>
                      <a:pt x="71977" y="300038"/>
                      <a:pt x="118074" y="276585"/>
                      <a:pt x="164171" y="253131"/>
                    </a:cubicBezTo>
                    <a:cubicBezTo>
                      <a:pt x="188433" y="241001"/>
                      <a:pt x="198138" y="220782"/>
                      <a:pt x="199755" y="194094"/>
                    </a:cubicBezTo>
                    <a:cubicBezTo>
                      <a:pt x="202182" y="134249"/>
                      <a:pt x="190051" y="74403"/>
                      <a:pt x="198138" y="14557"/>
                    </a:cubicBezTo>
                    <a:cubicBezTo>
                      <a:pt x="198947" y="9705"/>
                      <a:pt x="198138" y="4044"/>
                      <a:pt x="205417" y="0"/>
                    </a:cubicBezTo>
                    <a:cubicBezTo>
                      <a:pt x="217547" y="7279"/>
                      <a:pt x="216739" y="20218"/>
                      <a:pt x="215930" y="32349"/>
                    </a:cubicBezTo>
                    <a:cubicBezTo>
                      <a:pt x="214313" y="86534"/>
                      <a:pt x="211886" y="139910"/>
                      <a:pt x="210269" y="194094"/>
                    </a:cubicBezTo>
                    <a:cubicBezTo>
                      <a:pt x="209460" y="220782"/>
                      <a:pt x="219974" y="241001"/>
                      <a:pt x="244235" y="253131"/>
                    </a:cubicBezTo>
                    <a:cubicBezTo>
                      <a:pt x="287907" y="274967"/>
                      <a:pt x="330769" y="298420"/>
                      <a:pt x="373632" y="321873"/>
                    </a:cubicBezTo>
                    <a:cubicBezTo>
                      <a:pt x="388189" y="328343"/>
                      <a:pt x="401128" y="337239"/>
                      <a:pt x="410833" y="353414"/>
                    </a:cubicBezTo>
                    <a:close/>
                  </a:path>
                </a:pathLst>
              </a:custGeom>
              <a:grpFill/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5122FFA-E0CF-4E1E-8400-AA94350B909F}"/>
                  </a:ext>
                </a:extLst>
              </p:cNvPr>
              <p:cNvSpPr/>
              <p:nvPr/>
            </p:nvSpPr>
            <p:spPr>
              <a:xfrm>
                <a:off x="954383" y="4447323"/>
                <a:ext cx="1615901" cy="3158986"/>
              </a:xfrm>
              <a:custGeom>
                <a:avLst/>
                <a:gdLst>
                  <a:gd name="connsiteX0" fmla="*/ 410833 w 404363"/>
                  <a:gd name="connsiteY0" fmla="*/ 353414 h 800639"/>
                  <a:gd name="connsiteX1" fmla="*/ 362309 w 404363"/>
                  <a:gd name="connsiteY1" fmla="*/ 339665 h 800639"/>
                  <a:gd name="connsiteX2" fmla="*/ 239383 w 404363"/>
                  <a:gd name="connsiteY2" fmla="*/ 260410 h 800639"/>
                  <a:gd name="connsiteX3" fmla="*/ 218356 w 404363"/>
                  <a:gd name="connsiteY3" fmla="*/ 252323 h 800639"/>
                  <a:gd name="connsiteX4" fmla="*/ 214313 w 404363"/>
                  <a:gd name="connsiteY4" fmla="*/ 276585 h 800639"/>
                  <a:gd name="connsiteX5" fmla="*/ 228870 w 404363"/>
                  <a:gd name="connsiteY5" fmla="*/ 765055 h 800639"/>
                  <a:gd name="connsiteX6" fmla="*/ 203799 w 404363"/>
                  <a:gd name="connsiteY6" fmla="*/ 803066 h 800639"/>
                  <a:gd name="connsiteX7" fmla="*/ 180346 w 404363"/>
                  <a:gd name="connsiteY7" fmla="*/ 765055 h 800639"/>
                  <a:gd name="connsiteX8" fmla="*/ 194903 w 404363"/>
                  <a:gd name="connsiteY8" fmla="*/ 279819 h 800639"/>
                  <a:gd name="connsiteX9" fmla="*/ 190859 w 404363"/>
                  <a:gd name="connsiteY9" fmla="*/ 252323 h 800639"/>
                  <a:gd name="connsiteX10" fmla="*/ 164980 w 404363"/>
                  <a:gd name="connsiteY10" fmla="*/ 262836 h 800639"/>
                  <a:gd name="connsiteX11" fmla="*/ 40436 w 404363"/>
                  <a:gd name="connsiteY11" fmla="*/ 340474 h 800639"/>
                  <a:gd name="connsiteX12" fmla="*/ 0 w 404363"/>
                  <a:gd name="connsiteY12" fmla="*/ 353414 h 800639"/>
                  <a:gd name="connsiteX13" fmla="*/ 26688 w 404363"/>
                  <a:gd name="connsiteY13" fmla="*/ 324299 h 800639"/>
                  <a:gd name="connsiteX14" fmla="*/ 164171 w 404363"/>
                  <a:gd name="connsiteY14" fmla="*/ 253131 h 800639"/>
                  <a:gd name="connsiteX15" fmla="*/ 199755 w 404363"/>
                  <a:gd name="connsiteY15" fmla="*/ 194094 h 800639"/>
                  <a:gd name="connsiteX16" fmla="*/ 198138 w 404363"/>
                  <a:gd name="connsiteY16" fmla="*/ 14557 h 800639"/>
                  <a:gd name="connsiteX17" fmla="*/ 205417 w 404363"/>
                  <a:gd name="connsiteY17" fmla="*/ 0 h 800639"/>
                  <a:gd name="connsiteX18" fmla="*/ 215930 w 404363"/>
                  <a:gd name="connsiteY18" fmla="*/ 32349 h 800639"/>
                  <a:gd name="connsiteX19" fmla="*/ 210269 w 404363"/>
                  <a:gd name="connsiteY19" fmla="*/ 194094 h 800639"/>
                  <a:gd name="connsiteX20" fmla="*/ 244235 w 404363"/>
                  <a:gd name="connsiteY20" fmla="*/ 253131 h 800639"/>
                  <a:gd name="connsiteX21" fmla="*/ 373632 w 404363"/>
                  <a:gd name="connsiteY21" fmla="*/ 321873 h 800639"/>
                  <a:gd name="connsiteX22" fmla="*/ 410833 w 404363"/>
                  <a:gd name="connsiteY22" fmla="*/ 353414 h 800639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10833" h="803153">
                    <a:moveTo>
                      <a:pt x="410833" y="353414"/>
                    </a:moveTo>
                    <a:cubicBezTo>
                      <a:pt x="389806" y="358266"/>
                      <a:pt x="376058" y="347752"/>
                      <a:pt x="362309" y="339665"/>
                    </a:cubicBezTo>
                    <a:cubicBezTo>
                      <a:pt x="321064" y="313786"/>
                      <a:pt x="280628" y="286289"/>
                      <a:pt x="239383" y="260410"/>
                    </a:cubicBezTo>
                    <a:cubicBezTo>
                      <a:pt x="232913" y="256366"/>
                      <a:pt x="226443" y="248279"/>
                      <a:pt x="218356" y="252323"/>
                    </a:cubicBezTo>
                    <a:cubicBezTo>
                      <a:pt x="214223" y="255048"/>
                      <a:pt x="214313" y="268497"/>
                      <a:pt x="214313" y="276585"/>
                    </a:cubicBezTo>
                    <a:cubicBezTo>
                      <a:pt x="219165" y="439138"/>
                      <a:pt x="224017" y="602501"/>
                      <a:pt x="228870" y="765055"/>
                    </a:cubicBezTo>
                    <a:cubicBezTo>
                      <a:pt x="229678" y="783656"/>
                      <a:pt x="229678" y="804683"/>
                      <a:pt x="203799" y="803066"/>
                    </a:cubicBezTo>
                    <a:cubicBezTo>
                      <a:pt x="181155" y="802257"/>
                      <a:pt x="179537" y="783656"/>
                      <a:pt x="180346" y="765055"/>
                    </a:cubicBezTo>
                    <a:lnTo>
                      <a:pt x="194903" y="279819"/>
                    </a:lnTo>
                    <a:cubicBezTo>
                      <a:pt x="194903" y="270115"/>
                      <a:pt x="198992" y="256921"/>
                      <a:pt x="190859" y="252323"/>
                    </a:cubicBezTo>
                    <a:cubicBezTo>
                      <a:pt x="181414" y="246983"/>
                      <a:pt x="173067" y="257984"/>
                      <a:pt x="164980" y="262836"/>
                    </a:cubicBezTo>
                    <a:lnTo>
                      <a:pt x="40436" y="340474"/>
                    </a:lnTo>
                    <a:cubicBezTo>
                      <a:pt x="29114" y="347752"/>
                      <a:pt x="16175" y="354222"/>
                      <a:pt x="0" y="353414"/>
                    </a:cubicBezTo>
                    <a:cubicBezTo>
                      <a:pt x="1617" y="335621"/>
                      <a:pt x="15366" y="329960"/>
                      <a:pt x="26688" y="324299"/>
                    </a:cubicBezTo>
                    <a:cubicBezTo>
                      <a:pt x="71977" y="300038"/>
                      <a:pt x="118074" y="276585"/>
                      <a:pt x="164171" y="253131"/>
                    </a:cubicBezTo>
                    <a:cubicBezTo>
                      <a:pt x="188433" y="241001"/>
                      <a:pt x="198138" y="220782"/>
                      <a:pt x="199755" y="194094"/>
                    </a:cubicBezTo>
                    <a:cubicBezTo>
                      <a:pt x="202182" y="134249"/>
                      <a:pt x="190051" y="74403"/>
                      <a:pt x="198138" y="14557"/>
                    </a:cubicBezTo>
                    <a:cubicBezTo>
                      <a:pt x="198947" y="9705"/>
                      <a:pt x="198138" y="4044"/>
                      <a:pt x="205417" y="0"/>
                    </a:cubicBezTo>
                    <a:cubicBezTo>
                      <a:pt x="217547" y="7279"/>
                      <a:pt x="216739" y="20218"/>
                      <a:pt x="215930" y="32349"/>
                    </a:cubicBezTo>
                    <a:cubicBezTo>
                      <a:pt x="214313" y="86534"/>
                      <a:pt x="211886" y="139910"/>
                      <a:pt x="210269" y="194094"/>
                    </a:cubicBezTo>
                    <a:cubicBezTo>
                      <a:pt x="209460" y="220782"/>
                      <a:pt x="219974" y="241001"/>
                      <a:pt x="244235" y="253131"/>
                    </a:cubicBezTo>
                    <a:cubicBezTo>
                      <a:pt x="287907" y="274967"/>
                      <a:pt x="330769" y="298420"/>
                      <a:pt x="373632" y="321873"/>
                    </a:cubicBezTo>
                    <a:cubicBezTo>
                      <a:pt x="388189" y="328343"/>
                      <a:pt x="401128" y="337239"/>
                      <a:pt x="410833" y="353414"/>
                    </a:cubicBezTo>
                    <a:close/>
                  </a:path>
                </a:pathLst>
              </a:custGeom>
              <a:grpFill/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28E02E29-2F2B-4D29-ACE5-D3DA1AF4301D}"/>
                  </a:ext>
                </a:extLst>
              </p:cNvPr>
              <p:cNvSpPr/>
              <p:nvPr/>
            </p:nvSpPr>
            <p:spPr>
              <a:xfrm>
                <a:off x="5693427" y="3567142"/>
                <a:ext cx="2063995" cy="4034984"/>
              </a:xfrm>
              <a:custGeom>
                <a:avLst/>
                <a:gdLst>
                  <a:gd name="connsiteX0" fmla="*/ 410833 w 404363"/>
                  <a:gd name="connsiteY0" fmla="*/ 353414 h 800639"/>
                  <a:gd name="connsiteX1" fmla="*/ 362309 w 404363"/>
                  <a:gd name="connsiteY1" fmla="*/ 339665 h 800639"/>
                  <a:gd name="connsiteX2" fmla="*/ 239383 w 404363"/>
                  <a:gd name="connsiteY2" fmla="*/ 260410 h 800639"/>
                  <a:gd name="connsiteX3" fmla="*/ 218356 w 404363"/>
                  <a:gd name="connsiteY3" fmla="*/ 252323 h 800639"/>
                  <a:gd name="connsiteX4" fmla="*/ 214313 w 404363"/>
                  <a:gd name="connsiteY4" fmla="*/ 276585 h 800639"/>
                  <a:gd name="connsiteX5" fmla="*/ 228870 w 404363"/>
                  <a:gd name="connsiteY5" fmla="*/ 765055 h 800639"/>
                  <a:gd name="connsiteX6" fmla="*/ 203799 w 404363"/>
                  <a:gd name="connsiteY6" fmla="*/ 803066 h 800639"/>
                  <a:gd name="connsiteX7" fmla="*/ 180346 w 404363"/>
                  <a:gd name="connsiteY7" fmla="*/ 765055 h 800639"/>
                  <a:gd name="connsiteX8" fmla="*/ 194903 w 404363"/>
                  <a:gd name="connsiteY8" fmla="*/ 279819 h 800639"/>
                  <a:gd name="connsiteX9" fmla="*/ 190859 w 404363"/>
                  <a:gd name="connsiteY9" fmla="*/ 252323 h 800639"/>
                  <a:gd name="connsiteX10" fmla="*/ 164980 w 404363"/>
                  <a:gd name="connsiteY10" fmla="*/ 262836 h 800639"/>
                  <a:gd name="connsiteX11" fmla="*/ 40436 w 404363"/>
                  <a:gd name="connsiteY11" fmla="*/ 340474 h 800639"/>
                  <a:gd name="connsiteX12" fmla="*/ 0 w 404363"/>
                  <a:gd name="connsiteY12" fmla="*/ 353414 h 800639"/>
                  <a:gd name="connsiteX13" fmla="*/ 26688 w 404363"/>
                  <a:gd name="connsiteY13" fmla="*/ 324299 h 800639"/>
                  <a:gd name="connsiteX14" fmla="*/ 164171 w 404363"/>
                  <a:gd name="connsiteY14" fmla="*/ 253131 h 800639"/>
                  <a:gd name="connsiteX15" fmla="*/ 199755 w 404363"/>
                  <a:gd name="connsiteY15" fmla="*/ 194094 h 800639"/>
                  <a:gd name="connsiteX16" fmla="*/ 198138 w 404363"/>
                  <a:gd name="connsiteY16" fmla="*/ 14557 h 800639"/>
                  <a:gd name="connsiteX17" fmla="*/ 205417 w 404363"/>
                  <a:gd name="connsiteY17" fmla="*/ 0 h 800639"/>
                  <a:gd name="connsiteX18" fmla="*/ 215930 w 404363"/>
                  <a:gd name="connsiteY18" fmla="*/ 32349 h 800639"/>
                  <a:gd name="connsiteX19" fmla="*/ 210269 w 404363"/>
                  <a:gd name="connsiteY19" fmla="*/ 194094 h 800639"/>
                  <a:gd name="connsiteX20" fmla="*/ 244235 w 404363"/>
                  <a:gd name="connsiteY20" fmla="*/ 253131 h 800639"/>
                  <a:gd name="connsiteX21" fmla="*/ 373632 w 404363"/>
                  <a:gd name="connsiteY21" fmla="*/ 321873 h 800639"/>
                  <a:gd name="connsiteX22" fmla="*/ 410833 w 404363"/>
                  <a:gd name="connsiteY22" fmla="*/ 353414 h 800639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10833" h="803153">
                    <a:moveTo>
                      <a:pt x="410833" y="353414"/>
                    </a:moveTo>
                    <a:cubicBezTo>
                      <a:pt x="389806" y="358266"/>
                      <a:pt x="376058" y="347752"/>
                      <a:pt x="362309" y="339665"/>
                    </a:cubicBezTo>
                    <a:cubicBezTo>
                      <a:pt x="321064" y="313786"/>
                      <a:pt x="280628" y="286289"/>
                      <a:pt x="239383" y="260410"/>
                    </a:cubicBezTo>
                    <a:cubicBezTo>
                      <a:pt x="232913" y="256366"/>
                      <a:pt x="226443" y="248279"/>
                      <a:pt x="218356" y="252323"/>
                    </a:cubicBezTo>
                    <a:cubicBezTo>
                      <a:pt x="214223" y="255048"/>
                      <a:pt x="214313" y="268497"/>
                      <a:pt x="214313" y="276585"/>
                    </a:cubicBezTo>
                    <a:cubicBezTo>
                      <a:pt x="219165" y="439138"/>
                      <a:pt x="224017" y="602501"/>
                      <a:pt x="228870" y="765055"/>
                    </a:cubicBezTo>
                    <a:cubicBezTo>
                      <a:pt x="229678" y="783656"/>
                      <a:pt x="229678" y="804683"/>
                      <a:pt x="203799" y="803066"/>
                    </a:cubicBezTo>
                    <a:cubicBezTo>
                      <a:pt x="181155" y="802257"/>
                      <a:pt x="179537" y="783656"/>
                      <a:pt x="180346" y="765055"/>
                    </a:cubicBezTo>
                    <a:lnTo>
                      <a:pt x="194903" y="279819"/>
                    </a:lnTo>
                    <a:cubicBezTo>
                      <a:pt x="194903" y="270115"/>
                      <a:pt x="198992" y="256921"/>
                      <a:pt x="190859" y="252323"/>
                    </a:cubicBezTo>
                    <a:cubicBezTo>
                      <a:pt x="181414" y="246983"/>
                      <a:pt x="173067" y="257984"/>
                      <a:pt x="164980" y="262836"/>
                    </a:cubicBezTo>
                    <a:lnTo>
                      <a:pt x="40436" y="340474"/>
                    </a:lnTo>
                    <a:cubicBezTo>
                      <a:pt x="29114" y="347752"/>
                      <a:pt x="16175" y="354222"/>
                      <a:pt x="0" y="353414"/>
                    </a:cubicBezTo>
                    <a:cubicBezTo>
                      <a:pt x="1617" y="335621"/>
                      <a:pt x="15366" y="329960"/>
                      <a:pt x="26688" y="324299"/>
                    </a:cubicBezTo>
                    <a:cubicBezTo>
                      <a:pt x="71977" y="300038"/>
                      <a:pt x="118074" y="276585"/>
                      <a:pt x="164171" y="253131"/>
                    </a:cubicBezTo>
                    <a:cubicBezTo>
                      <a:pt x="188433" y="241001"/>
                      <a:pt x="198138" y="220782"/>
                      <a:pt x="199755" y="194094"/>
                    </a:cubicBezTo>
                    <a:cubicBezTo>
                      <a:pt x="202182" y="134249"/>
                      <a:pt x="190051" y="74403"/>
                      <a:pt x="198138" y="14557"/>
                    </a:cubicBezTo>
                    <a:cubicBezTo>
                      <a:pt x="198947" y="9705"/>
                      <a:pt x="198138" y="4044"/>
                      <a:pt x="205417" y="0"/>
                    </a:cubicBezTo>
                    <a:cubicBezTo>
                      <a:pt x="217547" y="7279"/>
                      <a:pt x="216739" y="20218"/>
                      <a:pt x="215930" y="32349"/>
                    </a:cubicBezTo>
                    <a:cubicBezTo>
                      <a:pt x="214313" y="86534"/>
                      <a:pt x="211886" y="139910"/>
                      <a:pt x="210269" y="194094"/>
                    </a:cubicBezTo>
                    <a:cubicBezTo>
                      <a:pt x="209460" y="220782"/>
                      <a:pt x="219974" y="241001"/>
                      <a:pt x="244235" y="253131"/>
                    </a:cubicBezTo>
                    <a:cubicBezTo>
                      <a:pt x="287907" y="274967"/>
                      <a:pt x="330769" y="298420"/>
                      <a:pt x="373632" y="321873"/>
                    </a:cubicBezTo>
                    <a:cubicBezTo>
                      <a:pt x="388189" y="328343"/>
                      <a:pt x="401128" y="337239"/>
                      <a:pt x="410833" y="353414"/>
                    </a:cubicBezTo>
                    <a:close/>
                  </a:path>
                </a:pathLst>
              </a:custGeom>
              <a:grpFill/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C360A68B-217E-458B-828B-F7B8E08A7451}"/>
              </a:ext>
            </a:extLst>
          </p:cNvPr>
          <p:cNvSpPr/>
          <p:nvPr/>
        </p:nvSpPr>
        <p:spPr>
          <a:xfrm>
            <a:off x="9275813" y="5393266"/>
            <a:ext cx="253235" cy="1090487"/>
          </a:xfrm>
          <a:custGeom>
            <a:avLst/>
            <a:gdLst>
              <a:gd name="connsiteX0" fmla="*/ 360045 w 352425"/>
              <a:gd name="connsiteY0" fmla="*/ 1458278 h 1457325"/>
              <a:gd name="connsiteX1" fmla="*/ 360045 w 352425"/>
              <a:gd name="connsiteY1" fmla="*/ 1433513 h 1457325"/>
              <a:gd name="connsiteX2" fmla="*/ 360998 w 352425"/>
              <a:gd name="connsiteY2" fmla="*/ 160020 h 1457325"/>
              <a:gd name="connsiteX3" fmla="*/ 334328 w 352425"/>
              <a:gd name="connsiteY3" fmla="*/ 122873 h 1457325"/>
              <a:gd name="connsiteX4" fmla="*/ 124778 w 352425"/>
              <a:gd name="connsiteY4" fmla="*/ 45720 h 1457325"/>
              <a:gd name="connsiteX5" fmla="*/ 0 w 352425"/>
              <a:gd name="connsiteY5" fmla="*/ 0 h 1457325"/>
              <a:gd name="connsiteX6" fmla="*/ 0 w 352425"/>
              <a:gd name="connsiteY6" fmla="*/ 1457325 h 1457325"/>
              <a:gd name="connsiteX7" fmla="*/ 360045 w 352425"/>
              <a:gd name="connsiteY7" fmla="*/ 1457325 h 1457325"/>
              <a:gd name="connsiteX8" fmla="*/ 323850 w 352425"/>
              <a:gd name="connsiteY8" fmla="*/ 1391603 h 1457325"/>
              <a:gd name="connsiteX9" fmla="*/ 300990 w 352425"/>
              <a:gd name="connsiteY9" fmla="*/ 1392555 h 1457325"/>
              <a:gd name="connsiteX10" fmla="*/ 60960 w 352425"/>
              <a:gd name="connsiteY10" fmla="*/ 1392555 h 1457325"/>
              <a:gd name="connsiteX11" fmla="*/ 37148 w 352425"/>
              <a:gd name="connsiteY11" fmla="*/ 1362075 h 1457325"/>
              <a:gd name="connsiteX12" fmla="*/ 323850 w 352425"/>
              <a:gd name="connsiteY12" fmla="*/ 1362075 h 1457325"/>
              <a:gd name="connsiteX13" fmla="*/ 323850 w 352425"/>
              <a:gd name="connsiteY13" fmla="*/ 1391603 h 1457325"/>
              <a:gd name="connsiteX14" fmla="*/ 323850 w 352425"/>
              <a:gd name="connsiteY14" fmla="*/ 1333500 h 1457325"/>
              <a:gd name="connsiteX15" fmla="*/ 37148 w 352425"/>
              <a:gd name="connsiteY15" fmla="*/ 1333500 h 1457325"/>
              <a:gd name="connsiteX16" fmla="*/ 60960 w 352425"/>
              <a:gd name="connsiteY16" fmla="*/ 1302068 h 1457325"/>
              <a:gd name="connsiteX17" fmla="*/ 300990 w 352425"/>
              <a:gd name="connsiteY17" fmla="*/ 1302068 h 1457325"/>
              <a:gd name="connsiteX18" fmla="*/ 323850 w 352425"/>
              <a:gd name="connsiteY18" fmla="*/ 1303020 h 1457325"/>
              <a:gd name="connsiteX19" fmla="*/ 323850 w 352425"/>
              <a:gd name="connsiteY19" fmla="*/ 1333500 h 1457325"/>
              <a:gd name="connsiteX20" fmla="*/ 323850 w 352425"/>
              <a:gd name="connsiteY20" fmla="*/ 1277303 h 1457325"/>
              <a:gd name="connsiteX21" fmla="*/ 300990 w 352425"/>
              <a:gd name="connsiteY21" fmla="*/ 1278255 h 1457325"/>
              <a:gd name="connsiteX22" fmla="*/ 60960 w 352425"/>
              <a:gd name="connsiteY22" fmla="*/ 1278255 h 1457325"/>
              <a:gd name="connsiteX23" fmla="*/ 37148 w 352425"/>
              <a:gd name="connsiteY23" fmla="*/ 1247775 h 1457325"/>
              <a:gd name="connsiteX24" fmla="*/ 323850 w 352425"/>
              <a:gd name="connsiteY24" fmla="*/ 1247775 h 1457325"/>
              <a:gd name="connsiteX25" fmla="*/ 323850 w 352425"/>
              <a:gd name="connsiteY25" fmla="*/ 1277303 h 1457325"/>
              <a:gd name="connsiteX26" fmla="*/ 322898 w 352425"/>
              <a:gd name="connsiteY26" fmla="*/ 1163003 h 1457325"/>
              <a:gd name="connsiteX27" fmla="*/ 300038 w 352425"/>
              <a:gd name="connsiteY27" fmla="*/ 1163955 h 1457325"/>
              <a:gd name="connsiteX28" fmla="*/ 60008 w 352425"/>
              <a:gd name="connsiteY28" fmla="*/ 1163955 h 1457325"/>
              <a:gd name="connsiteX29" fmla="*/ 36195 w 352425"/>
              <a:gd name="connsiteY29" fmla="*/ 1133475 h 1457325"/>
              <a:gd name="connsiteX30" fmla="*/ 322898 w 352425"/>
              <a:gd name="connsiteY30" fmla="*/ 1133475 h 1457325"/>
              <a:gd name="connsiteX31" fmla="*/ 323850 w 352425"/>
              <a:gd name="connsiteY31" fmla="*/ 1150620 h 1457325"/>
              <a:gd name="connsiteX32" fmla="*/ 322898 w 352425"/>
              <a:gd name="connsiteY32" fmla="*/ 1163003 h 1457325"/>
              <a:gd name="connsiteX33" fmla="*/ 300990 w 352425"/>
              <a:gd name="connsiteY33" fmla="*/ 936308 h 1457325"/>
              <a:gd name="connsiteX34" fmla="*/ 60960 w 352425"/>
              <a:gd name="connsiteY34" fmla="*/ 936308 h 1457325"/>
              <a:gd name="connsiteX35" fmla="*/ 37148 w 352425"/>
              <a:gd name="connsiteY35" fmla="*/ 904875 h 1457325"/>
              <a:gd name="connsiteX36" fmla="*/ 323850 w 352425"/>
              <a:gd name="connsiteY36" fmla="*/ 904875 h 1457325"/>
              <a:gd name="connsiteX37" fmla="*/ 323850 w 352425"/>
              <a:gd name="connsiteY37" fmla="*/ 934403 h 1457325"/>
              <a:gd name="connsiteX38" fmla="*/ 300990 w 352425"/>
              <a:gd name="connsiteY38" fmla="*/ 936308 h 1457325"/>
              <a:gd name="connsiteX39" fmla="*/ 322898 w 352425"/>
              <a:gd name="connsiteY39" fmla="*/ 960120 h 1457325"/>
              <a:gd name="connsiteX40" fmla="*/ 322898 w 352425"/>
              <a:gd name="connsiteY40" fmla="*/ 990600 h 1457325"/>
              <a:gd name="connsiteX41" fmla="*/ 37148 w 352425"/>
              <a:gd name="connsiteY41" fmla="*/ 990600 h 1457325"/>
              <a:gd name="connsiteX42" fmla="*/ 60960 w 352425"/>
              <a:gd name="connsiteY42" fmla="*/ 959168 h 1457325"/>
              <a:gd name="connsiteX43" fmla="*/ 298133 w 352425"/>
              <a:gd name="connsiteY43" fmla="*/ 959168 h 1457325"/>
              <a:gd name="connsiteX44" fmla="*/ 322898 w 352425"/>
              <a:gd name="connsiteY44" fmla="*/ 960120 h 1457325"/>
              <a:gd name="connsiteX45" fmla="*/ 37148 w 352425"/>
              <a:gd name="connsiteY45" fmla="*/ 762000 h 1457325"/>
              <a:gd name="connsiteX46" fmla="*/ 37148 w 352425"/>
              <a:gd name="connsiteY46" fmla="*/ 731520 h 1457325"/>
              <a:gd name="connsiteX47" fmla="*/ 323850 w 352425"/>
              <a:gd name="connsiteY47" fmla="*/ 731520 h 1457325"/>
              <a:gd name="connsiteX48" fmla="*/ 323850 w 352425"/>
              <a:gd name="connsiteY48" fmla="*/ 762000 h 1457325"/>
              <a:gd name="connsiteX49" fmla="*/ 37148 w 352425"/>
              <a:gd name="connsiteY49" fmla="*/ 762000 h 1457325"/>
              <a:gd name="connsiteX50" fmla="*/ 322898 w 352425"/>
              <a:gd name="connsiteY50" fmla="*/ 789623 h 1457325"/>
              <a:gd name="connsiteX51" fmla="*/ 322898 w 352425"/>
              <a:gd name="connsiteY51" fmla="*/ 820103 h 1457325"/>
              <a:gd name="connsiteX52" fmla="*/ 300038 w 352425"/>
              <a:gd name="connsiteY52" fmla="*/ 821055 h 1457325"/>
              <a:gd name="connsiteX53" fmla="*/ 60008 w 352425"/>
              <a:gd name="connsiteY53" fmla="*/ 821055 h 1457325"/>
              <a:gd name="connsiteX54" fmla="*/ 36195 w 352425"/>
              <a:gd name="connsiteY54" fmla="*/ 789623 h 1457325"/>
              <a:gd name="connsiteX55" fmla="*/ 322898 w 352425"/>
              <a:gd name="connsiteY55" fmla="*/ 789623 h 1457325"/>
              <a:gd name="connsiteX56" fmla="*/ 39053 w 352425"/>
              <a:gd name="connsiteY56" fmla="*/ 647700 h 1457325"/>
              <a:gd name="connsiteX57" fmla="*/ 61913 w 352425"/>
              <a:gd name="connsiteY57" fmla="*/ 616268 h 1457325"/>
              <a:gd name="connsiteX58" fmla="*/ 301943 w 352425"/>
              <a:gd name="connsiteY58" fmla="*/ 616268 h 1457325"/>
              <a:gd name="connsiteX59" fmla="*/ 324803 w 352425"/>
              <a:gd name="connsiteY59" fmla="*/ 617220 h 1457325"/>
              <a:gd name="connsiteX60" fmla="*/ 324803 w 352425"/>
              <a:gd name="connsiteY60" fmla="*/ 647700 h 1457325"/>
              <a:gd name="connsiteX61" fmla="*/ 39053 w 352425"/>
              <a:gd name="connsiteY61" fmla="*/ 647700 h 1457325"/>
              <a:gd name="connsiteX62" fmla="*/ 37148 w 352425"/>
              <a:gd name="connsiteY62" fmla="*/ 561975 h 1457325"/>
              <a:gd name="connsiteX63" fmla="*/ 323850 w 352425"/>
              <a:gd name="connsiteY63" fmla="*/ 561975 h 1457325"/>
              <a:gd name="connsiteX64" fmla="*/ 323850 w 352425"/>
              <a:gd name="connsiteY64" fmla="*/ 591503 h 1457325"/>
              <a:gd name="connsiteX65" fmla="*/ 300990 w 352425"/>
              <a:gd name="connsiteY65" fmla="*/ 592455 h 1457325"/>
              <a:gd name="connsiteX66" fmla="*/ 60960 w 352425"/>
              <a:gd name="connsiteY66" fmla="*/ 592455 h 1457325"/>
              <a:gd name="connsiteX67" fmla="*/ 37148 w 352425"/>
              <a:gd name="connsiteY67" fmla="*/ 561975 h 1457325"/>
              <a:gd name="connsiteX68" fmla="*/ 60960 w 352425"/>
              <a:gd name="connsiteY68" fmla="*/ 1073468 h 1457325"/>
              <a:gd name="connsiteX69" fmla="*/ 300990 w 352425"/>
              <a:gd name="connsiteY69" fmla="*/ 1073468 h 1457325"/>
              <a:gd name="connsiteX70" fmla="*/ 323850 w 352425"/>
              <a:gd name="connsiteY70" fmla="*/ 1074420 h 1457325"/>
              <a:gd name="connsiteX71" fmla="*/ 323850 w 352425"/>
              <a:gd name="connsiteY71" fmla="*/ 1103948 h 1457325"/>
              <a:gd name="connsiteX72" fmla="*/ 37148 w 352425"/>
              <a:gd name="connsiteY72" fmla="*/ 1103948 h 1457325"/>
              <a:gd name="connsiteX73" fmla="*/ 60960 w 352425"/>
              <a:gd name="connsiteY73" fmla="*/ 1073468 h 1457325"/>
              <a:gd name="connsiteX74" fmla="*/ 323850 w 352425"/>
              <a:gd name="connsiteY74" fmla="*/ 533400 h 1457325"/>
              <a:gd name="connsiteX75" fmla="*/ 38100 w 352425"/>
              <a:gd name="connsiteY75" fmla="*/ 533400 h 1457325"/>
              <a:gd name="connsiteX76" fmla="*/ 60008 w 352425"/>
              <a:gd name="connsiteY76" fmla="*/ 502920 h 1457325"/>
              <a:gd name="connsiteX77" fmla="*/ 301943 w 352425"/>
              <a:gd name="connsiteY77" fmla="*/ 502920 h 1457325"/>
              <a:gd name="connsiteX78" fmla="*/ 324803 w 352425"/>
              <a:gd name="connsiteY78" fmla="*/ 504825 h 1457325"/>
              <a:gd name="connsiteX79" fmla="*/ 323850 w 352425"/>
              <a:gd name="connsiteY79" fmla="*/ 533400 h 1457325"/>
              <a:gd name="connsiteX80" fmla="*/ 38100 w 352425"/>
              <a:gd name="connsiteY80" fmla="*/ 447675 h 1457325"/>
              <a:gd name="connsiteX81" fmla="*/ 322898 w 352425"/>
              <a:gd name="connsiteY81" fmla="*/ 447675 h 1457325"/>
              <a:gd name="connsiteX82" fmla="*/ 322898 w 352425"/>
              <a:gd name="connsiteY82" fmla="*/ 477203 h 1457325"/>
              <a:gd name="connsiteX83" fmla="*/ 300990 w 352425"/>
              <a:gd name="connsiteY83" fmla="*/ 479108 h 1457325"/>
              <a:gd name="connsiteX84" fmla="*/ 59055 w 352425"/>
              <a:gd name="connsiteY84" fmla="*/ 479108 h 1457325"/>
              <a:gd name="connsiteX85" fmla="*/ 38100 w 352425"/>
              <a:gd name="connsiteY85" fmla="*/ 447675 h 1457325"/>
              <a:gd name="connsiteX86" fmla="*/ 37148 w 352425"/>
              <a:gd name="connsiteY86" fmla="*/ 218123 h 1457325"/>
              <a:gd name="connsiteX87" fmla="*/ 322898 w 352425"/>
              <a:gd name="connsiteY87" fmla="*/ 218123 h 1457325"/>
              <a:gd name="connsiteX88" fmla="*/ 322898 w 352425"/>
              <a:gd name="connsiteY88" fmla="*/ 248603 h 1457325"/>
              <a:gd name="connsiteX89" fmla="*/ 300038 w 352425"/>
              <a:gd name="connsiteY89" fmla="*/ 249555 h 1457325"/>
              <a:gd name="connsiteX90" fmla="*/ 60008 w 352425"/>
              <a:gd name="connsiteY90" fmla="*/ 249555 h 1457325"/>
              <a:gd name="connsiteX91" fmla="*/ 37148 w 352425"/>
              <a:gd name="connsiteY91" fmla="*/ 218123 h 1457325"/>
              <a:gd name="connsiteX92" fmla="*/ 61913 w 352425"/>
              <a:gd name="connsiteY92" fmla="*/ 273368 h 1457325"/>
              <a:gd name="connsiteX93" fmla="*/ 299085 w 352425"/>
              <a:gd name="connsiteY93" fmla="*/ 273368 h 1457325"/>
              <a:gd name="connsiteX94" fmla="*/ 323850 w 352425"/>
              <a:gd name="connsiteY94" fmla="*/ 274320 h 1457325"/>
              <a:gd name="connsiteX95" fmla="*/ 323850 w 352425"/>
              <a:gd name="connsiteY95" fmla="*/ 304800 h 1457325"/>
              <a:gd name="connsiteX96" fmla="*/ 39053 w 352425"/>
              <a:gd name="connsiteY96" fmla="*/ 304800 h 1457325"/>
              <a:gd name="connsiteX97" fmla="*/ 61913 w 352425"/>
              <a:gd name="connsiteY97" fmla="*/ 273368 h 1457325"/>
              <a:gd name="connsiteX98" fmla="*/ 322898 w 352425"/>
              <a:gd name="connsiteY98" fmla="*/ 332423 h 1457325"/>
              <a:gd name="connsiteX99" fmla="*/ 322898 w 352425"/>
              <a:gd name="connsiteY99" fmla="*/ 362903 h 1457325"/>
              <a:gd name="connsiteX100" fmla="*/ 300038 w 352425"/>
              <a:gd name="connsiteY100" fmla="*/ 363855 h 1457325"/>
              <a:gd name="connsiteX101" fmla="*/ 60008 w 352425"/>
              <a:gd name="connsiteY101" fmla="*/ 363855 h 1457325"/>
              <a:gd name="connsiteX102" fmla="*/ 36195 w 352425"/>
              <a:gd name="connsiteY102" fmla="*/ 332423 h 1457325"/>
              <a:gd name="connsiteX103" fmla="*/ 322898 w 352425"/>
              <a:gd name="connsiteY103" fmla="*/ 332423 h 1457325"/>
              <a:gd name="connsiteX104" fmla="*/ 60960 w 352425"/>
              <a:gd name="connsiteY104" fmla="*/ 387668 h 1457325"/>
              <a:gd name="connsiteX105" fmla="*/ 300990 w 352425"/>
              <a:gd name="connsiteY105" fmla="*/ 387668 h 1457325"/>
              <a:gd name="connsiteX106" fmla="*/ 323850 w 352425"/>
              <a:gd name="connsiteY106" fmla="*/ 388620 h 1457325"/>
              <a:gd name="connsiteX107" fmla="*/ 323850 w 352425"/>
              <a:gd name="connsiteY107" fmla="*/ 419100 h 1457325"/>
              <a:gd name="connsiteX108" fmla="*/ 39053 w 352425"/>
              <a:gd name="connsiteY108" fmla="*/ 419100 h 1457325"/>
              <a:gd name="connsiteX109" fmla="*/ 60960 w 352425"/>
              <a:gd name="connsiteY109" fmla="*/ 387668 h 1457325"/>
              <a:gd name="connsiteX110" fmla="*/ 60960 w 352425"/>
              <a:gd name="connsiteY110" fmla="*/ 844868 h 1457325"/>
              <a:gd name="connsiteX111" fmla="*/ 300990 w 352425"/>
              <a:gd name="connsiteY111" fmla="*/ 844868 h 1457325"/>
              <a:gd name="connsiteX112" fmla="*/ 324803 w 352425"/>
              <a:gd name="connsiteY112" fmla="*/ 845820 h 1457325"/>
              <a:gd name="connsiteX113" fmla="*/ 324803 w 352425"/>
              <a:gd name="connsiteY113" fmla="*/ 875348 h 1457325"/>
              <a:gd name="connsiteX114" fmla="*/ 40005 w 352425"/>
              <a:gd name="connsiteY114" fmla="*/ 875348 h 1457325"/>
              <a:gd name="connsiteX115" fmla="*/ 60960 w 352425"/>
              <a:gd name="connsiteY115" fmla="*/ 844868 h 1457325"/>
              <a:gd name="connsiteX116" fmla="*/ 37148 w 352425"/>
              <a:gd name="connsiteY116" fmla="*/ 1019175 h 1457325"/>
              <a:gd name="connsiteX117" fmla="*/ 323850 w 352425"/>
              <a:gd name="connsiteY117" fmla="*/ 1019175 h 1457325"/>
              <a:gd name="connsiteX118" fmla="*/ 323850 w 352425"/>
              <a:gd name="connsiteY118" fmla="*/ 1049655 h 1457325"/>
              <a:gd name="connsiteX119" fmla="*/ 219075 w 352425"/>
              <a:gd name="connsiteY119" fmla="*/ 1049655 h 1457325"/>
              <a:gd name="connsiteX120" fmla="*/ 61913 w 352425"/>
              <a:gd name="connsiteY120" fmla="*/ 1049655 h 1457325"/>
              <a:gd name="connsiteX121" fmla="*/ 37148 w 352425"/>
              <a:gd name="connsiteY121" fmla="*/ 1019175 h 145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352425" h="1457325">
                <a:moveTo>
                  <a:pt x="360045" y="1458278"/>
                </a:moveTo>
                <a:cubicBezTo>
                  <a:pt x="360045" y="1449705"/>
                  <a:pt x="360045" y="1442085"/>
                  <a:pt x="360045" y="1433513"/>
                </a:cubicBezTo>
                <a:cubicBezTo>
                  <a:pt x="360045" y="1008698"/>
                  <a:pt x="360045" y="584835"/>
                  <a:pt x="360998" y="160020"/>
                </a:cubicBezTo>
                <a:cubicBezTo>
                  <a:pt x="360998" y="138113"/>
                  <a:pt x="353378" y="129540"/>
                  <a:pt x="334328" y="122873"/>
                </a:cubicBezTo>
                <a:cubicBezTo>
                  <a:pt x="263843" y="98108"/>
                  <a:pt x="194310" y="71438"/>
                  <a:pt x="124778" y="45720"/>
                </a:cubicBezTo>
                <a:cubicBezTo>
                  <a:pt x="83820" y="30480"/>
                  <a:pt x="43815" y="16193"/>
                  <a:pt x="0" y="0"/>
                </a:cubicBezTo>
                <a:cubicBezTo>
                  <a:pt x="0" y="487680"/>
                  <a:pt x="0" y="972503"/>
                  <a:pt x="0" y="1457325"/>
                </a:cubicBezTo>
                <a:lnTo>
                  <a:pt x="360045" y="1457325"/>
                </a:lnTo>
                <a:close/>
                <a:moveTo>
                  <a:pt x="323850" y="1391603"/>
                </a:moveTo>
                <a:cubicBezTo>
                  <a:pt x="315278" y="1392555"/>
                  <a:pt x="307658" y="1392555"/>
                  <a:pt x="300990" y="1392555"/>
                </a:cubicBezTo>
                <a:cubicBezTo>
                  <a:pt x="220980" y="1392555"/>
                  <a:pt x="140970" y="1392555"/>
                  <a:pt x="60960" y="1392555"/>
                </a:cubicBezTo>
                <a:cubicBezTo>
                  <a:pt x="34290" y="1392555"/>
                  <a:pt x="34290" y="1392555"/>
                  <a:pt x="37148" y="1362075"/>
                </a:cubicBezTo>
                <a:cubicBezTo>
                  <a:pt x="131445" y="1362075"/>
                  <a:pt x="226695" y="1362075"/>
                  <a:pt x="323850" y="1362075"/>
                </a:cubicBezTo>
                <a:cubicBezTo>
                  <a:pt x="323850" y="1372553"/>
                  <a:pt x="323850" y="1381125"/>
                  <a:pt x="323850" y="1391603"/>
                </a:cubicBezTo>
                <a:close/>
                <a:moveTo>
                  <a:pt x="323850" y="1333500"/>
                </a:moveTo>
                <a:cubicBezTo>
                  <a:pt x="228600" y="1333500"/>
                  <a:pt x="133350" y="1333500"/>
                  <a:pt x="37148" y="1333500"/>
                </a:cubicBezTo>
                <a:cubicBezTo>
                  <a:pt x="33338" y="1302068"/>
                  <a:pt x="33338" y="1302068"/>
                  <a:pt x="60960" y="1302068"/>
                </a:cubicBezTo>
                <a:cubicBezTo>
                  <a:pt x="140970" y="1302068"/>
                  <a:pt x="220980" y="1302068"/>
                  <a:pt x="300990" y="1302068"/>
                </a:cubicBezTo>
                <a:cubicBezTo>
                  <a:pt x="308610" y="1302068"/>
                  <a:pt x="316230" y="1303020"/>
                  <a:pt x="323850" y="1303020"/>
                </a:cubicBezTo>
                <a:cubicBezTo>
                  <a:pt x="323850" y="1314450"/>
                  <a:pt x="323850" y="1323023"/>
                  <a:pt x="323850" y="1333500"/>
                </a:cubicBezTo>
                <a:close/>
                <a:moveTo>
                  <a:pt x="323850" y="1277303"/>
                </a:moveTo>
                <a:cubicBezTo>
                  <a:pt x="315278" y="1278255"/>
                  <a:pt x="307658" y="1278255"/>
                  <a:pt x="300990" y="1278255"/>
                </a:cubicBezTo>
                <a:cubicBezTo>
                  <a:pt x="220980" y="1278255"/>
                  <a:pt x="140970" y="1278255"/>
                  <a:pt x="60960" y="1278255"/>
                </a:cubicBezTo>
                <a:cubicBezTo>
                  <a:pt x="34290" y="1278255"/>
                  <a:pt x="34290" y="1278255"/>
                  <a:pt x="37148" y="1247775"/>
                </a:cubicBezTo>
                <a:cubicBezTo>
                  <a:pt x="131445" y="1247775"/>
                  <a:pt x="226695" y="1247775"/>
                  <a:pt x="323850" y="1247775"/>
                </a:cubicBezTo>
                <a:cubicBezTo>
                  <a:pt x="323850" y="1258253"/>
                  <a:pt x="323850" y="1266825"/>
                  <a:pt x="323850" y="1277303"/>
                </a:cubicBezTo>
                <a:close/>
                <a:moveTo>
                  <a:pt x="322898" y="1163003"/>
                </a:moveTo>
                <a:cubicBezTo>
                  <a:pt x="315278" y="1163003"/>
                  <a:pt x="307658" y="1163955"/>
                  <a:pt x="300038" y="1163955"/>
                </a:cubicBezTo>
                <a:cubicBezTo>
                  <a:pt x="220028" y="1163955"/>
                  <a:pt x="140018" y="1163955"/>
                  <a:pt x="60008" y="1163955"/>
                </a:cubicBezTo>
                <a:cubicBezTo>
                  <a:pt x="33338" y="1163955"/>
                  <a:pt x="33338" y="1163955"/>
                  <a:pt x="36195" y="1133475"/>
                </a:cubicBezTo>
                <a:cubicBezTo>
                  <a:pt x="130493" y="1133475"/>
                  <a:pt x="225743" y="1133475"/>
                  <a:pt x="322898" y="1133475"/>
                </a:cubicBezTo>
                <a:cubicBezTo>
                  <a:pt x="322898" y="1140143"/>
                  <a:pt x="323850" y="1144905"/>
                  <a:pt x="323850" y="1150620"/>
                </a:cubicBezTo>
                <a:cubicBezTo>
                  <a:pt x="324803" y="1154430"/>
                  <a:pt x="323850" y="1157288"/>
                  <a:pt x="322898" y="1163003"/>
                </a:cubicBezTo>
                <a:close/>
                <a:moveTo>
                  <a:pt x="300990" y="936308"/>
                </a:moveTo>
                <a:cubicBezTo>
                  <a:pt x="220980" y="936308"/>
                  <a:pt x="140970" y="936308"/>
                  <a:pt x="60960" y="936308"/>
                </a:cubicBezTo>
                <a:cubicBezTo>
                  <a:pt x="34290" y="936308"/>
                  <a:pt x="34290" y="936308"/>
                  <a:pt x="37148" y="904875"/>
                </a:cubicBezTo>
                <a:cubicBezTo>
                  <a:pt x="133350" y="904875"/>
                  <a:pt x="227648" y="904875"/>
                  <a:pt x="323850" y="904875"/>
                </a:cubicBezTo>
                <a:cubicBezTo>
                  <a:pt x="323850" y="915353"/>
                  <a:pt x="323850" y="923925"/>
                  <a:pt x="323850" y="934403"/>
                </a:cubicBezTo>
                <a:cubicBezTo>
                  <a:pt x="316230" y="935355"/>
                  <a:pt x="308610" y="936308"/>
                  <a:pt x="300990" y="936308"/>
                </a:cubicBezTo>
                <a:close/>
                <a:moveTo>
                  <a:pt x="322898" y="960120"/>
                </a:moveTo>
                <a:cubicBezTo>
                  <a:pt x="322898" y="970598"/>
                  <a:pt x="322898" y="980123"/>
                  <a:pt x="322898" y="990600"/>
                </a:cubicBezTo>
                <a:cubicBezTo>
                  <a:pt x="227648" y="990600"/>
                  <a:pt x="133350" y="990600"/>
                  <a:pt x="37148" y="990600"/>
                </a:cubicBezTo>
                <a:cubicBezTo>
                  <a:pt x="34290" y="959168"/>
                  <a:pt x="34290" y="959168"/>
                  <a:pt x="60960" y="959168"/>
                </a:cubicBezTo>
                <a:cubicBezTo>
                  <a:pt x="140018" y="959168"/>
                  <a:pt x="219075" y="959168"/>
                  <a:pt x="298133" y="959168"/>
                </a:cubicBezTo>
                <a:cubicBezTo>
                  <a:pt x="306705" y="959168"/>
                  <a:pt x="313373" y="960120"/>
                  <a:pt x="322898" y="960120"/>
                </a:cubicBezTo>
                <a:close/>
                <a:moveTo>
                  <a:pt x="37148" y="762000"/>
                </a:moveTo>
                <a:cubicBezTo>
                  <a:pt x="37148" y="752475"/>
                  <a:pt x="37148" y="742950"/>
                  <a:pt x="37148" y="731520"/>
                </a:cubicBezTo>
                <a:cubicBezTo>
                  <a:pt x="133350" y="731520"/>
                  <a:pt x="227648" y="731520"/>
                  <a:pt x="323850" y="731520"/>
                </a:cubicBezTo>
                <a:cubicBezTo>
                  <a:pt x="323850" y="741998"/>
                  <a:pt x="323850" y="751523"/>
                  <a:pt x="323850" y="762000"/>
                </a:cubicBezTo>
                <a:cubicBezTo>
                  <a:pt x="227648" y="762000"/>
                  <a:pt x="133350" y="762000"/>
                  <a:pt x="37148" y="762000"/>
                </a:cubicBezTo>
                <a:close/>
                <a:moveTo>
                  <a:pt x="322898" y="789623"/>
                </a:moveTo>
                <a:cubicBezTo>
                  <a:pt x="322898" y="799148"/>
                  <a:pt x="322898" y="808673"/>
                  <a:pt x="322898" y="820103"/>
                </a:cubicBezTo>
                <a:cubicBezTo>
                  <a:pt x="315278" y="820103"/>
                  <a:pt x="307658" y="821055"/>
                  <a:pt x="300038" y="821055"/>
                </a:cubicBezTo>
                <a:cubicBezTo>
                  <a:pt x="220028" y="821055"/>
                  <a:pt x="140018" y="821055"/>
                  <a:pt x="60008" y="821055"/>
                </a:cubicBezTo>
                <a:cubicBezTo>
                  <a:pt x="33338" y="821055"/>
                  <a:pt x="33338" y="821055"/>
                  <a:pt x="36195" y="789623"/>
                </a:cubicBezTo>
                <a:cubicBezTo>
                  <a:pt x="133350" y="789623"/>
                  <a:pt x="227648" y="789623"/>
                  <a:pt x="322898" y="789623"/>
                </a:cubicBezTo>
                <a:close/>
                <a:moveTo>
                  <a:pt x="39053" y="647700"/>
                </a:moveTo>
                <a:cubicBezTo>
                  <a:pt x="32385" y="618173"/>
                  <a:pt x="33338" y="616268"/>
                  <a:pt x="61913" y="616268"/>
                </a:cubicBezTo>
                <a:cubicBezTo>
                  <a:pt x="141923" y="616268"/>
                  <a:pt x="221933" y="616268"/>
                  <a:pt x="301943" y="616268"/>
                </a:cubicBezTo>
                <a:cubicBezTo>
                  <a:pt x="308610" y="616268"/>
                  <a:pt x="315278" y="617220"/>
                  <a:pt x="324803" y="617220"/>
                </a:cubicBezTo>
                <a:cubicBezTo>
                  <a:pt x="324803" y="628650"/>
                  <a:pt x="324803" y="637223"/>
                  <a:pt x="324803" y="647700"/>
                </a:cubicBezTo>
                <a:cubicBezTo>
                  <a:pt x="228600" y="647700"/>
                  <a:pt x="133350" y="647700"/>
                  <a:pt x="39053" y="647700"/>
                </a:cubicBezTo>
                <a:close/>
                <a:moveTo>
                  <a:pt x="37148" y="561975"/>
                </a:moveTo>
                <a:cubicBezTo>
                  <a:pt x="131445" y="561975"/>
                  <a:pt x="226695" y="561975"/>
                  <a:pt x="323850" y="561975"/>
                </a:cubicBezTo>
                <a:cubicBezTo>
                  <a:pt x="323850" y="571500"/>
                  <a:pt x="323850" y="581025"/>
                  <a:pt x="323850" y="591503"/>
                </a:cubicBezTo>
                <a:cubicBezTo>
                  <a:pt x="315278" y="591503"/>
                  <a:pt x="307658" y="592455"/>
                  <a:pt x="300990" y="592455"/>
                </a:cubicBezTo>
                <a:cubicBezTo>
                  <a:pt x="220980" y="592455"/>
                  <a:pt x="140970" y="592455"/>
                  <a:pt x="60960" y="592455"/>
                </a:cubicBezTo>
                <a:cubicBezTo>
                  <a:pt x="34290" y="593408"/>
                  <a:pt x="34290" y="593408"/>
                  <a:pt x="37148" y="561975"/>
                </a:cubicBezTo>
                <a:close/>
                <a:moveTo>
                  <a:pt x="60960" y="1073468"/>
                </a:moveTo>
                <a:cubicBezTo>
                  <a:pt x="140970" y="1073468"/>
                  <a:pt x="220980" y="1073468"/>
                  <a:pt x="300990" y="1073468"/>
                </a:cubicBezTo>
                <a:cubicBezTo>
                  <a:pt x="308610" y="1073468"/>
                  <a:pt x="316230" y="1074420"/>
                  <a:pt x="323850" y="1074420"/>
                </a:cubicBezTo>
                <a:cubicBezTo>
                  <a:pt x="323850" y="1084898"/>
                  <a:pt x="323850" y="1094423"/>
                  <a:pt x="323850" y="1103948"/>
                </a:cubicBezTo>
                <a:cubicBezTo>
                  <a:pt x="228600" y="1103948"/>
                  <a:pt x="133350" y="1103948"/>
                  <a:pt x="37148" y="1103948"/>
                </a:cubicBezTo>
                <a:cubicBezTo>
                  <a:pt x="34290" y="1074420"/>
                  <a:pt x="34290" y="1073468"/>
                  <a:pt x="60960" y="1073468"/>
                </a:cubicBezTo>
                <a:close/>
                <a:moveTo>
                  <a:pt x="323850" y="533400"/>
                </a:moveTo>
                <a:cubicBezTo>
                  <a:pt x="228600" y="533400"/>
                  <a:pt x="133350" y="533400"/>
                  <a:pt x="38100" y="533400"/>
                </a:cubicBezTo>
                <a:cubicBezTo>
                  <a:pt x="33338" y="503873"/>
                  <a:pt x="33338" y="502920"/>
                  <a:pt x="60008" y="502920"/>
                </a:cubicBezTo>
                <a:cubicBezTo>
                  <a:pt x="140970" y="502920"/>
                  <a:pt x="220980" y="502920"/>
                  <a:pt x="301943" y="502920"/>
                </a:cubicBezTo>
                <a:cubicBezTo>
                  <a:pt x="308610" y="502920"/>
                  <a:pt x="315278" y="503873"/>
                  <a:pt x="324803" y="504825"/>
                </a:cubicBezTo>
                <a:cubicBezTo>
                  <a:pt x="323850" y="514350"/>
                  <a:pt x="323850" y="522923"/>
                  <a:pt x="323850" y="533400"/>
                </a:cubicBezTo>
                <a:close/>
                <a:moveTo>
                  <a:pt x="38100" y="447675"/>
                </a:moveTo>
                <a:cubicBezTo>
                  <a:pt x="132398" y="447675"/>
                  <a:pt x="227648" y="447675"/>
                  <a:pt x="322898" y="447675"/>
                </a:cubicBezTo>
                <a:cubicBezTo>
                  <a:pt x="322898" y="457200"/>
                  <a:pt x="322898" y="465773"/>
                  <a:pt x="322898" y="477203"/>
                </a:cubicBezTo>
                <a:cubicBezTo>
                  <a:pt x="315278" y="478155"/>
                  <a:pt x="308610" y="479108"/>
                  <a:pt x="300990" y="479108"/>
                </a:cubicBezTo>
                <a:cubicBezTo>
                  <a:pt x="220028" y="479108"/>
                  <a:pt x="140018" y="479108"/>
                  <a:pt x="59055" y="479108"/>
                </a:cubicBezTo>
                <a:cubicBezTo>
                  <a:pt x="34290" y="479108"/>
                  <a:pt x="33338" y="477203"/>
                  <a:pt x="38100" y="447675"/>
                </a:cubicBezTo>
                <a:close/>
                <a:moveTo>
                  <a:pt x="37148" y="218123"/>
                </a:moveTo>
                <a:cubicBezTo>
                  <a:pt x="132398" y="218123"/>
                  <a:pt x="226695" y="218123"/>
                  <a:pt x="322898" y="218123"/>
                </a:cubicBezTo>
                <a:cubicBezTo>
                  <a:pt x="322898" y="227648"/>
                  <a:pt x="322898" y="237173"/>
                  <a:pt x="322898" y="248603"/>
                </a:cubicBezTo>
                <a:cubicBezTo>
                  <a:pt x="315278" y="248603"/>
                  <a:pt x="307658" y="249555"/>
                  <a:pt x="300038" y="249555"/>
                </a:cubicBezTo>
                <a:cubicBezTo>
                  <a:pt x="220028" y="249555"/>
                  <a:pt x="140018" y="249555"/>
                  <a:pt x="60008" y="249555"/>
                </a:cubicBezTo>
                <a:cubicBezTo>
                  <a:pt x="34290" y="250508"/>
                  <a:pt x="34290" y="249555"/>
                  <a:pt x="37148" y="218123"/>
                </a:cubicBezTo>
                <a:close/>
                <a:moveTo>
                  <a:pt x="61913" y="273368"/>
                </a:moveTo>
                <a:cubicBezTo>
                  <a:pt x="140970" y="273368"/>
                  <a:pt x="220028" y="273368"/>
                  <a:pt x="299085" y="273368"/>
                </a:cubicBezTo>
                <a:cubicBezTo>
                  <a:pt x="306705" y="273368"/>
                  <a:pt x="314325" y="274320"/>
                  <a:pt x="323850" y="274320"/>
                </a:cubicBezTo>
                <a:cubicBezTo>
                  <a:pt x="323850" y="285750"/>
                  <a:pt x="323850" y="294323"/>
                  <a:pt x="323850" y="304800"/>
                </a:cubicBezTo>
                <a:cubicBezTo>
                  <a:pt x="227648" y="304800"/>
                  <a:pt x="133350" y="304800"/>
                  <a:pt x="39053" y="304800"/>
                </a:cubicBezTo>
                <a:cubicBezTo>
                  <a:pt x="32385" y="275273"/>
                  <a:pt x="33338" y="273368"/>
                  <a:pt x="61913" y="273368"/>
                </a:cubicBezTo>
                <a:close/>
                <a:moveTo>
                  <a:pt x="322898" y="332423"/>
                </a:moveTo>
                <a:cubicBezTo>
                  <a:pt x="322898" y="341948"/>
                  <a:pt x="322898" y="351473"/>
                  <a:pt x="322898" y="362903"/>
                </a:cubicBezTo>
                <a:cubicBezTo>
                  <a:pt x="315278" y="362903"/>
                  <a:pt x="307658" y="363855"/>
                  <a:pt x="300038" y="363855"/>
                </a:cubicBezTo>
                <a:cubicBezTo>
                  <a:pt x="220028" y="363855"/>
                  <a:pt x="140018" y="363855"/>
                  <a:pt x="60008" y="363855"/>
                </a:cubicBezTo>
                <a:cubicBezTo>
                  <a:pt x="33338" y="363855"/>
                  <a:pt x="33338" y="363855"/>
                  <a:pt x="36195" y="332423"/>
                </a:cubicBezTo>
                <a:cubicBezTo>
                  <a:pt x="133350" y="332423"/>
                  <a:pt x="227648" y="332423"/>
                  <a:pt x="322898" y="332423"/>
                </a:cubicBezTo>
                <a:close/>
                <a:moveTo>
                  <a:pt x="60960" y="387668"/>
                </a:moveTo>
                <a:cubicBezTo>
                  <a:pt x="140970" y="387668"/>
                  <a:pt x="220980" y="387668"/>
                  <a:pt x="300990" y="387668"/>
                </a:cubicBezTo>
                <a:cubicBezTo>
                  <a:pt x="307658" y="387668"/>
                  <a:pt x="314325" y="388620"/>
                  <a:pt x="323850" y="388620"/>
                </a:cubicBezTo>
                <a:cubicBezTo>
                  <a:pt x="323850" y="400050"/>
                  <a:pt x="323850" y="408623"/>
                  <a:pt x="323850" y="419100"/>
                </a:cubicBezTo>
                <a:cubicBezTo>
                  <a:pt x="227648" y="419100"/>
                  <a:pt x="133350" y="419100"/>
                  <a:pt x="39053" y="419100"/>
                </a:cubicBezTo>
                <a:cubicBezTo>
                  <a:pt x="32385" y="389573"/>
                  <a:pt x="33338" y="387668"/>
                  <a:pt x="60960" y="387668"/>
                </a:cubicBezTo>
                <a:close/>
                <a:moveTo>
                  <a:pt x="60960" y="844868"/>
                </a:moveTo>
                <a:cubicBezTo>
                  <a:pt x="140970" y="844868"/>
                  <a:pt x="220980" y="844868"/>
                  <a:pt x="300990" y="844868"/>
                </a:cubicBezTo>
                <a:cubicBezTo>
                  <a:pt x="308610" y="844868"/>
                  <a:pt x="316230" y="845820"/>
                  <a:pt x="324803" y="845820"/>
                </a:cubicBezTo>
                <a:cubicBezTo>
                  <a:pt x="324803" y="856298"/>
                  <a:pt x="324803" y="864870"/>
                  <a:pt x="324803" y="875348"/>
                </a:cubicBezTo>
                <a:cubicBezTo>
                  <a:pt x="229553" y="875348"/>
                  <a:pt x="135255" y="875348"/>
                  <a:pt x="40005" y="875348"/>
                </a:cubicBezTo>
                <a:cubicBezTo>
                  <a:pt x="31433" y="848678"/>
                  <a:pt x="33338" y="844868"/>
                  <a:pt x="60960" y="844868"/>
                </a:cubicBezTo>
                <a:close/>
                <a:moveTo>
                  <a:pt x="37148" y="1019175"/>
                </a:moveTo>
                <a:cubicBezTo>
                  <a:pt x="131445" y="1019175"/>
                  <a:pt x="226695" y="1019175"/>
                  <a:pt x="323850" y="1019175"/>
                </a:cubicBezTo>
                <a:cubicBezTo>
                  <a:pt x="323850" y="1028700"/>
                  <a:pt x="323850" y="1037273"/>
                  <a:pt x="323850" y="1049655"/>
                </a:cubicBezTo>
                <a:cubicBezTo>
                  <a:pt x="287655" y="1049655"/>
                  <a:pt x="253365" y="1049655"/>
                  <a:pt x="219075" y="1049655"/>
                </a:cubicBezTo>
                <a:cubicBezTo>
                  <a:pt x="166688" y="1049655"/>
                  <a:pt x="114300" y="1048703"/>
                  <a:pt x="61913" y="1049655"/>
                </a:cubicBezTo>
                <a:cubicBezTo>
                  <a:pt x="38100" y="1051560"/>
                  <a:pt x="31433" y="1042988"/>
                  <a:pt x="37148" y="101917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98804212-77B1-450E-B1C3-3A7C12783091}"/>
              </a:ext>
            </a:extLst>
          </p:cNvPr>
          <p:cNvSpPr/>
          <p:nvPr/>
        </p:nvSpPr>
        <p:spPr>
          <a:xfrm>
            <a:off x="8886555" y="5628471"/>
            <a:ext cx="294301" cy="855283"/>
          </a:xfrm>
          <a:custGeom>
            <a:avLst/>
            <a:gdLst>
              <a:gd name="connsiteX0" fmla="*/ 417195 w 409575"/>
              <a:gd name="connsiteY0" fmla="*/ 1149668 h 1143000"/>
              <a:gd name="connsiteX1" fmla="*/ 417195 w 409575"/>
              <a:gd name="connsiteY1" fmla="*/ 0 h 1143000"/>
              <a:gd name="connsiteX2" fmla="*/ 0 w 409575"/>
              <a:gd name="connsiteY2" fmla="*/ 0 h 1143000"/>
              <a:gd name="connsiteX3" fmla="*/ 0 w 409575"/>
              <a:gd name="connsiteY3" fmla="*/ 1149668 h 1143000"/>
              <a:gd name="connsiteX4" fmla="*/ 417195 w 409575"/>
              <a:gd name="connsiteY4" fmla="*/ 1149668 h 1143000"/>
              <a:gd name="connsiteX5" fmla="*/ 342900 w 409575"/>
              <a:gd name="connsiteY5" fmla="*/ 1091565 h 1143000"/>
              <a:gd name="connsiteX6" fmla="*/ 342900 w 409575"/>
              <a:gd name="connsiteY6" fmla="*/ 921068 h 1143000"/>
              <a:gd name="connsiteX7" fmla="*/ 383858 w 409575"/>
              <a:gd name="connsiteY7" fmla="*/ 951548 h 1143000"/>
              <a:gd name="connsiteX8" fmla="*/ 383858 w 409575"/>
              <a:gd name="connsiteY8" fmla="*/ 1061085 h 1143000"/>
              <a:gd name="connsiteX9" fmla="*/ 342900 w 409575"/>
              <a:gd name="connsiteY9" fmla="*/ 1091565 h 1143000"/>
              <a:gd name="connsiteX10" fmla="*/ 382905 w 409575"/>
              <a:gd name="connsiteY10" fmla="*/ 879158 h 1143000"/>
              <a:gd name="connsiteX11" fmla="*/ 343852 w 409575"/>
              <a:gd name="connsiteY11" fmla="*/ 894398 h 1143000"/>
              <a:gd name="connsiteX12" fmla="*/ 343852 w 409575"/>
              <a:gd name="connsiteY12" fmla="*/ 727710 h 1143000"/>
              <a:gd name="connsiteX13" fmla="*/ 367665 w 409575"/>
              <a:gd name="connsiteY13" fmla="*/ 728663 h 1143000"/>
              <a:gd name="connsiteX14" fmla="*/ 382905 w 409575"/>
              <a:gd name="connsiteY14" fmla="*/ 741998 h 1143000"/>
              <a:gd name="connsiteX15" fmla="*/ 382905 w 409575"/>
              <a:gd name="connsiteY15" fmla="*/ 879158 h 1143000"/>
              <a:gd name="connsiteX16" fmla="*/ 342900 w 409575"/>
              <a:gd name="connsiteY16" fmla="*/ 139065 h 1143000"/>
              <a:gd name="connsiteX17" fmla="*/ 382905 w 409575"/>
              <a:gd name="connsiteY17" fmla="*/ 139065 h 1143000"/>
              <a:gd name="connsiteX18" fmla="*/ 382905 w 409575"/>
              <a:gd name="connsiteY18" fmla="*/ 225743 h 1143000"/>
              <a:gd name="connsiteX19" fmla="*/ 382905 w 409575"/>
              <a:gd name="connsiteY19" fmla="*/ 268605 h 1143000"/>
              <a:gd name="connsiteX20" fmla="*/ 342900 w 409575"/>
              <a:gd name="connsiteY20" fmla="*/ 301943 h 1143000"/>
              <a:gd name="connsiteX21" fmla="*/ 342900 w 409575"/>
              <a:gd name="connsiteY21" fmla="*/ 139065 h 1143000"/>
              <a:gd name="connsiteX22" fmla="*/ 382905 w 409575"/>
              <a:gd name="connsiteY22" fmla="*/ 470535 h 1143000"/>
              <a:gd name="connsiteX23" fmla="*/ 342900 w 409575"/>
              <a:gd name="connsiteY23" fmla="*/ 501015 h 1143000"/>
              <a:gd name="connsiteX24" fmla="*/ 342900 w 409575"/>
              <a:gd name="connsiteY24" fmla="*/ 340043 h 1143000"/>
              <a:gd name="connsiteX25" fmla="*/ 382905 w 409575"/>
              <a:gd name="connsiteY25" fmla="*/ 370522 h 1143000"/>
              <a:gd name="connsiteX26" fmla="*/ 382905 w 409575"/>
              <a:gd name="connsiteY26" fmla="*/ 470535 h 1143000"/>
              <a:gd name="connsiteX27" fmla="*/ 342900 w 409575"/>
              <a:gd name="connsiteY27" fmla="*/ 531495 h 1143000"/>
              <a:gd name="connsiteX28" fmla="*/ 383858 w 409575"/>
              <a:gd name="connsiteY28" fmla="*/ 559118 h 1143000"/>
              <a:gd name="connsiteX29" fmla="*/ 383858 w 409575"/>
              <a:gd name="connsiteY29" fmla="*/ 690563 h 1143000"/>
              <a:gd name="connsiteX30" fmla="*/ 342900 w 409575"/>
              <a:gd name="connsiteY30" fmla="*/ 690563 h 1143000"/>
              <a:gd name="connsiteX31" fmla="*/ 342900 w 409575"/>
              <a:gd name="connsiteY31" fmla="*/ 531495 h 1143000"/>
              <a:gd name="connsiteX32" fmla="*/ 263842 w 409575"/>
              <a:gd name="connsiteY32" fmla="*/ 139065 h 1143000"/>
              <a:gd name="connsiteX33" fmla="*/ 305752 w 409575"/>
              <a:gd name="connsiteY33" fmla="*/ 139065 h 1143000"/>
              <a:gd name="connsiteX34" fmla="*/ 305752 w 409575"/>
              <a:gd name="connsiteY34" fmla="*/ 250508 h 1143000"/>
              <a:gd name="connsiteX35" fmla="*/ 305752 w 409575"/>
              <a:gd name="connsiteY35" fmla="*/ 278130 h 1143000"/>
              <a:gd name="connsiteX36" fmla="*/ 277177 w 409575"/>
              <a:gd name="connsiteY36" fmla="*/ 302895 h 1143000"/>
              <a:gd name="connsiteX37" fmla="*/ 264795 w 409575"/>
              <a:gd name="connsiteY37" fmla="*/ 289560 h 1143000"/>
              <a:gd name="connsiteX38" fmla="*/ 263842 w 409575"/>
              <a:gd name="connsiteY38" fmla="*/ 139065 h 1143000"/>
              <a:gd name="connsiteX39" fmla="*/ 284798 w 409575"/>
              <a:gd name="connsiteY39" fmla="*/ 526733 h 1143000"/>
              <a:gd name="connsiteX40" fmla="*/ 306705 w 409575"/>
              <a:gd name="connsiteY40" fmla="*/ 549593 h 1143000"/>
              <a:gd name="connsiteX41" fmla="*/ 306705 w 409575"/>
              <a:gd name="connsiteY41" fmla="*/ 691515 h 1143000"/>
              <a:gd name="connsiteX42" fmla="*/ 264795 w 409575"/>
              <a:gd name="connsiteY42" fmla="*/ 691515 h 1143000"/>
              <a:gd name="connsiteX43" fmla="*/ 264795 w 409575"/>
              <a:gd name="connsiteY43" fmla="*/ 602933 h 1143000"/>
              <a:gd name="connsiteX44" fmla="*/ 264795 w 409575"/>
              <a:gd name="connsiteY44" fmla="*/ 550545 h 1143000"/>
              <a:gd name="connsiteX45" fmla="*/ 284798 w 409575"/>
              <a:gd name="connsiteY45" fmla="*/ 526733 h 1143000"/>
              <a:gd name="connsiteX46" fmla="*/ 230505 w 409575"/>
              <a:gd name="connsiteY46" fmla="*/ 1012508 h 1143000"/>
              <a:gd name="connsiteX47" fmla="*/ 230505 w 409575"/>
              <a:gd name="connsiteY47" fmla="*/ 1079183 h 1143000"/>
              <a:gd name="connsiteX48" fmla="*/ 210502 w 409575"/>
              <a:gd name="connsiteY48" fmla="*/ 1093470 h 1143000"/>
              <a:gd name="connsiteX49" fmla="*/ 187642 w 409575"/>
              <a:gd name="connsiteY49" fmla="*/ 1079183 h 1143000"/>
              <a:gd name="connsiteX50" fmla="*/ 187642 w 409575"/>
              <a:gd name="connsiteY50" fmla="*/ 919163 h 1143000"/>
              <a:gd name="connsiteX51" fmla="*/ 230505 w 409575"/>
              <a:gd name="connsiteY51" fmla="*/ 919163 h 1143000"/>
              <a:gd name="connsiteX52" fmla="*/ 230505 w 409575"/>
              <a:gd name="connsiteY52" fmla="*/ 1012508 h 1143000"/>
              <a:gd name="connsiteX53" fmla="*/ 187642 w 409575"/>
              <a:gd name="connsiteY53" fmla="*/ 351472 h 1143000"/>
              <a:gd name="connsiteX54" fmla="*/ 200977 w 409575"/>
              <a:gd name="connsiteY54" fmla="*/ 338138 h 1143000"/>
              <a:gd name="connsiteX55" fmla="*/ 229552 w 409575"/>
              <a:gd name="connsiteY55" fmla="*/ 337185 h 1143000"/>
              <a:gd name="connsiteX56" fmla="*/ 229552 w 409575"/>
              <a:gd name="connsiteY56" fmla="*/ 490538 h 1143000"/>
              <a:gd name="connsiteX57" fmla="*/ 208598 w 409575"/>
              <a:gd name="connsiteY57" fmla="*/ 502920 h 1143000"/>
              <a:gd name="connsiteX58" fmla="*/ 187642 w 409575"/>
              <a:gd name="connsiteY58" fmla="*/ 490538 h 1143000"/>
              <a:gd name="connsiteX59" fmla="*/ 187642 w 409575"/>
              <a:gd name="connsiteY59" fmla="*/ 351472 h 1143000"/>
              <a:gd name="connsiteX60" fmla="*/ 187642 w 409575"/>
              <a:gd name="connsiteY60" fmla="*/ 743903 h 1143000"/>
              <a:gd name="connsiteX61" fmla="*/ 227648 w 409575"/>
              <a:gd name="connsiteY61" fmla="*/ 727710 h 1143000"/>
              <a:gd name="connsiteX62" fmla="*/ 227648 w 409575"/>
              <a:gd name="connsiteY62" fmla="*/ 893445 h 1143000"/>
              <a:gd name="connsiteX63" fmla="*/ 202883 w 409575"/>
              <a:gd name="connsiteY63" fmla="*/ 893445 h 1143000"/>
              <a:gd name="connsiteX64" fmla="*/ 186690 w 409575"/>
              <a:gd name="connsiteY64" fmla="*/ 878205 h 1143000"/>
              <a:gd name="connsiteX65" fmla="*/ 187642 w 409575"/>
              <a:gd name="connsiteY65" fmla="*/ 743903 h 1143000"/>
              <a:gd name="connsiteX66" fmla="*/ 114300 w 409575"/>
              <a:gd name="connsiteY66" fmla="*/ 139065 h 1143000"/>
              <a:gd name="connsiteX67" fmla="*/ 154305 w 409575"/>
              <a:gd name="connsiteY67" fmla="*/ 139065 h 1143000"/>
              <a:gd name="connsiteX68" fmla="*/ 154305 w 409575"/>
              <a:gd name="connsiteY68" fmla="*/ 230505 h 1143000"/>
              <a:gd name="connsiteX69" fmla="*/ 154305 w 409575"/>
              <a:gd name="connsiteY69" fmla="*/ 269558 h 1143000"/>
              <a:gd name="connsiteX70" fmla="*/ 114300 w 409575"/>
              <a:gd name="connsiteY70" fmla="*/ 301943 h 1143000"/>
              <a:gd name="connsiteX71" fmla="*/ 114300 w 409575"/>
              <a:gd name="connsiteY71" fmla="*/ 139065 h 1143000"/>
              <a:gd name="connsiteX72" fmla="*/ 114300 w 409575"/>
              <a:gd name="connsiteY72" fmla="*/ 339090 h 1143000"/>
              <a:gd name="connsiteX73" fmla="*/ 130492 w 409575"/>
              <a:gd name="connsiteY73" fmla="*/ 337185 h 1143000"/>
              <a:gd name="connsiteX74" fmla="*/ 155258 w 409575"/>
              <a:gd name="connsiteY74" fmla="*/ 360997 h 1143000"/>
              <a:gd name="connsiteX75" fmla="*/ 155258 w 409575"/>
              <a:gd name="connsiteY75" fmla="*/ 472440 h 1143000"/>
              <a:gd name="connsiteX76" fmla="*/ 115252 w 409575"/>
              <a:gd name="connsiteY76" fmla="*/ 501015 h 1143000"/>
              <a:gd name="connsiteX77" fmla="*/ 114300 w 409575"/>
              <a:gd name="connsiteY77" fmla="*/ 339090 h 1143000"/>
              <a:gd name="connsiteX78" fmla="*/ 154305 w 409575"/>
              <a:gd name="connsiteY78" fmla="*/ 691515 h 1143000"/>
              <a:gd name="connsiteX79" fmla="*/ 114300 w 409575"/>
              <a:gd name="connsiteY79" fmla="*/ 691515 h 1143000"/>
              <a:gd name="connsiteX80" fmla="*/ 114300 w 409575"/>
              <a:gd name="connsiteY80" fmla="*/ 530543 h 1143000"/>
              <a:gd name="connsiteX81" fmla="*/ 154305 w 409575"/>
              <a:gd name="connsiteY81" fmla="*/ 559118 h 1143000"/>
              <a:gd name="connsiteX82" fmla="*/ 154305 w 409575"/>
              <a:gd name="connsiteY82" fmla="*/ 691515 h 1143000"/>
              <a:gd name="connsiteX83" fmla="*/ 114300 w 409575"/>
              <a:gd name="connsiteY83" fmla="*/ 727710 h 1143000"/>
              <a:gd name="connsiteX84" fmla="*/ 139065 w 409575"/>
              <a:gd name="connsiteY84" fmla="*/ 728663 h 1143000"/>
              <a:gd name="connsiteX85" fmla="*/ 154305 w 409575"/>
              <a:gd name="connsiteY85" fmla="*/ 741998 h 1143000"/>
              <a:gd name="connsiteX86" fmla="*/ 154305 w 409575"/>
              <a:gd name="connsiteY86" fmla="*/ 879158 h 1143000"/>
              <a:gd name="connsiteX87" fmla="*/ 114300 w 409575"/>
              <a:gd name="connsiteY87" fmla="*/ 894398 h 1143000"/>
              <a:gd name="connsiteX88" fmla="*/ 114300 w 409575"/>
              <a:gd name="connsiteY88" fmla="*/ 72771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409575" h="1143000">
                <a:moveTo>
                  <a:pt x="417195" y="1149668"/>
                </a:moveTo>
                <a:cubicBezTo>
                  <a:pt x="417195" y="764858"/>
                  <a:pt x="417195" y="381953"/>
                  <a:pt x="417195" y="0"/>
                </a:cubicBezTo>
                <a:cubicBezTo>
                  <a:pt x="276225" y="0"/>
                  <a:pt x="139065" y="0"/>
                  <a:pt x="0" y="0"/>
                </a:cubicBezTo>
                <a:cubicBezTo>
                  <a:pt x="0" y="384810"/>
                  <a:pt x="0" y="766763"/>
                  <a:pt x="0" y="1149668"/>
                </a:cubicBezTo>
                <a:lnTo>
                  <a:pt x="417195" y="1149668"/>
                </a:lnTo>
                <a:close/>
                <a:moveTo>
                  <a:pt x="342900" y="1091565"/>
                </a:moveTo>
                <a:cubicBezTo>
                  <a:pt x="342900" y="1034415"/>
                  <a:pt x="342900" y="977265"/>
                  <a:pt x="342900" y="921068"/>
                </a:cubicBezTo>
                <a:cubicBezTo>
                  <a:pt x="382905" y="914400"/>
                  <a:pt x="383858" y="914400"/>
                  <a:pt x="383858" y="951548"/>
                </a:cubicBezTo>
                <a:cubicBezTo>
                  <a:pt x="383858" y="987743"/>
                  <a:pt x="383858" y="1023938"/>
                  <a:pt x="383858" y="1061085"/>
                </a:cubicBezTo>
                <a:cubicBezTo>
                  <a:pt x="382905" y="1096328"/>
                  <a:pt x="382905" y="1097280"/>
                  <a:pt x="342900" y="1091565"/>
                </a:cubicBezTo>
                <a:close/>
                <a:moveTo>
                  <a:pt x="382905" y="879158"/>
                </a:moveTo>
                <a:cubicBezTo>
                  <a:pt x="381000" y="906780"/>
                  <a:pt x="358140" y="887730"/>
                  <a:pt x="343852" y="894398"/>
                </a:cubicBezTo>
                <a:cubicBezTo>
                  <a:pt x="343852" y="838200"/>
                  <a:pt x="343852" y="784860"/>
                  <a:pt x="343852" y="727710"/>
                </a:cubicBezTo>
                <a:cubicBezTo>
                  <a:pt x="353377" y="727710"/>
                  <a:pt x="360998" y="725805"/>
                  <a:pt x="367665" y="728663"/>
                </a:cubicBezTo>
                <a:cubicBezTo>
                  <a:pt x="373380" y="730568"/>
                  <a:pt x="382905" y="737235"/>
                  <a:pt x="382905" y="741998"/>
                </a:cubicBezTo>
                <a:cubicBezTo>
                  <a:pt x="383858" y="787718"/>
                  <a:pt x="384810" y="833438"/>
                  <a:pt x="382905" y="879158"/>
                </a:cubicBezTo>
                <a:close/>
                <a:moveTo>
                  <a:pt x="342900" y="139065"/>
                </a:moveTo>
                <a:cubicBezTo>
                  <a:pt x="356235" y="139065"/>
                  <a:pt x="367665" y="139065"/>
                  <a:pt x="382905" y="139065"/>
                </a:cubicBezTo>
                <a:cubicBezTo>
                  <a:pt x="382905" y="168593"/>
                  <a:pt x="382905" y="197168"/>
                  <a:pt x="382905" y="225743"/>
                </a:cubicBezTo>
                <a:cubicBezTo>
                  <a:pt x="382905" y="240030"/>
                  <a:pt x="382905" y="254318"/>
                  <a:pt x="382905" y="268605"/>
                </a:cubicBezTo>
                <a:cubicBezTo>
                  <a:pt x="382905" y="305753"/>
                  <a:pt x="382905" y="305753"/>
                  <a:pt x="342900" y="301943"/>
                </a:cubicBezTo>
                <a:cubicBezTo>
                  <a:pt x="342900" y="246698"/>
                  <a:pt x="342900" y="193358"/>
                  <a:pt x="342900" y="139065"/>
                </a:cubicBezTo>
                <a:close/>
                <a:moveTo>
                  <a:pt x="382905" y="470535"/>
                </a:moveTo>
                <a:cubicBezTo>
                  <a:pt x="382905" y="506730"/>
                  <a:pt x="382905" y="506730"/>
                  <a:pt x="342900" y="501015"/>
                </a:cubicBezTo>
                <a:cubicBezTo>
                  <a:pt x="342900" y="447675"/>
                  <a:pt x="342900" y="393383"/>
                  <a:pt x="342900" y="340043"/>
                </a:cubicBezTo>
                <a:cubicBezTo>
                  <a:pt x="382905" y="333375"/>
                  <a:pt x="382905" y="333375"/>
                  <a:pt x="382905" y="370522"/>
                </a:cubicBezTo>
                <a:cubicBezTo>
                  <a:pt x="382905" y="403860"/>
                  <a:pt x="382905" y="437197"/>
                  <a:pt x="382905" y="470535"/>
                </a:cubicBezTo>
                <a:close/>
                <a:moveTo>
                  <a:pt x="342900" y="531495"/>
                </a:moveTo>
                <a:cubicBezTo>
                  <a:pt x="378142" y="521018"/>
                  <a:pt x="383858" y="523875"/>
                  <a:pt x="383858" y="559118"/>
                </a:cubicBezTo>
                <a:cubicBezTo>
                  <a:pt x="383858" y="601980"/>
                  <a:pt x="383858" y="645795"/>
                  <a:pt x="383858" y="690563"/>
                </a:cubicBezTo>
                <a:cubicBezTo>
                  <a:pt x="368617" y="690563"/>
                  <a:pt x="356235" y="690563"/>
                  <a:pt x="342900" y="690563"/>
                </a:cubicBezTo>
                <a:cubicBezTo>
                  <a:pt x="342900" y="637223"/>
                  <a:pt x="342900" y="584835"/>
                  <a:pt x="342900" y="531495"/>
                </a:cubicBezTo>
                <a:close/>
                <a:moveTo>
                  <a:pt x="263842" y="139065"/>
                </a:moveTo>
                <a:cubicBezTo>
                  <a:pt x="279083" y="139065"/>
                  <a:pt x="290512" y="139065"/>
                  <a:pt x="305752" y="139065"/>
                </a:cubicBezTo>
                <a:cubicBezTo>
                  <a:pt x="305752" y="177165"/>
                  <a:pt x="305752" y="214313"/>
                  <a:pt x="305752" y="250508"/>
                </a:cubicBezTo>
                <a:cubicBezTo>
                  <a:pt x="305752" y="260033"/>
                  <a:pt x="305752" y="268605"/>
                  <a:pt x="305752" y="278130"/>
                </a:cubicBezTo>
                <a:cubicBezTo>
                  <a:pt x="305752" y="303847"/>
                  <a:pt x="301942" y="307658"/>
                  <a:pt x="277177" y="302895"/>
                </a:cubicBezTo>
                <a:cubicBezTo>
                  <a:pt x="272415" y="301943"/>
                  <a:pt x="264795" y="294323"/>
                  <a:pt x="264795" y="289560"/>
                </a:cubicBezTo>
                <a:cubicBezTo>
                  <a:pt x="263842" y="240030"/>
                  <a:pt x="263842" y="190500"/>
                  <a:pt x="263842" y="139065"/>
                </a:cubicBezTo>
                <a:close/>
                <a:moveTo>
                  <a:pt x="284798" y="526733"/>
                </a:moveTo>
                <a:cubicBezTo>
                  <a:pt x="301942" y="526733"/>
                  <a:pt x="306705" y="533400"/>
                  <a:pt x="306705" y="549593"/>
                </a:cubicBezTo>
                <a:cubicBezTo>
                  <a:pt x="305752" y="596265"/>
                  <a:pt x="306705" y="641985"/>
                  <a:pt x="306705" y="691515"/>
                </a:cubicBezTo>
                <a:cubicBezTo>
                  <a:pt x="291465" y="691515"/>
                  <a:pt x="280035" y="691515"/>
                  <a:pt x="264795" y="691515"/>
                </a:cubicBezTo>
                <a:cubicBezTo>
                  <a:pt x="264795" y="661035"/>
                  <a:pt x="264795" y="631508"/>
                  <a:pt x="264795" y="602933"/>
                </a:cubicBezTo>
                <a:cubicBezTo>
                  <a:pt x="264795" y="585788"/>
                  <a:pt x="265748" y="567690"/>
                  <a:pt x="264795" y="550545"/>
                </a:cubicBezTo>
                <a:cubicBezTo>
                  <a:pt x="262890" y="534353"/>
                  <a:pt x="267652" y="526733"/>
                  <a:pt x="284798" y="526733"/>
                </a:cubicBezTo>
                <a:close/>
                <a:moveTo>
                  <a:pt x="230505" y="1012508"/>
                </a:moveTo>
                <a:cubicBezTo>
                  <a:pt x="230505" y="1034415"/>
                  <a:pt x="230505" y="1056323"/>
                  <a:pt x="230505" y="1079183"/>
                </a:cubicBezTo>
                <a:cubicBezTo>
                  <a:pt x="230505" y="1094423"/>
                  <a:pt x="220980" y="1094423"/>
                  <a:pt x="210502" y="1093470"/>
                </a:cubicBezTo>
                <a:cubicBezTo>
                  <a:pt x="200025" y="1093470"/>
                  <a:pt x="187642" y="1096328"/>
                  <a:pt x="187642" y="1079183"/>
                </a:cubicBezTo>
                <a:cubicBezTo>
                  <a:pt x="187642" y="1026795"/>
                  <a:pt x="187642" y="974408"/>
                  <a:pt x="187642" y="919163"/>
                </a:cubicBezTo>
                <a:cubicBezTo>
                  <a:pt x="202883" y="919163"/>
                  <a:pt x="215265" y="919163"/>
                  <a:pt x="230505" y="919163"/>
                </a:cubicBezTo>
                <a:cubicBezTo>
                  <a:pt x="230505" y="951548"/>
                  <a:pt x="230505" y="982027"/>
                  <a:pt x="230505" y="1012508"/>
                </a:cubicBezTo>
                <a:close/>
                <a:moveTo>
                  <a:pt x="187642" y="351472"/>
                </a:moveTo>
                <a:cubicBezTo>
                  <a:pt x="187642" y="346710"/>
                  <a:pt x="195262" y="340043"/>
                  <a:pt x="200977" y="338138"/>
                </a:cubicBezTo>
                <a:cubicBezTo>
                  <a:pt x="208598" y="336233"/>
                  <a:pt x="217170" y="337185"/>
                  <a:pt x="229552" y="337185"/>
                </a:cubicBezTo>
                <a:cubicBezTo>
                  <a:pt x="229552" y="390525"/>
                  <a:pt x="229552" y="440055"/>
                  <a:pt x="229552" y="490538"/>
                </a:cubicBezTo>
                <a:cubicBezTo>
                  <a:pt x="229552" y="506730"/>
                  <a:pt x="217170" y="504825"/>
                  <a:pt x="208598" y="502920"/>
                </a:cubicBezTo>
                <a:cubicBezTo>
                  <a:pt x="200977" y="501015"/>
                  <a:pt x="187642" y="495300"/>
                  <a:pt x="187642" y="490538"/>
                </a:cubicBezTo>
                <a:cubicBezTo>
                  <a:pt x="186690" y="443865"/>
                  <a:pt x="186690" y="398145"/>
                  <a:pt x="187642" y="351472"/>
                </a:cubicBezTo>
                <a:close/>
                <a:moveTo>
                  <a:pt x="187642" y="743903"/>
                </a:moveTo>
                <a:cubicBezTo>
                  <a:pt x="188595" y="715328"/>
                  <a:pt x="212408" y="733425"/>
                  <a:pt x="227648" y="727710"/>
                </a:cubicBezTo>
                <a:cubicBezTo>
                  <a:pt x="227648" y="783908"/>
                  <a:pt x="227648" y="837248"/>
                  <a:pt x="227648" y="893445"/>
                </a:cubicBezTo>
                <a:cubicBezTo>
                  <a:pt x="218123" y="893445"/>
                  <a:pt x="210502" y="893445"/>
                  <a:pt x="202883" y="893445"/>
                </a:cubicBezTo>
                <a:cubicBezTo>
                  <a:pt x="191452" y="894398"/>
                  <a:pt x="186690" y="889635"/>
                  <a:pt x="186690" y="878205"/>
                </a:cubicBezTo>
                <a:cubicBezTo>
                  <a:pt x="187642" y="833438"/>
                  <a:pt x="185737" y="787718"/>
                  <a:pt x="187642" y="743903"/>
                </a:cubicBezTo>
                <a:close/>
                <a:moveTo>
                  <a:pt x="114300" y="139065"/>
                </a:moveTo>
                <a:cubicBezTo>
                  <a:pt x="127635" y="139065"/>
                  <a:pt x="139065" y="139065"/>
                  <a:pt x="154305" y="139065"/>
                </a:cubicBezTo>
                <a:cubicBezTo>
                  <a:pt x="154305" y="170498"/>
                  <a:pt x="154305" y="200025"/>
                  <a:pt x="154305" y="230505"/>
                </a:cubicBezTo>
                <a:cubicBezTo>
                  <a:pt x="154305" y="243840"/>
                  <a:pt x="154305" y="256223"/>
                  <a:pt x="154305" y="269558"/>
                </a:cubicBezTo>
                <a:cubicBezTo>
                  <a:pt x="154305" y="306705"/>
                  <a:pt x="154305" y="306705"/>
                  <a:pt x="114300" y="301943"/>
                </a:cubicBezTo>
                <a:cubicBezTo>
                  <a:pt x="114300" y="248603"/>
                  <a:pt x="114300" y="195263"/>
                  <a:pt x="114300" y="139065"/>
                </a:cubicBezTo>
                <a:close/>
                <a:moveTo>
                  <a:pt x="114300" y="339090"/>
                </a:moveTo>
                <a:cubicBezTo>
                  <a:pt x="120015" y="338138"/>
                  <a:pt x="124777" y="338138"/>
                  <a:pt x="130492" y="337185"/>
                </a:cubicBezTo>
                <a:cubicBezTo>
                  <a:pt x="148590" y="334328"/>
                  <a:pt x="156210" y="340995"/>
                  <a:pt x="155258" y="360997"/>
                </a:cubicBezTo>
                <a:cubicBezTo>
                  <a:pt x="154305" y="398145"/>
                  <a:pt x="155258" y="435293"/>
                  <a:pt x="155258" y="472440"/>
                </a:cubicBezTo>
                <a:cubicBezTo>
                  <a:pt x="155258" y="506730"/>
                  <a:pt x="152400" y="508635"/>
                  <a:pt x="115252" y="501015"/>
                </a:cubicBezTo>
                <a:cubicBezTo>
                  <a:pt x="114300" y="447675"/>
                  <a:pt x="114300" y="394335"/>
                  <a:pt x="114300" y="339090"/>
                </a:cubicBezTo>
                <a:close/>
                <a:moveTo>
                  <a:pt x="154305" y="691515"/>
                </a:moveTo>
                <a:cubicBezTo>
                  <a:pt x="139065" y="691515"/>
                  <a:pt x="127635" y="691515"/>
                  <a:pt x="114300" y="691515"/>
                </a:cubicBezTo>
                <a:cubicBezTo>
                  <a:pt x="114300" y="637223"/>
                  <a:pt x="114300" y="583883"/>
                  <a:pt x="114300" y="530543"/>
                </a:cubicBezTo>
                <a:cubicBezTo>
                  <a:pt x="150495" y="521018"/>
                  <a:pt x="154305" y="523875"/>
                  <a:pt x="154305" y="559118"/>
                </a:cubicBezTo>
                <a:cubicBezTo>
                  <a:pt x="154305" y="603885"/>
                  <a:pt x="154305" y="646748"/>
                  <a:pt x="154305" y="691515"/>
                </a:cubicBezTo>
                <a:close/>
                <a:moveTo>
                  <a:pt x="114300" y="727710"/>
                </a:moveTo>
                <a:cubicBezTo>
                  <a:pt x="123825" y="727710"/>
                  <a:pt x="132398" y="725805"/>
                  <a:pt x="139065" y="728663"/>
                </a:cubicBezTo>
                <a:cubicBezTo>
                  <a:pt x="144780" y="730568"/>
                  <a:pt x="154305" y="737235"/>
                  <a:pt x="154305" y="741998"/>
                </a:cubicBezTo>
                <a:cubicBezTo>
                  <a:pt x="155258" y="787718"/>
                  <a:pt x="157162" y="833438"/>
                  <a:pt x="154305" y="879158"/>
                </a:cubicBezTo>
                <a:cubicBezTo>
                  <a:pt x="152400" y="906780"/>
                  <a:pt x="129540" y="887730"/>
                  <a:pt x="114300" y="894398"/>
                </a:cubicBezTo>
                <a:cubicBezTo>
                  <a:pt x="114300" y="837248"/>
                  <a:pt x="114300" y="783908"/>
                  <a:pt x="114300" y="72771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6B4BDCC1-2140-4DB6-8372-B7C743721AA2}"/>
              </a:ext>
            </a:extLst>
          </p:cNvPr>
          <p:cNvSpPr/>
          <p:nvPr/>
        </p:nvSpPr>
        <p:spPr>
          <a:xfrm>
            <a:off x="8129051" y="5585706"/>
            <a:ext cx="335366" cy="898048"/>
          </a:xfrm>
          <a:custGeom>
            <a:avLst/>
            <a:gdLst>
              <a:gd name="connsiteX0" fmla="*/ 0 w 466725"/>
              <a:gd name="connsiteY0" fmla="*/ 1203008 h 1200150"/>
              <a:gd name="connsiteX1" fmla="*/ 468630 w 466725"/>
              <a:gd name="connsiteY1" fmla="*/ 1203008 h 1200150"/>
              <a:gd name="connsiteX2" fmla="*/ 464820 w 466725"/>
              <a:gd name="connsiteY2" fmla="*/ 1182053 h 1200150"/>
              <a:gd name="connsiteX3" fmla="*/ 464820 w 466725"/>
              <a:gd name="connsiteY3" fmla="*/ 32385 h 1200150"/>
              <a:gd name="connsiteX4" fmla="*/ 464820 w 466725"/>
              <a:gd name="connsiteY4" fmla="*/ 0 h 1200150"/>
              <a:gd name="connsiteX5" fmla="*/ 0 w 466725"/>
              <a:gd name="connsiteY5" fmla="*/ 0 h 1200150"/>
              <a:gd name="connsiteX6" fmla="*/ 0 w 466725"/>
              <a:gd name="connsiteY6" fmla="*/ 29528 h 1200150"/>
              <a:gd name="connsiteX7" fmla="*/ 0 w 466725"/>
              <a:gd name="connsiteY7" fmla="*/ 1183958 h 1200150"/>
              <a:gd name="connsiteX8" fmla="*/ 0 w 466725"/>
              <a:gd name="connsiteY8" fmla="*/ 1203008 h 1200150"/>
              <a:gd name="connsiteX9" fmla="*/ 110490 w 466725"/>
              <a:gd name="connsiteY9" fmla="*/ 892493 h 1200150"/>
              <a:gd name="connsiteX10" fmla="*/ 41910 w 466725"/>
              <a:gd name="connsiteY10" fmla="*/ 892493 h 1200150"/>
              <a:gd name="connsiteX11" fmla="*/ 41910 w 466725"/>
              <a:gd name="connsiteY11" fmla="*/ 825818 h 1200150"/>
              <a:gd name="connsiteX12" fmla="*/ 110490 w 466725"/>
              <a:gd name="connsiteY12" fmla="*/ 825818 h 1200150"/>
              <a:gd name="connsiteX13" fmla="*/ 110490 w 466725"/>
              <a:gd name="connsiteY13" fmla="*/ 892493 h 1200150"/>
              <a:gd name="connsiteX14" fmla="*/ 204788 w 466725"/>
              <a:gd name="connsiteY14" fmla="*/ 892493 h 1200150"/>
              <a:gd name="connsiteX15" fmla="*/ 146685 w 466725"/>
              <a:gd name="connsiteY15" fmla="*/ 892493 h 1200150"/>
              <a:gd name="connsiteX16" fmla="*/ 146685 w 466725"/>
              <a:gd name="connsiteY16" fmla="*/ 824865 h 1200150"/>
              <a:gd name="connsiteX17" fmla="*/ 204788 w 466725"/>
              <a:gd name="connsiteY17" fmla="*/ 824865 h 1200150"/>
              <a:gd name="connsiteX18" fmla="*/ 204788 w 466725"/>
              <a:gd name="connsiteY18" fmla="*/ 892493 h 1200150"/>
              <a:gd name="connsiteX19" fmla="*/ 206692 w 466725"/>
              <a:gd name="connsiteY19" fmla="*/ 673418 h 1200150"/>
              <a:gd name="connsiteX20" fmla="*/ 206692 w 466725"/>
              <a:gd name="connsiteY20" fmla="*/ 701040 h 1200150"/>
              <a:gd name="connsiteX21" fmla="*/ 195263 w 466725"/>
              <a:gd name="connsiteY21" fmla="*/ 702945 h 1200150"/>
              <a:gd name="connsiteX22" fmla="*/ 144780 w 466725"/>
              <a:gd name="connsiteY22" fmla="*/ 652463 h 1200150"/>
              <a:gd name="connsiteX23" fmla="*/ 164782 w 466725"/>
              <a:gd name="connsiteY23" fmla="*/ 632460 h 1200150"/>
              <a:gd name="connsiteX24" fmla="*/ 206692 w 466725"/>
              <a:gd name="connsiteY24" fmla="*/ 673418 h 1200150"/>
              <a:gd name="connsiteX25" fmla="*/ 309563 w 466725"/>
              <a:gd name="connsiteY25" fmla="*/ 892493 h 1200150"/>
              <a:gd name="connsiteX26" fmla="*/ 252413 w 466725"/>
              <a:gd name="connsiteY26" fmla="*/ 892493 h 1200150"/>
              <a:gd name="connsiteX27" fmla="*/ 252413 w 466725"/>
              <a:gd name="connsiteY27" fmla="*/ 824865 h 1200150"/>
              <a:gd name="connsiteX28" fmla="*/ 309563 w 466725"/>
              <a:gd name="connsiteY28" fmla="*/ 824865 h 1200150"/>
              <a:gd name="connsiteX29" fmla="*/ 309563 w 466725"/>
              <a:gd name="connsiteY29" fmla="*/ 892493 h 1200150"/>
              <a:gd name="connsiteX30" fmla="*/ 311467 w 466725"/>
              <a:gd name="connsiteY30" fmla="*/ 701993 h 1200150"/>
              <a:gd name="connsiteX31" fmla="*/ 250507 w 466725"/>
              <a:gd name="connsiteY31" fmla="*/ 701993 h 1200150"/>
              <a:gd name="connsiteX32" fmla="*/ 251460 w 466725"/>
              <a:gd name="connsiteY32" fmla="*/ 644843 h 1200150"/>
              <a:gd name="connsiteX33" fmla="*/ 264795 w 466725"/>
              <a:gd name="connsiteY33" fmla="*/ 633413 h 1200150"/>
              <a:gd name="connsiteX34" fmla="*/ 311467 w 466725"/>
              <a:gd name="connsiteY34" fmla="*/ 672465 h 1200150"/>
              <a:gd name="connsiteX35" fmla="*/ 311467 w 466725"/>
              <a:gd name="connsiteY35" fmla="*/ 701993 h 1200150"/>
              <a:gd name="connsiteX36" fmla="*/ 404813 w 466725"/>
              <a:gd name="connsiteY36" fmla="*/ 892493 h 1200150"/>
              <a:gd name="connsiteX37" fmla="*/ 347663 w 466725"/>
              <a:gd name="connsiteY37" fmla="*/ 892493 h 1200150"/>
              <a:gd name="connsiteX38" fmla="*/ 347663 w 466725"/>
              <a:gd name="connsiteY38" fmla="*/ 824865 h 1200150"/>
              <a:gd name="connsiteX39" fmla="*/ 404813 w 466725"/>
              <a:gd name="connsiteY39" fmla="*/ 824865 h 1200150"/>
              <a:gd name="connsiteX40" fmla="*/ 404813 w 466725"/>
              <a:gd name="connsiteY40" fmla="*/ 892493 h 1200150"/>
              <a:gd name="connsiteX41" fmla="*/ 404813 w 466725"/>
              <a:gd name="connsiteY41" fmla="*/ 797243 h 1200150"/>
              <a:gd name="connsiteX42" fmla="*/ 346710 w 466725"/>
              <a:gd name="connsiteY42" fmla="*/ 797243 h 1200150"/>
              <a:gd name="connsiteX43" fmla="*/ 345757 w 466725"/>
              <a:gd name="connsiteY43" fmla="*/ 779145 h 1200150"/>
              <a:gd name="connsiteX44" fmla="*/ 404813 w 466725"/>
              <a:gd name="connsiteY44" fmla="*/ 731520 h 1200150"/>
              <a:gd name="connsiteX45" fmla="*/ 404813 w 466725"/>
              <a:gd name="connsiteY45" fmla="*/ 797243 h 1200150"/>
              <a:gd name="connsiteX46" fmla="*/ 405765 w 466725"/>
              <a:gd name="connsiteY46" fmla="*/ 701993 h 1200150"/>
              <a:gd name="connsiteX47" fmla="*/ 345757 w 466725"/>
              <a:gd name="connsiteY47" fmla="*/ 701993 h 1200150"/>
              <a:gd name="connsiteX48" fmla="*/ 345757 w 466725"/>
              <a:gd name="connsiteY48" fmla="*/ 643890 h 1200150"/>
              <a:gd name="connsiteX49" fmla="*/ 355282 w 466725"/>
              <a:gd name="connsiteY49" fmla="*/ 634365 h 1200150"/>
              <a:gd name="connsiteX50" fmla="*/ 404813 w 466725"/>
              <a:gd name="connsiteY50" fmla="*/ 634365 h 1200150"/>
              <a:gd name="connsiteX51" fmla="*/ 405765 w 466725"/>
              <a:gd name="connsiteY51" fmla="*/ 701993 h 1200150"/>
              <a:gd name="connsiteX52" fmla="*/ 405765 w 466725"/>
              <a:gd name="connsiteY52" fmla="*/ 444818 h 1200150"/>
              <a:gd name="connsiteX53" fmla="*/ 405765 w 466725"/>
              <a:gd name="connsiteY53" fmla="*/ 513398 h 1200150"/>
              <a:gd name="connsiteX54" fmla="*/ 358140 w 466725"/>
              <a:gd name="connsiteY54" fmla="*/ 512445 h 1200150"/>
              <a:gd name="connsiteX55" fmla="*/ 345757 w 466725"/>
              <a:gd name="connsiteY55" fmla="*/ 500063 h 1200150"/>
              <a:gd name="connsiteX56" fmla="*/ 344805 w 466725"/>
              <a:gd name="connsiteY56" fmla="*/ 443865 h 1200150"/>
              <a:gd name="connsiteX57" fmla="*/ 405765 w 466725"/>
              <a:gd name="connsiteY57" fmla="*/ 444818 h 1200150"/>
              <a:gd name="connsiteX58" fmla="*/ 404813 w 466725"/>
              <a:gd name="connsiteY58" fmla="*/ 321945 h 1200150"/>
              <a:gd name="connsiteX59" fmla="*/ 346710 w 466725"/>
              <a:gd name="connsiteY59" fmla="*/ 321945 h 1200150"/>
              <a:gd name="connsiteX60" fmla="*/ 346710 w 466725"/>
              <a:gd name="connsiteY60" fmla="*/ 254318 h 1200150"/>
              <a:gd name="connsiteX61" fmla="*/ 404813 w 466725"/>
              <a:gd name="connsiteY61" fmla="*/ 254318 h 1200150"/>
              <a:gd name="connsiteX62" fmla="*/ 404813 w 466725"/>
              <a:gd name="connsiteY62" fmla="*/ 321945 h 1200150"/>
              <a:gd name="connsiteX63" fmla="*/ 404813 w 466725"/>
              <a:gd name="connsiteY63" fmla="*/ 159068 h 1200150"/>
              <a:gd name="connsiteX64" fmla="*/ 404813 w 466725"/>
              <a:gd name="connsiteY64" fmla="*/ 224790 h 1200150"/>
              <a:gd name="connsiteX65" fmla="*/ 346710 w 466725"/>
              <a:gd name="connsiteY65" fmla="*/ 224790 h 1200150"/>
              <a:gd name="connsiteX66" fmla="*/ 345757 w 466725"/>
              <a:gd name="connsiteY66" fmla="*/ 207645 h 1200150"/>
              <a:gd name="connsiteX67" fmla="*/ 404813 w 466725"/>
              <a:gd name="connsiteY67" fmla="*/ 159068 h 1200150"/>
              <a:gd name="connsiteX68" fmla="*/ 346710 w 466725"/>
              <a:gd name="connsiteY68" fmla="*/ 349568 h 1200150"/>
              <a:gd name="connsiteX69" fmla="*/ 403860 w 466725"/>
              <a:gd name="connsiteY69" fmla="*/ 349568 h 1200150"/>
              <a:gd name="connsiteX70" fmla="*/ 403860 w 466725"/>
              <a:gd name="connsiteY70" fmla="*/ 415290 h 1200150"/>
              <a:gd name="connsiteX71" fmla="*/ 399097 w 466725"/>
              <a:gd name="connsiteY71" fmla="*/ 417195 h 1200150"/>
              <a:gd name="connsiteX72" fmla="*/ 346710 w 466725"/>
              <a:gd name="connsiteY72" fmla="*/ 349568 h 1200150"/>
              <a:gd name="connsiteX73" fmla="*/ 348615 w 466725"/>
              <a:gd name="connsiteY73" fmla="*/ 544830 h 1200150"/>
              <a:gd name="connsiteX74" fmla="*/ 405765 w 466725"/>
              <a:gd name="connsiteY74" fmla="*/ 534353 h 1200150"/>
              <a:gd name="connsiteX75" fmla="*/ 405765 w 466725"/>
              <a:gd name="connsiteY75" fmla="*/ 593408 h 1200150"/>
              <a:gd name="connsiteX76" fmla="*/ 403860 w 466725"/>
              <a:gd name="connsiteY76" fmla="*/ 611505 h 1200150"/>
              <a:gd name="connsiteX77" fmla="*/ 348615 w 466725"/>
              <a:gd name="connsiteY77" fmla="*/ 602933 h 1200150"/>
              <a:gd name="connsiteX78" fmla="*/ 348615 w 466725"/>
              <a:gd name="connsiteY78" fmla="*/ 544830 h 1200150"/>
              <a:gd name="connsiteX79" fmla="*/ 306705 w 466725"/>
              <a:gd name="connsiteY79" fmla="*/ 605790 h 1200150"/>
              <a:gd name="connsiteX80" fmla="*/ 258127 w 466725"/>
              <a:gd name="connsiteY80" fmla="*/ 607695 h 1200150"/>
              <a:gd name="connsiteX81" fmla="*/ 251460 w 466725"/>
              <a:gd name="connsiteY81" fmla="*/ 595313 h 1200150"/>
              <a:gd name="connsiteX82" fmla="*/ 251460 w 466725"/>
              <a:gd name="connsiteY82" fmla="*/ 570548 h 1200150"/>
              <a:gd name="connsiteX83" fmla="*/ 284797 w 466725"/>
              <a:gd name="connsiteY83" fmla="*/ 537210 h 1200150"/>
              <a:gd name="connsiteX84" fmla="*/ 314325 w 466725"/>
              <a:gd name="connsiteY84" fmla="*/ 575310 h 1200150"/>
              <a:gd name="connsiteX85" fmla="*/ 306705 w 466725"/>
              <a:gd name="connsiteY85" fmla="*/ 605790 h 1200150"/>
              <a:gd name="connsiteX86" fmla="*/ 252413 w 466725"/>
              <a:gd name="connsiteY86" fmla="*/ 254318 h 1200150"/>
              <a:gd name="connsiteX87" fmla="*/ 309563 w 466725"/>
              <a:gd name="connsiteY87" fmla="*/ 254318 h 1200150"/>
              <a:gd name="connsiteX88" fmla="*/ 309563 w 466725"/>
              <a:gd name="connsiteY88" fmla="*/ 321945 h 1200150"/>
              <a:gd name="connsiteX89" fmla="*/ 252413 w 466725"/>
              <a:gd name="connsiteY89" fmla="*/ 321945 h 1200150"/>
              <a:gd name="connsiteX90" fmla="*/ 252413 w 466725"/>
              <a:gd name="connsiteY90" fmla="*/ 254318 h 1200150"/>
              <a:gd name="connsiteX91" fmla="*/ 253365 w 466725"/>
              <a:gd name="connsiteY91" fmla="*/ 349568 h 1200150"/>
              <a:gd name="connsiteX92" fmla="*/ 309563 w 466725"/>
              <a:gd name="connsiteY92" fmla="*/ 349568 h 1200150"/>
              <a:gd name="connsiteX93" fmla="*/ 309563 w 466725"/>
              <a:gd name="connsiteY93" fmla="*/ 414338 h 1200150"/>
              <a:gd name="connsiteX94" fmla="*/ 304800 w 466725"/>
              <a:gd name="connsiteY94" fmla="*/ 417195 h 1200150"/>
              <a:gd name="connsiteX95" fmla="*/ 253365 w 466725"/>
              <a:gd name="connsiteY95" fmla="*/ 349568 h 1200150"/>
              <a:gd name="connsiteX96" fmla="*/ 254317 w 466725"/>
              <a:gd name="connsiteY96" fmla="*/ 736283 h 1200150"/>
              <a:gd name="connsiteX97" fmla="*/ 310515 w 466725"/>
              <a:gd name="connsiteY97" fmla="*/ 725805 h 1200150"/>
              <a:gd name="connsiteX98" fmla="*/ 310515 w 466725"/>
              <a:gd name="connsiteY98" fmla="*/ 799147 h 1200150"/>
              <a:gd name="connsiteX99" fmla="*/ 255270 w 466725"/>
              <a:gd name="connsiteY99" fmla="*/ 793433 h 1200150"/>
              <a:gd name="connsiteX100" fmla="*/ 254317 w 466725"/>
              <a:gd name="connsiteY100" fmla="*/ 736283 h 1200150"/>
              <a:gd name="connsiteX101" fmla="*/ 201930 w 466725"/>
              <a:gd name="connsiteY101" fmla="*/ 605790 h 1200150"/>
              <a:gd name="connsiteX102" fmla="*/ 153352 w 466725"/>
              <a:gd name="connsiteY102" fmla="*/ 607695 h 1200150"/>
              <a:gd name="connsiteX103" fmla="*/ 146685 w 466725"/>
              <a:gd name="connsiteY103" fmla="*/ 595313 h 1200150"/>
              <a:gd name="connsiteX104" fmla="*/ 145732 w 466725"/>
              <a:gd name="connsiteY104" fmla="*/ 559118 h 1200150"/>
              <a:gd name="connsiteX105" fmla="*/ 169545 w 466725"/>
              <a:gd name="connsiteY105" fmla="*/ 536258 h 1200150"/>
              <a:gd name="connsiteX106" fmla="*/ 208597 w 466725"/>
              <a:gd name="connsiteY106" fmla="*/ 574358 h 1200150"/>
              <a:gd name="connsiteX107" fmla="*/ 201930 w 466725"/>
              <a:gd name="connsiteY107" fmla="*/ 605790 h 1200150"/>
              <a:gd name="connsiteX108" fmla="*/ 145732 w 466725"/>
              <a:gd name="connsiteY108" fmla="*/ 167640 h 1200150"/>
              <a:gd name="connsiteX109" fmla="*/ 157163 w 466725"/>
              <a:gd name="connsiteY109" fmla="*/ 158115 h 1200150"/>
              <a:gd name="connsiteX110" fmla="*/ 204788 w 466725"/>
              <a:gd name="connsiteY110" fmla="*/ 158115 h 1200150"/>
              <a:gd name="connsiteX111" fmla="*/ 204788 w 466725"/>
              <a:gd name="connsiteY111" fmla="*/ 226695 h 1200150"/>
              <a:gd name="connsiteX112" fmla="*/ 144780 w 466725"/>
              <a:gd name="connsiteY112" fmla="*/ 226695 h 1200150"/>
              <a:gd name="connsiteX113" fmla="*/ 145732 w 466725"/>
              <a:gd name="connsiteY113" fmla="*/ 167640 h 1200150"/>
              <a:gd name="connsiteX114" fmla="*/ 204788 w 466725"/>
              <a:gd name="connsiteY114" fmla="*/ 254318 h 1200150"/>
              <a:gd name="connsiteX115" fmla="*/ 204788 w 466725"/>
              <a:gd name="connsiteY115" fmla="*/ 320993 h 1200150"/>
              <a:gd name="connsiteX116" fmla="*/ 146685 w 466725"/>
              <a:gd name="connsiteY116" fmla="*/ 320993 h 1200150"/>
              <a:gd name="connsiteX117" fmla="*/ 146685 w 466725"/>
              <a:gd name="connsiteY117" fmla="*/ 254318 h 1200150"/>
              <a:gd name="connsiteX118" fmla="*/ 204788 w 466725"/>
              <a:gd name="connsiteY118" fmla="*/ 254318 h 1200150"/>
              <a:gd name="connsiteX119" fmla="*/ 144780 w 466725"/>
              <a:gd name="connsiteY119" fmla="*/ 349568 h 1200150"/>
              <a:gd name="connsiteX120" fmla="*/ 205740 w 466725"/>
              <a:gd name="connsiteY120" fmla="*/ 349568 h 1200150"/>
              <a:gd name="connsiteX121" fmla="*/ 204788 w 466725"/>
              <a:gd name="connsiteY121" fmla="*/ 407670 h 1200150"/>
              <a:gd name="connsiteX122" fmla="*/ 194310 w 466725"/>
              <a:gd name="connsiteY122" fmla="*/ 418148 h 1200150"/>
              <a:gd name="connsiteX123" fmla="*/ 144780 w 466725"/>
              <a:gd name="connsiteY123" fmla="*/ 377190 h 1200150"/>
              <a:gd name="connsiteX124" fmla="*/ 144780 w 466725"/>
              <a:gd name="connsiteY124" fmla="*/ 349568 h 1200150"/>
              <a:gd name="connsiteX125" fmla="*/ 148590 w 466725"/>
              <a:gd name="connsiteY125" fmla="*/ 451485 h 1200150"/>
              <a:gd name="connsiteX126" fmla="*/ 204788 w 466725"/>
              <a:gd name="connsiteY126" fmla="*/ 441008 h 1200150"/>
              <a:gd name="connsiteX127" fmla="*/ 204788 w 466725"/>
              <a:gd name="connsiteY127" fmla="*/ 515303 h 1200150"/>
              <a:gd name="connsiteX128" fmla="*/ 148590 w 466725"/>
              <a:gd name="connsiteY128" fmla="*/ 506730 h 1200150"/>
              <a:gd name="connsiteX129" fmla="*/ 148590 w 466725"/>
              <a:gd name="connsiteY129" fmla="*/ 451485 h 1200150"/>
              <a:gd name="connsiteX130" fmla="*/ 112395 w 466725"/>
              <a:gd name="connsiteY130" fmla="*/ 782003 h 1200150"/>
              <a:gd name="connsiteX131" fmla="*/ 110490 w 466725"/>
              <a:gd name="connsiteY131" fmla="*/ 797243 h 1200150"/>
              <a:gd name="connsiteX132" fmla="*/ 89535 w 466725"/>
              <a:gd name="connsiteY132" fmla="*/ 798195 h 1200150"/>
              <a:gd name="connsiteX133" fmla="*/ 39052 w 466725"/>
              <a:gd name="connsiteY133" fmla="*/ 745808 h 1200150"/>
              <a:gd name="connsiteX134" fmla="*/ 56197 w 466725"/>
              <a:gd name="connsiteY134" fmla="*/ 727710 h 1200150"/>
              <a:gd name="connsiteX135" fmla="*/ 112395 w 466725"/>
              <a:gd name="connsiteY135" fmla="*/ 782003 h 1200150"/>
              <a:gd name="connsiteX136" fmla="*/ 74295 w 466725"/>
              <a:gd name="connsiteY136" fmla="*/ 609600 h 1200150"/>
              <a:gd name="connsiteX137" fmla="*/ 40005 w 466725"/>
              <a:gd name="connsiteY137" fmla="*/ 572453 h 1200150"/>
              <a:gd name="connsiteX138" fmla="*/ 78105 w 466725"/>
              <a:gd name="connsiteY138" fmla="*/ 537210 h 1200150"/>
              <a:gd name="connsiteX139" fmla="*/ 112395 w 466725"/>
              <a:gd name="connsiteY139" fmla="*/ 574358 h 1200150"/>
              <a:gd name="connsiteX140" fmla="*/ 74295 w 466725"/>
              <a:gd name="connsiteY140" fmla="*/ 609600 h 1200150"/>
              <a:gd name="connsiteX141" fmla="*/ 112395 w 466725"/>
              <a:gd name="connsiteY141" fmla="*/ 480060 h 1200150"/>
              <a:gd name="connsiteX142" fmla="*/ 75247 w 466725"/>
              <a:gd name="connsiteY142" fmla="*/ 513398 h 1200150"/>
              <a:gd name="connsiteX143" fmla="*/ 40005 w 466725"/>
              <a:gd name="connsiteY143" fmla="*/ 477203 h 1200150"/>
              <a:gd name="connsiteX144" fmla="*/ 76200 w 466725"/>
              <a:gd name="connsiteY144" fmla="*/ 442913 h 1200150"/>
              <a:gd name="connsiteX145" fmla="*/ 112395 w 466725"/>
              <a:gd name="connsiteY145" fmla="*/ 480060 h 1200150"/>
              <a:gd name="connsiteX146" fmla="*/ 41910 w 466725"/>
              <a:gd name="connsiteY146" fmla="*/ 320993 h 1200150"/>
              <a:gd name="connsiteX147" fmla="*/ 41910 w 466725"/>
              <a:gd name="connsiteY147" fmla="*/ 252413 h 1200150"/>
              <a:gd name="connsiteX148" fmla="*/ 109538 w 466725"/>
              <a:gd name="connsiteY148" fmla="*/ 252413 h 1200150"/>
              <a:gd name="connsiteX149" fmla="*/ 109538 w 466725"/>
              <a:gd name="connsiteY149" fmla="*/ 320993 h 1200150"/>
              <a:gd name="connsiteX150" fmla="*/ 41910 w 466725"/>
              <a:gd name="connsiteY150" fmla="*/ 320993 h 1200150"/>
              <a:gd name="connsiteX151" fmla="*/ 40957 w 466725"/>
              <a:gd name="connsiteY151" fmla="*/ 169545 h 1200150"/>
              <a:gd name="connsiteX152" fmla="*/ 91440 w 466725"/>
              <a:gd name="connsiteY152" fmla="*/ 158115 h 1200150"/>
              <a:gd name="connsiteX153" fmla="*/ 111442 w 466725"/>
              <a:gd name="connsiteY153" fmla="*/ 171450 h 1200150"/>
              <a:gd name="connsiteX154" fmla="*/ 111442 w 466725"/>
              <a:gd name="connsiteY154" fmla="*/ 226695 h 1200150"/>
              <a:gd name="connsiteX155" fmla="*/ 87630 w 466725"/>
              <a:gd name="connsiteY155" fmla="*/ 227648 h 1200150"/>
              <a:gd name="connsiteX156" fmla="*/ 39052 w 466725"/>
              <a:gd name="connsiteY156" fmla="*/ 227648 h 1200150"/>
              <a:gd name="connsiteX157" fmla="*/ 40957 w 466725"/>
              <a:gd name="connsiteY157" fmla="*/ 169545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466725" h="1200150">
                <a:moveTo>
                  <a:pt x="0" y="1203008"/>
                </a:moveTo>
                <a:lnTo>
                  <a:pt x="468630" y="1203008"/>
                </a:lnTo>
                <a:cubicBezTo>
                  <a:pt x="466725" y="1197293"/>
                  <a:pt x="464820" y="1189673"/>
                  <a:pt x="464820" y="1182053"/>
                </a:cubicBezTo>
                <a:cubicBezTo>
                  <a:pt x="464820" y="799147"/>
                  <a:pt x="464820" y="415290"/>
                  <a:pt x="464820" y="32385"/>
                </a:cubicBezTo>
                <a:cubicBezTo>
                  <a:pt x="464820" y="21908"/>
                  <a:pt x="464820" y="11430"/>
                  <a:pt x="464820" y="0"/>
                </a:cubicBezTo>
                <a:cubicBezTo>
                  <a:pt x="308610" y="0"/>
                  <a:pt x="156210" y="0"/>
                  <a:pt x="0" y="0"/>
                </a:cubicBezTo>
                <a:cubicBezTo>
                  <a:pt x="0" y="10478"/>
                  <a:pt x="0" y="20003"/>
                  <a:pt x="0" y="29528"/>
                </a:cubicBezTo>
                <a:cubicBezTo>
                  <a:pt x="0" y="414338"/>
                  <a:pt x="0" y="799147"/>
                  <a:pt x="0" y="1183958"/>
                </a:cubicBezTo>
                <a:cubicBezTo>
                  <a:pt x="952" y="1189673"/>
                  <a:pt x="1905" y="1196340"/>
                  <a:pt x="0" y="1203008"/>
                </a:cubicBezTo>
                <a:close/>
                <a:moveTo>
                  <a:pt x="110490" y="892493"/>
                </a:moveTo>
                <a:cubicBezTo>
                  <a:pt x="87630" y="892493"/>
                  <a:pt x="65722" y="892493"/>
                  <a:pt x="41910" y="892493"/>
                </a:cubicBezTo>
                <a:cubicBezTo>
                  <a:pt x="41910" y="870585"/>
                  <a:pt x="41910" y="848678"/>
                  <a:pt x="41910" y="825818"/>
                </a:cubicBezTo>
                <a:cubicBezTo>
                  <a:pt x="64770" y="825818"/>
                  <a:pt x="86677" y="825818"/>
                  <a:pt x="110490" y="825818"/>
                </a:cubicBezTo>
                <a:cubicBezTo>
                  <a:pt x="110490" y="847725"/>
                  <a:pt x="110490" y="869633"/>
                  <a:pt x="110490" y="892493"/>
                </a:cubicBezTo>
                <a:close/>
                <a:moveTo>
                  <a:pt x="204788" y="892493"/>
                </a:moveTo>
                <a:cubicBezTo>
                  <a:pt x="184785" y="892493"/>
                  <a:pt x="166688" y="892493"/>
                  <a:pt x="146685" y="892493"/>
                </a:cubicBezTo>
                <a:cubicBezTo>
                  <a:pt x="146685" y="870585"/>
                  <a:pt x="146685" y="848678"/>
                  <a:pt x="146685" y="824865"/>
                </a:cubicBezTo>
                <a:cubicBezTo>
                  <a:pt x="165735" y="824865"/>
                  <a:pt x="184785" y="824865"/>
                  <a:pt x="204788" y="824865"/>
                </a:cubicBezTo>
                <a:cubicBezTo>
                  <a:pt x="204788" y="848678"/>
                  <a:pt x="204788" y="869633"/>
                  <a:pt x="204788" y="892493"/>
                </a:cubicBezTo>
                <a:close/>
                <a:moveTo>
                  <a:pt x="206692" y="673418"/>
                </a:moveTo>
                <a:cubicBezTo>
                  <a:pt x="206692" y="681990"/>
                  <a:pt x="206692" y="691515"/>
                  <a:pt x="206692" y="701040"/>
                </a:cubicBezTo>
                <a:cubicBezTo>
                  <a:pt x="200025" y="701993"/>
                  <a:pt x="198120" y="702945"/>
                  <a:pt x="195263" y="702945"/>
                </a:cubicBezTo>
                <a:cubicBezTo>
                  <a:pt x="136207" y="701993"/>
                  <a:pt x="146685" y="712470"/>
                  <a:pt x="144780" y="652463"/>
                </a:cubicBezTo>
                <a:cubicBezTo>
                  <a:pt x="144780" y="638175"/>
                  <a:pt x="149542" y="632460"/>
                  <a:pt x="164782" y="632460"/>
                </a:cubicBezTo>
                <a:cubicBezTo>
                  <a:pt x="215265" y="633413"/>
                  <a:pt x="204788" y="629603"/>
                  <a:pt x="206692" y="673418"/>
                </a:cubicBezTo>
                <a:close/>
                <a:moveTo>
                  <a:pt x="309563" y="892493"/>
                </a:moveTo>
                <a:cubicBezTo>
                  <a:pt x="291465" y="892493"/>
                  <a:pt x="272415" y="892493"/>
                  <a:pt x="252413" y="892493"/>
                </a:cubicBezTo>
                <a:cubicBezTo>
                  <a:pt x="252413" y="870585"/>
                  <a:pt x="252413" y="848678"/>
                  <a:pt x="252413" y="824865"/>
                </a:cubicBezTo>
                <a:cubicBezTo>
                  <a:pt x="272415" y="824865"/>
                  <a:pt x="290513" y="824865"/>
                  <a:pt x="309563" y="824865"/>
                </a:cubicBezTo>
                <a:cubicBezTo>
                  <a:pt x="309563" y="847725"/>
                  <a:pt x="309563" y="869633"/>
                  <a:pt x="309563" y="892493"/>
                </a:cubicBezTo>
                <a:close/>
                <a:moveTo>
                  <a:pt x="311467" y="701993"/>
                </a:moveTo>
                <a:cubicBezTo>
                  <a:pt x="289560" y="701993"/>
                  <a:pt x="271463" y="701993"/>
                  <a:pt x="250507" y="701993"/>
                </a:cubicBezTo>
                <a:cubicBezTo>
                  <a:pt x="250507" y="681990"/>
                  <a:pt x="249555" y="662940"/>
                  <a:pt x="251460" y="644843"/>
                </a:cubicBezTo>
                <a:cubicBezTo>
                  <a:pt x="251460" y="641033"/>
                  <a:pt x="259080" y="634365"/>
                  <a:pt x="264795" y="633413"/>
                </a:cubicBezTo>
                <a:cubicBezTo>
                  <a:pt x="307657" y="626745"/>
                  <a:pt x="312420" y="630555"/>
                  <a:pt x="311467" y="672465"/>
                </a:cubicBezTo>
                <a:cubicBezTo>
                  <a:pt x="311467" y="681990"/>
                  <a:pt x="311467" y="690563"/>
                  <a:pt x="311467" y="701993"/>
                </a:cubicBezTo>
                <a:close/>
                <a:moveTo>
                  <a:pt x="404813" y="892493"/>
                </a:moveTo>
                <a:cubicBezTo>
                  <a:pt x="385763" y="892493"/>
                  <a:pt x="367665" y="892493"/>
                  <a:pt x="347663" y="892493"/>
                </a:cubicBezTo>
                <a:cubicBezTo>
                  <a:pt x="347663" y="870585"/>
                  <a:pt x="347663" y="848678"/>
                  <a:pt x="347663" y="824865"/>
                </a:cubicBezTo>
                <a:cubicBezTo>
                  <a:pt x="366713" y="824865"/>
                  <a:pt x="384810" y="824865"/>
                  <a:pt x="404813" y="824865"/>
                </a:cubicBezTo>
                <a:cubicBezTo>
                  <a:pt x="404813" y="846772"/>
                  <a:pt x="404813" y="869633"/>
                  <a:pt x="404813" y="892493"/>
                </a:cubicBezTo>
                <a:close/>
                <a:moveTo>
                  <a:pt x="404813" y="797243"/>
                </a:moveTo>
                <a:cubicBezTo>
                  <a:pt x="385763" y="797243"/>
                  <a:pt x="367665" y="797243"/>
                  <a:pt x="346710" y="797243"/>
                </a:cubicBezTo>
                <a:cubicBezTo>
                  <a:pt x="345757" y="789622"/>
                  <a:pt x="345757" y="784860"/>
                  <a:pt x="345757" y="779145"/>
                </a:cubicBezTo>
                <a:cubicBezTo>
                  <a:pt x="344805" y="722947"/>
                  <a:pt x="346710" y="721043"/>
                  <a:pt x="404813" y="731520"/>
                </a:cubicBezTo>
                <a:cubicBezTo>
                  <a:pt x="404813" y="752475"/>
                  <a:pt x="404813" y="773430"/>
                  <a:pt x="404813" y="797243"/>
                </a:cubicBezTo>
                <a:close/>
                <a:moveTo>
                  <a:pt x="405765" y="701993"/>
                </a:moveTo>
                <a:cubicBezTo>
                  <a:pt x="386715" y="701993"/>
                  <a:pt x="367665" y="701993"/>
                  <a:pt x="345757" y="701993"/>
                </a:cubicBezTo>
                <a:cubicBezTo>
                  <a:pt x="345757" y="681990"/>
                  <a:pt x="344805" y="662940"/>
                  <a:pt x="345757" y="643890"/>
                </a:cubicBezTo>
                <a:cubicBezTo>
                  <a:pt x="345757" y="640080"/>
                  <a:pt x="351472" y="634365"/>
                  <a:pt x="355282" y="634365"/>
                </a:cubicBezTo>
                <a:cubicBezTo>
                  <a:pt x="371475" y="633413"/>
                  <a:pt x="387667" y="634365"/>
                  <a:pt x="404813" y="634365"/>
                </a:cubicBezTo>
                <a:cubicBezTo>
                  <a:pt x="405765" y="659130"/>
                  <a:pt x="405765" y="680085"/>
                  <a:pt x="405765" y="701993"/>
                </a:cubicBezTo>
                <a:close/>
                <a:moveTo>
                  <a:pt x="405765" y="444818"/>
                </a:moveTo>
                <a:cubicBezTo>
                  <a:pt x="405765" y="467678"/>
                  <a:pt x="405765" y="488633"/>
                  <a:pt x="405765" y="513398"/>
                </a:cubicBezTo>
                <a:cubicBezTo>
                  <a:pt x="389572" y="513398"/>
                  <a:pt x="373380" y="514350"/>
                  <a:pt x="358140" y="512445"/>
                </a:cubicBezTo>
                <a:cubicBezTo>
                  <a:pt x="353377" y="512445"/>
                  <a:pt x="346710" y="504825"/>
                  <a:pt x="345757" y="500063"/>
                </a:cubicBezTo>
                <a:cubicBezTo>
                  <a:pt x="344805" y="481965"/>
                  <a:pt x="344805" y="463868"/>
                  <a:pt x="344805" y="443865"/>
                </a:cubicBezTo>
                <a:cubicBezTo>
                  <a:pt x="365760" y="444818"/>
                  <a:pt x="384810" y="444818"/>
                  <a:pt x="405765" y="444818"/>
                </a:cubicBezTo>
                <a:close/>
                <a:moveTo>
                  <a:pt x="404813" y="321945"/>
                </a:moveTo>
                <a:cubicBezTo>
                  <a:pt x="385763" y="321945"/>
                  <a:pt x="367665" y="321945"/>
                  <a:pt x="346710" y="321945"/>
                </a:cubicBezTo>
                <a:cubicBezTo>
                  <a:pt x="346710" y="298133"/>
                  <a:pt x="346710" y="277178"/>
                  <a:pt x="346710" y="254318"/>
                </a:cubicBezTo>
                <a:cubicBezTo>
                  <a:pt x="365760" y="254318"/>
                  <a:pt x="384810" y="254318"/>
                  <a:pt x="404813" y="254318"/>
                </a:cubicBezTo>
                <a:cubicBezTo>
                  <a:pt x="404813" y="276225"/>
                  <a:pt x="404813" y="298133"/>
                  <a:pt x="404813" y="321945"/>
                </a:cubicBezTo>
                <a:close/>
                <a:moveTo>
                  <a:pt x="404813" y="159068"/>
                </a:moveTo>
                <a:cubicBezTo>
                  <a:pt x="404813" y="180023"/>
                  <a:pt x="404813" y="201930"/>
                  <a:pt x="404813" y="224790"/>
                </a:cubicBezTo>
                <a:cubicBezTo>
                  <a:pt x="386715" y="224790"/>
                  <a:pt x="367665" y="224790"/>
                  <a:pt x="346710" y="224790"/>
                </a:cubicBezTo>
                <a:cubicBezTo>
                  <a:pt x="345757" y="218123"/>
                  <a:pt x="345757" y="212408"/>
                  <a:pt x="345757" y="207645"/>
                </a:cubicBezTo>
                <a:cubicBezTo>
                  <a:pt x="343852" y="151448"/>
                  <a:pt x="345757" y="150495"/>
                  <a:pt x="404813" y="159068"/>
                </a:cubicBezTo>
                <a:close/>
                <a:moveTo>
                  <a:pt x="346710" y="349568"/>
                </a:moveTo>
                <a:cubicBezTo>
                  <a:pt x="365760" y="349568"/>
                  <a:pt x="383857" y="349568"/>
                  <a:pt x="403860" y="349568"/>
                </a:cubicBezTo>
                <a:cubicBezTo>
                  <a:pt x="403860" y="371475"/>
                  <a:pt x="403860" y="393383"/>
                  <a:pt x="403860" y="415290"/>
                </a:cubicBezTo>
                <a:cubicBezTo>
                  <a:pt x="401955" y="416243"/>
                  <a:pt x="401003" y="417195"/>
                  <a:pt x="399097" y="417195"/>
                </a:cubicBezTo>
                <a:cubicBezTo>
                  <a:pt x="336232" y="417195"/>
                  <a:pt x="343852" y="433388"/>
                  <a:pt x="346710" y="349568"/>
                </a:cubicBezTo>
                <a:close/>
                <a:moveTo>
                  <a:pt x="348615" y="544830"/>
                </a:moveTo>
                <a:cubicBezTo>
                  <a:pt x="355282" y="534353"/>
                  <a:pt x="383857" y="538163"/>
                  <a:pt x="405765" y="534353"/>
                </a:cubicBezTo>
                <a:cubicBezTo>
                  <a:pt x="405765" y="558165"/>
                  <a:pt x="405765" y="576263"/>
                  <a:pt x="405765" y="593408"/>
                </a:cubicBezTo>
                <a:cubicBezTo>
                  <a:pt x="405765" y="598170"/>
                  <a:pt x="404813" y="601980"/>
                  <a:pt x="403860" y="611505"/>
                </a:cubicBezTo>
                <a:cubicBezTo>
                  <a:pt x="383857" y="608648"/>
                  <a:pt x="355282" y="613410"/>
                  <a:pt x="348615" y="602933"/>
                </a:cubicBezTo>
                <a:cubicBezTo>
                  <a:pt x="340042" y="588645"/>
                  <a:pt x="340042" y="559118"/>
                  <a:pt x="348615" y="544830"/>
                </a:cubicBezTo>
                <a:close/>
                <a:moveTo>
                  <a:pt x="306705" y="605790"/>
                </a:moveTo>
                <a:cubicBezTo>
                  <a:pt x="291465" y="609600"/>
                  <a:pt x="274320" y="608648"/>
                  <a:pt x="258127" y="607695"/>
                </a:cubicBezTo>
                <a:cubicBezTo>
                  <a:pt x="255270" y="607695"/>
                  <a:pt x="252413" y="600075"/>
                  <a:pt x="251460" y="595313"/>
                </a:cubicBezTo>
                <a:cubicBezTo>
                  <a:pt x="250507" y="586740"/>
                  <a:pt x="251460" y="579120"/>
                  <a:pt x="251460" y="570548"/>
                </a:cubicBezTo>
                <a:cubicBezTo>
                  <a:pt x="251460" y="537210"/>
                  <a:pt x="251460" y="537210"/>
                  <a:pt x="284797" y="537210"/>
                </a:cubicBezTo>
                <a:cubicBezTo>
                  <a:pt x="312420" y="537210"/>
                  <a:pt x="312420" y="537210"/>
                  <a:pt x="314325" y="575310"/>
                </a:cubicBezTo>
                <a:cubicBezTo>
                  <a:pt x="311467" y="585788"/>
                  <a:pt x="311467" y="604838"/>
                  <a:pt x="306705" y="605790"/>
                </a:cubicBezTo>
                <a:close/>
                <a:moveTo>
                  <a:pt x="252413" y="254318"/>
                </a:moveTo>
                <a:cubicBezTo>
                  <a:pt x="270510" y="254318"/>
                  <a:pt x="289560" y="254318"/>
                  <a:pt x="309563" y="254318"/>
                </a:cubicBezTo>
                <a:cubicBezTo>
                  <a:pt x="309563" y="275273"/>
                  <a:pt x="309563" y="297180"/>
                  <a:pt x="309563" y="321945"/>
                </a:cubicBezTo>
                <a:cubicBezTo>
                  <a:pt x="290513" y="321945"/>
                  <a:pt x="272415" y="321945"/>
                  <a:pt x="252413" y="321945"/>
                </a:cubicBezTo>
                <a:cubicBezTo>
                  <a:pt x="252413" y="300038"/>
                  <a:pt x="252413" y="278130"/>
                  <a:pt x="252413" y="254318"/>
                </a:cubicBezTo>
                <a:close/>
                <a:moveTo>
                  <a:pt x="253365" y="349568"/>
                </a:moveTo>
                <a:cubicBezTo>
                  <a:pt x="271463" y="349568"/>
                  <a:pt x="289560" y="349568"/>
                  <a:pt x="309563" y="349568"/>
                </a:cubicBezTo>
                <a:cubicBezTo>
                  <a:pt x="309563" y="372428"/>
                  <a:pt x="309563" y="393383"/>
                  <a:pt x="309563" y="414338"/>
                </a:cubicBezTo>
                <a:cubicBezTo>
                  <a:pt x="306705" y="416243"/>
                  <a:pt x="305752" y="417195"/>
                  <a:pt x="304800" y="417195"/>
                </a:cubicBezTo>
                <a:cubicBezTo>
                  <a:pt x="247650" y="422910"/>
                  <a:pt x="240030" y="412433"/>
                  <a:pt x="253365" y="349568"/>
                </a:cubicBezTo>
                <a:close/>
                <a:moveTo>
                  <a:pt x="254317" y="736283"/>
                </a:moveTo>
                <a:cubicBezTo>
                  <a:pt x="260985" y="725805"/>
                  <a:pt x="288607" y="728663"/>
                  <a:pt x="310515" y="725805"/>
                </a:cubicBezTo>
                <a:cubicBezTo>
                  <a:pt x="310515" y="753428"/>
                  <a:pt x="310515" y="774383"/>
                  <a:pt x="310515" y="799147"/>
                </a:cubicBezTo>
                <a:cubicBezTo>
                  <a:pt x="291465" y="798195"/>
                  <a:pt x="262890" y="803910"/>
                  <a:pt x="255270" y="793433"/>
                </a:cubicBezTo>
                <a:cubicBezTo>
                  <a:pt x="245745" y="780097"/>
                  <a:pt x="244792" y="750570"/>
                  <a:pt x="254317" y="736283"/>
                </a:cubicBezTo>
                <a:close/>
                <a:moveTo>
                  <a:pt x="201930" y="605790"/>
                </a:moveTo>
                <a:cubicBezTo>
                  <a:pt x="186690" y="610553"/>
                  <a:pt x="169545" y="608648"/>
                  <a:pt x="153352" y="607695"/>
                </a:cubicBezTo>
                <a:cubicBezTo>
                  <a:pt x="150495" y="607695"/>
                  <a:pt x="146685" y="600075"/>
                  <a:pt x="146685" y="595313"/>
                </a:cubicBezTo>
                <a:cubicBezTo>
                  <a:pt x="145732" y="582930"/>
                  <a:pt x="147638" y="571500"/>
                  <a:pt x="145732" y="559118"/>
                </a:cubicBezTo>
                <a:cubicBezTo>
                  <a:pt x="143827" y="540068"/>
                  <a:pt x="152400" y="536258"/>
                  <a:pt x="169545" y="536258"/>
                </a:cubicBezTo>
                <a:cubicBezTo>
                  <a:pt x="214313" y="537210"/>
                  <a:pt x="206692" y="533400"/>
                  <a:pt x="208597" y="574358"/>
                </a:cubicBezTo>
                <a:cubicBezTo>
                  <a:pt x="205740" y="585788"/>
                  <a:pt x="206692" y="604838"/>
                  <a:pt x="201930" y="605790"/>
                </a:cubicBezTo>
                <a:close/>
                <a:moveTo>
                  <a:pt x="145732" y="167640"/>
                </a:moveTo>
                <a:cubicBezTo>
                  <a:pt x="145732" y="163830"/>
                  <a:pt x="153352" y="158115"/>
                  <a:pt x="157163" y="158115"/>
                </a:cubicBezTo>
                <a:cubicBezTo>
                  <a:pt x="172402" y="157163"/>
                  <a:pt x="186690" y="158115"/>
                  <a:pt x="204788" y="158115"/>
                </a:cubicBezTo>
                <a:cubicBezTo>
                  <a:pt x="204788" y="182880"/>
                  <a:pt x="204788" y="203835"/>
                  <a:pt x="204788" y="226695"/>
                </a:cubicBezTo>
                <a:cubicBezTo>
                  <a:pt x="185738" y="226695"/>
                  <a:pt x="166688" y="226695"/>
                  <a:pt x="144780" y="226695"/>
                </a:cubicBezTo>
                <a:cubicBezTo>
                  <a:pt x="145732" y="205740"/>
                  <a:pt x="144780" y="186690"/>
                  <a:pt x="145732" y="167640"/>
                </a:cubicBezTo>
                <a:close/>
                <a:moveTo>
                  <a:pt x="204788" y="254318"/>
                </a:moveTo>
                <a:cubicBezTo>
                  <a:pt x="204788" y="276225"/>
                  <a:pt x="204788" y="297180"/>
                  <a:pt x="204788" y="320993"/>
                </a:cubicBezTo>
                <a:cubicBezTo>
                  <a:pt x="186690" y="320993"/>
                  <a:pt x="167640" y="320993"/>
                  <a:pt x="146685" y="320993"/>
                </a:cubicBezTo>
                <a:cubicBezTo>
                  <a:pt x="146685" y="298133"/>
                  <a:pt x="146685" y="277178"/>
                  <a:pt x="146685" y="254318"/>
                </a:cubicBezTo>
                <a:cubicBezTo>
                  <a:pt x="165735" y="254318"/>
                  <a:pt x="183832" y="254318"/>
                  <a:pt x="204788" y="254318"/>
                </a:cubicBezTo>
                <a:close/>
                <a:moveTo>
                  <a:pt x="144780" y="349568"/>
                </a:moveTo>
                <a:cubicBezTo>
                  <a:pt x="165735" y="349568"/>
                  <a:pt x="183832" y="349568"/>
                  <a:pt x="205740" y="349568"/>
                </a:cubicBezTo>
                <a:cubicBezTo>
                  <a:pt x="205740" y="368618"/>
                  <a:pt x="206692" y="388620"/>
                  <a:pt x="204788" y="407670"/>
                </a:cubicBezTo>
                <a:cubicBezTo>
                  <a:pt x="204788" y="411480"/>
                  <a:pt x="198120" y="417195"/>
                  <a:pt x="194310" y="418148"/>
                </a:cubicBezTo>
                <a:cubicBezTo>
                  <a:pt x="150495" y="426720"/>
                  <a:pt x="144780" y="421005"/>
                  <a:pt x="144780" y="377190"/>
                </a:cubicBezTo>
                <a:cubicBezTo>
                  <a:pt x="144780" y="368618"/>
                  <a:pt x="144780" y="359093"/>
                  <a:pt x="144780" y="349568"/>
                </a:cubicBezTo>
                <a:close/>
                <a:moveTo>
                  <a:pt x="148590" y="451485"/>
                </a:moveTo>
                <a:cubicBezTo>
                  <a:pt x="156210" y="441008"/>
                  <a:pt x="183832" y="443865"/>
                  <a:pt x="204788" y="441008"/>
                </a:cubicBezTo>
                <a:cubicBezTo>
                  <a:pt x="204788" y="468630"/>
                  <a:pt x="204788" y="489585"/>
                  <a:pt x="204788" y="515303"/>
                </a:cubicBezTo>
                <a:cubicBezTo>
                  <a:pt x="184785" y="513398"/>
                  <a:pt x="157163" y="517208"/>
                  <a:pt x="148590" y="506730"/>
                </a:cubicBezTo>
                <a:cubicBezTo>
                  <a:pt x="140017" y="494348"/>
                  <a:pt x="139065" y="463868"/>
                  <a:pt x="148590" y="451485"/>
                </a:cubicBezTo>
                <a:close/>
                <a:moveTo>
                  <a:pt x="112395" y="782003"/>
                </a:moveTo>
                <a:cubicBezTo>
                  <a:pt x="112395" y="786765"/>
                  <a:pt x="111442" y="790575"/>
                  <a:pt x="110490" y="797243"/>
                </a:cubicBezTo>
                <a:cubicBezTo>
                  <a:pt x="101917" y="797243"/>
                  <a:pt x="96202" y="798195"/>
                  <a:pt x="89535" y="798195"/>
                </a:cubicBezTo>
                <a:cubicBezTo>
                  <a:pt x="36195" y="799147"/>
                  <a:pt x="36195" y="799147"/>
                  <a:pt x="39052" y="745808"/>
                </a:cubicBezTo>
                <a:cubicBezTo>
                  <a:pt x="40005" y="733425"/>
                  <a:pt x="42863" y="727710"/>
                  <a:pt x="56197" y="727710"/>
                </a:cubicBezTo>
                <a:cubicBezTo>
                  <a:pt x="122872" y="729615"/>
                  <a:pt x="111442" y="717233"/>
                  <a:pt x="112395" y="782003"/>
                </a:cubicBezTo>
                <a:close/>
                <a:moveTo>
                  <a:pt x="74295" y="609600"/>
                </a:moveTo>
                <a:cubicBezTo>
                  <a:pt x="40005" y="609600"/>
                  <a:pt x="40005" y="609600"/>
                  <a:pt x="40005" y="572453"/>
                </a:cubicBezTo>
                <a:cubicBezTo>
                  <a:pt x="40005" y="537210"/>
                  <a:pt x="40005" y="537210"/>
                  <a:pt x="78105" y="537210"/>
                </a:cubicBezTo>
                <a:cubicBezTo>
                  <a:pt x="112395" y="537210"/>
                  <a:pt x="112395" y="537210"/>
                  <a:pt x="112395" y="574358"/>
                </a:cubicBezTo>
                <a:cubicBezTo>
                  <a:pt x="112395" y="609600"/>
                  <a:pt x="112395" y="609600"/>
                  <a:pt x="74295" y="609600"/>
                </a:cubicBezTo>
                <a:close/>
                <a:moveTo>
                  <a:pt x="112395" y="480060"/>
                </a:moveTo>
                <a:cubicBezTo>
                  <a:pt x="112395" y="513398"/>
                  <a:pt x="112395" y="513398"/>
                  <a:pt x="75247" y="513398"/>
                </a:cubicBezTo>
                <a:cubicBezTo>
                  <a:pt x="40005" y="513398"/>
                  <a:pt x="40005" y="513398"/>
                  <a:pt x="40005" y="477203"/>
                </a:cubicBezTo>
                <a:cubicBezTo>
                  <a:pt x="40005" y="437198"/>
                  <a:pt x="38100" y="443865"/>
                  <a:pt x="76200" y="442913"/>
                </a:cubicBezTo>
                <a:cubicBezTo>
                  <a:pt x="115252" y="443865"/>
                  <a:pt x="112395" y="438150"/>
                  <a:pt x="112395" y="480060"/>
                </a:cubicBezTo>
                <a:close/>
                <a:moveTo>
                  <a:pt x="41910" y="320993"/>
                </a:moveTo>
                <a:cubicBezTo>
                  <a:pt x="41910" y="299085"/>
                  <a:pt x="41910" y="277178"/>
                  <a:pt x="41910" y="252413"/>
                </a:cubicBezTo>
                <a:cubicBezTo>
                  <a:pt x="65722" y="252413"/>
                  <a:pt x="86677" y="252413"/>
                  <a:pt x="109538" y="252413"/>
                </a:cubicBezTo>
                <a:cubicBezTo>
                  <a:pt x="109538" y="275273"/>
                  <a:pt x="109538" y="297180"/>
                  <a:pt x="109538" y="320993"/>
                </a:cubicBezTo>
                <a:cubicBezTo>
                  <a:pt x="87630" y="320993"/>
                  <a:pt x="65722" y="320993"/>
                  <a:pt x="41910" y="320993"/>
                </a:cubicBezTo>
                <a:close/>
                <a:moveTo>
                  <a:pt x="40957" y="169545"/>
                </a:moveTo>
                <a:cubicBezTo>
                  <a:pt x="49530" y="142875"/>
                  <a:pt x="74295" y="162878"/>
                  <a:pt x="91440" y="158115"/>
                </a:cubicBezTo>
                <a:cubicBezTo>
                  <a:pt x="100965" y="155258"/>
                  <a:pt x="111442" y="156210"/>
                  <a:pt x="111442" y="171450"/>
                </a:cubicBezTo>
                <a:cubicBezTo>
                  <a:pt x="111442" y="188595"/>
                  <a:pt x="111442" y="205740"/>
                  <a:pt x="111442" y="226695"/>
                </a:cubicBezTo>
                <a:cubicBezTo>
                  <a:pt x="100965" y="227648"/>
                  <a:pt x="94297" y="227648"/>
                  <a:pt x="87630" y="227648"/>
                </a:cubicBezTo>
                <a:cubicBezTo>
                  <a:pt x="72390" y="227648"/>
                  <a:pt x="57150" y="227648"/>
                  <a:pt x="39052" y="227648"/>
                </a:cubicBezTo>
                <a:cubicBezTo>
                  <a:pt x="40005" y="206693"/>
                  <a:pt x="36195" y="185738"/>
                  <a:pt x="40957" y="16954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B082EF12-1293-4E63-9EFE-BD288D5BE835}"/>
              </a:ext>
            </a:extLst>
          </p:cNvPr>
          <p:cNvSpPr/>
          <p:nvPr/>
        </p:nvSpPr>
        <p:spPr>
          <a:xfrm>
            <a:off x="8559005" y="5592834"/>
            <a:ext cx="246391" cy="890920"/>
          </a:xfrm>
          <a:custGeom>
            <a:avLst/>
            <a:gdLst>
              <a:gd name="connsiteX0" fmla="*/ 344805 w 342900"/>
              <a:gd name="connsiteY0" fmla="*/ 1193721 h 1190625"/>
              <a:gd name="connsiteX1" fmla="*/ 342900 w 342900"/>
              <a:gd name="connsiteY1" fmla="*/ 1161335 h 1190625"/>
              <a:gd name="connsiteX2" fmla="*/ 342900 w 342900"/>
              <a:gd name="connsiteY2" fmla="*/ 116443 h 1190625"/>
              <a:gd name="connsiteX3" fmla="*/ 342900 w 342900"/>
              <a:gd name="connsiteY3" fmla="*/ 86916 h 1190625"/>
              <a:gd name="connsiteX4" fmla="*/ 304800 w 342900"/>
              <a:gd name="connsiteY4" fmla="*/ 84058 h 1190625"/>
              <a:gd name="connsiteX5" fmla="*/ 303848 w 342900"/>
              <a:gd name="connsiteY5" fmla="*/ 17383 h 1190625"/>
              <a:gd name="connsiteX6" fmla="*/ 291465 w 342900"/>
              <a:gd name="connsiteY6" fmla="*/ 1191 h 1190625"/>
              <a:gd name="connsiteX7" fmla="*/ 237173 w 342900"/>
              <a:gd name="connsiteY7" fmla="*/ 238 h 1190625"/>
              <a:gd name="connsiteX8" fmla="*/ 237173 w 342900"/>
              <a:gd name="connsiteY8" fmla="*/ 86916 h 1190625"/>
              <a:gd name="connsiteX9" fmla="*/ 0 w 342900"/>
              <a:gd name="connsiteY9" fmla="*/ 86916 h 1190625"/>
              <a:gd name="connsiteX10" fmla="*/ 0 w 342900"/>
              <a:gd name="connsiteY10" fmla="*/ 1193721 h 1190625"/>
              <a:gd name="connsiteX11" fmla="*/ 344805 w 342900"/>
              <a:gd name="connsiteY11" fmla="*/ 1193721 h 1190625"/>
              <a:gd name="connsiteX12" fmla="*/ 315278 w 342900"/>
              <a:gd name="connsiteY12" fmla="*/ 971788 h 1190625"/>
              <a:gd name="connsiteX13" fmla="*/ 238125 w 342900"/>
              <a:gd name="connsiteY13" fmla="*/ 971788 h 1190625"/>
              <a:gd name="connsiteX14" fmla="*/ 238125 w 342900"/>
              <a:gd name="connsiteY14" fmla="*/ 885110 h 1190625"/>
              <a:gd name="connsiteX15" fmla="*/ 315278 w 342900"/>
              <a:gd name="connsiteY15" fmla="*/ 885110 h 1190625"/>
              <a:gd name="connsiteX16" fmla="*/ 315278 w 342900"/>
              <a:gd name="connsiteY16" fmla="*/ 971788 h 1190625"/>
              <a:gd name="connsiteX17" fmla="*/ 315278 w 342900"/>
              <a:gd name="connsiteY17" fmla="*/ 724138 h 1190625"/>
              <a:gd name="connsiteX18" fmla="*/ 238125 w 342900"/>
              <a:gd name="connsiteY18" fmla="*/ 724138 h 1190625"/>
              <a:gd name="connsiteX19" fmla="*/ 238125 w 342900"/>
              <a:gd name="connsiteY19" fmla="*/ 637460 h 1190625"/>
              <a:gd name="connsiteX20" fmla="*/ 315278 w 342900"/>
              <a:gd name="connsiteY20" fmla="*/ 637460 h 1190625"/>
              <a:gd name="connsiteX21" fmla="*/ 315278 w 342900"/>
              <a:gd name="connsiteY21" fmla="*/ 724138 h 1190625"/>
              <a:gd name="connsiteX22" fmla="*/ 239078 w 342900"/>
              <a:gd name="connsiteY22" fmla="*/ 265033 h 1190625"/>
              <a:gd name="connsiteX23" fmla="*/ 316230 w 342900"/>
              <a:gd name="connsiteY23" fmla="*/ 265033 h 1190625"/>
              <a:gd name="connsiteX24" fmla="*/ 316230 w 342900"/>
              <a:gd name="connsiteY24" fmla="*/ 353616 h 1190625"/>
              <a:gd name="connsiteX25" fmla="*/ 239078 w 342900"/>
              <a:gd name="connsiteY25" fmla="*/ 353616 h 1190625"/>
              <a:gd name="connsiteX26" fmla="*/ 239078 w 342900"/>
              <a:gd name="connsiteY26" fmla="*/ 265033 h 1190625"/>
              <a:gd name="connsiteX27" fmla="*/ 238125 w 342900"/>
              <a:gd name="connsiteY27" fmla="*/ 388858 h 1190625"/>
              <a:gd name="connsiteX28" fmla="*/ 314325 w 342900"/>
              <a:gd name="connsiteY28" fmla="*/ 388858 h 1190625"/>
              <a:gd name="connsiteX29" fmla="*/ 314325 w 342900"/>
              <a:gd name="connsiteY29" fmla="*/ 477441 h 1190625"/>
              <a:gd name="connsiteX30" fmla="*/ 238125 w 342900"/>
              <a:gd name="connsiteY30" fmla="*/ 477441 h 1190625"/>
              <a:gd name="connsiteX31" fmla="*/ 238125 w 342900"/>
              <a:gd name="connsiteY31" fmla="*/ 388858 h 1190625"/>
              <a:gd name="connsiteX32" fmla="*/ 238125 w 342900"/>
              <a:gd name="connsiteY32" fmla="*/ 761285 h 1190625"/>
              <a:gd name="connsiteX33" fmla="*/ 314325 w 342900"/>
              <a:gd name="connsiteY33" fmla="*/ 761285 h 1190625"/>
              <a:gd name="connsiteX34" fmla="*/ 314325 w 342900"/>
              <a:gd name="connsiteY34" fmla="*/ 848916 h 1190625"/>
              <a:gd name="connsiteX35" fmla="*/ 238125 w 342900"/>
              <a:gd name="connsiteY35" fmla="*/ 848916 h 1190625"/>
              <a:gd name="connsiteX36" fmla="*/ 238125 w 342900"/>
              <a:gd name="connsiteY36" fmla="*/ 761285 h 1190625"/>
              <a:gd name="connsiteX37" fmla="*/ 103823 w 342900"/>
              <a:gd name="connsiteY37" fmla="*/ 1094660 h 1190625"/>
              <a:gd name="connsiteX38" fmla="*/ 26670 w 342900"/>
              <a:gd name="connsiteY38" fmla="*/ 1094660 h 1190625"/>
              <a:gd name="connsiteX39" fmla="*/ 26670 w 342900"/>
              <a:gd name="connsiteY39" fmla="*/ 1008935 h 1190625"/>
              <a:gd name="connsiteX40" fmla="*/ 103823 w 342900"/>
              <a:gd name="connsiteY40" fmla="*/ 1008935 h 1190625"/>
              <a:gd name="connsiteX41" fmla="*/ 103823 w 342900"/>
              <a:gd name="connsiteY41" fmla="*/ 1094660 h 1190625"/>
              <a:gd name="connsiteX42" fmla="*/ 103823 w 342900"/>
              <a:gd name="connsiteY42" fmla="*/ 971788 h 1190625"/>
              <a:gd name="connsiteX43" fmla="*/ 27623 w 342900"/>
              <a:gd name="connsiteY43" fmla="*/ 971788 h 1190625"/>
              <a:gd name="connsiteX44" fmla="*/ 27623 w 342900"/>
              <a:gd name="connsiteY44" fmla="*/ 885110 h 1190625"/>
              <a:gd name="connsiteX45" fmla="*/ 103823 w 342900"/>
              <a:gd name="connsiteY45" fmla="*/ 885110 h 1190625"/>
              <a:gd name="connsiteX46" fmla="*/ 103823 w 342900"/>
              <a:gd name="connsiteY46" fmla="*/ 971788 h 1190625"/>
              <a:gd name="connsiteX47" fmla="*/ 104775 w 342900"/>
              <a:gd name="connsiteY47" fmla="*/ 847010 h 1190625"/>
              <a:gd name="connsiteX48" fmla="*/ 28575 w 342900"/>
              <a:gd name="connsiteY48" fmla="*/ 847010 h 1190625"/>
              <a:gd name="connsiteX49" fmla="*/ 28575 w 342900"/>
              <a:gd name="connsiteY49" fmla="*/ 760333 h 1190625"/>
              <a:gd name="connsiteX50" fmla="*/ 104775 w 342900"/>
              <a:gd name="connsiteY50" fmla="*/ 760333 h 1190625"/>
              <a:gd name="connsiteX51" fmla="*/ 104775 w 342900"/>
              <a:gd name="connsiteY51" fmla="*/ 847010 h 1190625"/>
              <a:gd name="connsiteX52" fmla="*/ 28575 w 342900"/>
              <a:gd name="connsiteY52" fmla="*/ 724138 h 1190625"/>
              <a:gd name="connsiteX53" fmla="*/ 28575 w 342900"/>
              <a:gd name="connsiteY53" fmla="*/ 637460 h 1190625"/>
              <a:gd name="connsiteX54" fmla="*/ 104775 w 342900"/>
              <a:gd name="connsiteY54" fmla="*/ 637460 h 1190625"/>
              <a:gd name="connsiteX55" fmla="*/ 104775 w 342900"/>
              <a:gd name="connsiteY55" fmla="*/ 724138 h 1190625"/>
              <a:gd name="connsiteX56" fmla="*/ 28575 w 342900"/>
              <a:gd name="connsiteY56" fmla="*/ 724138 h 1190625"/>
              <a:gd name="connsiteX57" fmla="*/ 104775 w 342900"/>
              <a:gd name="connsiteY57" fmla="*/ 601266 h 1190625"/>
              <a:gd name="connsiteX58" fmla="*/ 27623 w 342900"/>
              <a:gd name="connsiteY58" fmla="*/ 601266 h 1190625"/>
              <a:gd name="connsiteX59" fmla="*/ 27623 w 342900"/>
              <a:gd name="connsiteY59" fmla="*/ 514588 h 1190625"/>
              <a:gd name="connsiteX60" fmla="*/ 104775 w 342900"/>
              <a:gd name="connsiteY60" fmla="*/ 514588 h 1190625"/>
              <a:gd name="connsiteX61" fmla="*/ 104775 w 342900"/>
              <a:gd name="connsiteY61" fmla="*/ 601266 h 1190625"/>
              <a:gd name="connsiteX62" fmla="*/ 209550 w 342900"/>
              <a:gd name="connsiteY62" fmla="*/ 1094660 h 1190625"/>
              <a:gd name="connsiteX63" fmla="*/ 132398 w 342900"/>
              <a:gd name="connsiteY63" fmla="*/ 1094660 h 1190625"/>
              <a:gd name="connsiteX64" fmla="*/ 132398 w 342900"/>
              <a:gd name="connsiteY64" fmla="*/ 1008935 h 1190625"/>
              <a:gd name="connsiteX65" fmla="*/ 209550 w 342900"/>
              <a:gd name="connsiteY65" fmla="*/ 1008935 h 1190625"/>
              <a:gd name="connsiteX66" fmla="*/ 209550 w 342900"/>
              <a:gd name="connsiteY66" fmla="*/ 1094660 h 1190625"/>
              <a:gd name="connsiteX67" fmla="*/ 132398 w 342900"/>
              <a:gd name="connsiteY67" fmla="*/ 476488 h 1190625"/>
              <a:gd name="connsiteX68" fmla="*/ 132398 w 342900"/>
              <a:gd name="connsiteY68" fmla="*/ 387906 h 1190625"/>
              <a:gd name="connsiteX69" fmla="*/ 208598 w 342900"/>
              <a:gd name="connsiteY69" fmla="*/ 387906 h 1190625"/>
              <a:gd name="connsiteX70" fmla="*/ 208598 w 342900"/>
              <a:gd name="connsiteY70" fmla="*/ 476488 h 1190625"/>
              <a:gd name="connsiteX71" fmla="*/ 132398 w 342900"/>
              <a:gd name="connsiteY71" fmla="*/ 476488 h 1190625"/>
              <a:gd name="connsiteX72" fmla="*/ 209550 w 342900"/>
              <a:gd name="connsiteY72" fmla="*/ 971788 h 1190625"/>
              <a:gd name="connsiteX73" fmla="*/ 132398 w 342900"/>
              <a:gd name="connsiteY73" fmla="*/ 971788 h 1190625"/>
              <a:gd name="connsiteX74" fmla="*/ 132398 w 342900"/>
              <a:gd name="connsiteY74" fmla="*/ 885110 h 1190625"/>
              <a:gd name="connsiteX75" fmla="*/ 209550 w 342900"/>
              <a:gd name="connsiteY75" fmla="*/ 885110 h 1190625"/>
              <a:gd name="connsiteX76" fmla="*/ 209550 w 342900"/>
              <a:gd name="connsiteY76" fmla="*/ 971788 h 1190625"/>
              <a:gd name="connsiteX77" fmla="*/ 209550 w 342900"/>
              <a:gd name="connsiteY77" fmla="*/ 724138 h 1190625"/>
              <a:gd name="connsiteX78" fmla="*/ 132398 w 342900"/>
              <a:gd name="connsiteY78" fmla="*/ 724138 h 1190625"/>
              <a:gd name="connsiteX79" fmla="*/ 132398 w 342900"/>
              <a:gd name="connsiteY79" fmla="*/ 637460 h 1190625"/>
              <a:gd name="connsiteX80" fmla="*/ 209550 w 342900"/>
              <a:gd name="connsiteY80" fmla="*/ 637460 h 1190625"/>
              <a:gd name="connsiteX81" fmla="*/ 209550 w 342900"/>
              <a:gd name="connsiteY81" fmla="*/ 724138 h 1190625"/>
              <a:gd name="connsiteX82" fmla="*/ 209550 w 342900"/>
              <a:gd name="connsiteY82" fmla="*/ 601266 h 1190625"/>
              <a:gd name="connsiteX83" fmla="*/ 133350 w 342900"/>
              <a:gd name="connsiteY83" fmla="*/ 601266 h 1190625"/>
              <a:gd name="connsiteX84" fmla="*/ 133350 w 342900"/>
              <a:gd name="connsiteY84" fmla="*/ 514588 h 1190625"/>
              <a:gd name="connsiteX85" fmla="*/ 209550 w 342900"/>
              <a:gd name="connsiteY85" fmla="*/ 514588 h 1190625"/>
              <a:gd name="connsiteX86" fmla="*/ 209550 w 342900"/>
              <a:gd name="connsiteY86" fmla="*/ 601266 h 1190625"/>
              <a:gd name="connsiteX87" fmla="*/ 133350 w 342900"/>
              <a:gd name="connsiteY87" fmla="*/ 142160 h 1190625"/>
              <a:gd name="connsiteX88" fmla="*/ 209550 w 342900"/>
              <a:gd name="connsiteY88" fmla="*/ 142160 h 1190625"/>
              <a:gd name="connsiteX89" fmla="*/ 209550 w 342900"/>
              <a:gd name="connsiteY89" fmla="*/ 230743 h 1190625"/>
              <a:gd name="connsiteX90" fmla="*/ 133350 w 342900"/>
              <a:gd name="connsiteY90" fmla="*/ 230743 h 1190625"/>
              <a:gd name="connsiteX91" fmla="*/ 133350 w 342900"/>
              <a:gd name="connsiteY91" fmla="*/ 142160 h 1190625"/>
              <a:gd name="connsiteX92" fmla="*/ 132398 w 342900"/>
              <a:gd name="connsiteY92" fmla="*/ 265033 h 1190625"/>
              <a:gd name="connsiteX93" fmla="*/ 209550 w 342900"/>
              <a:gd name="connsiteY93" fmla="*/ 265033 h 1190625"/>
              <a:gd name="connsiteX94" fmla="*/ 209550 w 342900"/>
              <a:gd name="connsiteY94" fmla="*/ 353616 h 1190625"/>
              <a:gd name="connsiteX95" fmla="*/ 132398 w 342900"/>
              <a:gd name="connsiteY95" fmla="*/ 353616 h 1190625"/>
              <a:gd name="connsiteX96" fmla="*/ 132398 w 342900"/>
              <a:gd name="connsiteY96" fmla="*/ 265033 h 1190625"/>
              <a:gd name="connsiteX97" fmla="*/ 26670 w 342900"/>
              <a:gd name="connsiteY97" fmla="*/ 153591 h 1190625"/>
              <a:gd name="connsiteX98" fmla="*/ 40005 w 342900"/>
              <a:gd name="connsiteY98" fmla="*/ 140256 h 1190625"/>
              <a:gd name="connsiteX99" fmla="*/ 103823 w 342900"/>
              <a:gd name="connsiteY99" fmla="*/ 139303 h 1190625"/>
              <a:gd name="connsiteX100" fmla="*/ 103823 w 342900"/>
              <a:gd name="connsiteY100" fmla="*/ 230743 h 1190625"/>
              <a:gd name="connsiteX101" fmla="*/ 38100 w 342900"/>
              <a:gd name="connsiteY101" fmla="*/ 229791 h 1190625"/>
              <a:gd name="connsiteX102" fmla="*/ 27623 w 342900"/>
              <a:gd name="connsiteY102" fmla="*/ 216456 h 1190625"/>
              <a:gd name="connsiteX103" fmla="*/ 26670 w 342900"/>
              <a:gd name="connsiteY103" fmla="*/ 153591 h 1190625"/>
              <a:gd name="connsiteX104" fmla="*/ 26670 w 342900"/>
              <a:gd name="connsiteY104" fmla="*/ 325993 h 1190625"/>
              <a:gd name="connsiteX105" fmla="*/ 104775 w 342900"/>
              <a:gd name="connsiteY105" fmla="*/ 266938 h 1190625"/>
              <a:gd name="connsiteX106" fmla="*/ 104775 w 342900"/>
              <a:gd name="connsiteY106" fmla="*/ 355521 h 1190625"/>
              <a:gd name="connsiteX107" fmla="*/ 38100 w 342900"/>
              <a:gd name="connsiteY107" fmla="*/ 354568 h 1190625"/>
              <a:gd name="connsiteX108" fmla="*/ 26670 w 342900"/>
              <a:gd name="connsiteY108" fmla="*/ 342185 h 1190625"/>
              <a:gd name="connsiteX109" fmla="*/ 26670 w 342900"/>
              <a:gd name="connsiteY109" fmla="*/ 325993 h 119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900" h="1190625">
                <a:moveTo>
                  <a:pt x="344805" y="1193721"/>
                </a:moveTo>
                <a:cubicBezTo>
                  <a:pt x="342900" y="1188006"/>
                  <a:pt x="342900" y="1177528"/>
                  <a:pt x="342900" y="1161335"/>
                </a:cubicBezTo>
                <a:cubicBezTo>
                  <a:pt x="342900" y="812721"/>
                  <a:pt x="342900" y="465058"/>
                  <a:pt x="342900" y="116443"/>
                </a:cubicBezTo>
                <a:cubicBezTo>
                  <a:pt x="342900" y="106918"/>
                  <a:pt x="342900" y="97393"/>
                  <a:pt x="342900" y="86916"/>
                </a:cubicBezTo>
                <a:cubicBezTo>
                  <a:pt x="329565" y="85963"/>
                  <a:pt x="318135" y="85010"/>
                  <a:pt x="304800" y="84058"/>
                </a:cubicBezTo>
                <a:cubicBezTo>
                  <a:pt x="304800" y="61198"/>
                  <a:pt x="305753" y="39291"/>
                  <a:pt x="303848" y="17383"/>
                </a:cubicBezTo>
                <a:cubicBezTo>
                  <a:pt x="303848" y="11668"/>
                  <a:pt x="296228" y="1191"/>
                  <a:pt x="291465" y="1191"/>
                </a:cubicBezTo>
                <a:cubicBezTo>
                  <a:pt x="274320" y="-715"/>
                  <a:pt x="257175" y="238"/>
                  <a:pt x="237173" y="238"/>
                </a:cubicBezTo>
                <a:cubicBezTo>
                  <a:pt x="237173" y="30718"/>
                  <a:pt x="237173" y="58341"/>
                  <a:pt x="237173" y="86916"/>
                </a:cubicBezTo>
                <a:cubicBezTo>
                  <a:pt x="157163" y="86916"/>
                  <a:pt x="80010" y="86916"/>
                  <a:pt x="0" y="86916"/>
                </a:cubicBezTo>
                <a:cubicBezTo>
                  <a:pt x="0" y="456485"/>
                  <a:pt x="0" y="823198"/>
                  <a:pt x="0" y="1193721"/>
                </a:cubicBezTo>
                <a:lnTo>
                  <a:pt x="344805" y="1193721"/>
                </a:lnTo>
                <a:close/>
                <a:moveTo>
                  <a:pt x="315278" y="971788"/>
                </a:moveTo>
                <a:cubicBezTo>
                  <a:pt x="289560" y="971788"/>
                  <a:pt x="264795" y="971788"/>
                  <a:pt x="238125" y="971788"/>
                </a:cubicBezTo>
                <a:cubicBezTo>
                  <a:pt x="238125" y="943213"/>
                  <a:pt x="238125" y="914638"/>
                  <a:pt x="238125" y="885110"/>
                </a:cubicBezTo>
                <a:cubicBezTo>
                  <a:pt x="263843" y="885110"/>
                  <a:pt x="287655" y="885110"/>
                  <a:pt x="315278" y="885110"/>
                </a:cubicBezTo>
                <a:cubicBezTo>
                  <a:pt x="315278" y="914638"/>
                  <a:pt x="315278" y="943213"/>
                  <a:pt x="315278" y="971788"/>
                </a:cubicBezTo>
                <a:close/>
                <a:moveTo>
                  <a:pt x="315278" y="724138"/>
                </a:moveTo>
                <a:cubicBezTo>
                  <a:pt x="289560" y="724138"/>
                  <a:pt x="264795" y="724138"/>
                  <a:pt x="238125" y="724138"/>
                </a:cubicBezTo>
                <a:cubicBezTo>
                  <a:pt x="238125" y="695563"/>
                  <a:pt x="238125" y="666988"/>
                  <a:pt x="238125" y="637460"/>
                </a:cubicBezTo>
                <a:cubicBezTo>
                  <a:pt x="262890" y="637460"/>
                  <a:pt x="287655" y="637460"/>
                  <a:pt x="315278" y="637460"/>
                </a:cubicBezTo>
                <a:cubicBezTo>
                  <a:pt x="315278" y="666988"/>
                  <a:pt x="315278" y="694610"/>
                  <a:pt x="315278" y="724138"/>
                </a:cubicBezTo>
                <a:close/>
                <a:moveTo>
                  <a:pt x="239078" y="265033"/>
                </a:moveTo>
                <a:cubicBezTo>
                  <a:pt x="263843" y="265033"/>
                  <a:pt x="288608" y="265033"/>
                  <a:pt x="316230" y="265033"/>
                </a:cubicBezTo>
                <a:cubicBezTo>
                  <a:pt x="316230" y="295513"/>
                  <a:pt x="316230" y="323135"/>
                  <a:pt x="316230" y="353616"/>
                </a:cubicBezTo>
                <a:cubicBezTo>
                  <a:pt x="290513" y="353616"/>
                  <a:pt x="266700" y="353616"/>
                  <a:pt x="239078" y="353616"/>
                </a:cubicBezTo>
                <a:cubicBezTo>
                  <a:pt x="239078" y="324088"/>
                  <a:pt x="239078" y="295513"/>
                  <a:pt x="239078" y="265033"/>
                </a:cubicBezTo>
                <a:close/>
                <a:moveTo>
                  <a:pt x="238125" y="388858"/>
                </a:moveTo>
                <a:cubicBezTo>
                  <a:pt x="262890" y="388858"/>
                  <a:pt x="286703" y="388858"/>
                  <a:pt x="314325" y="388858"/>
                </a:cubicBezTo>
                <a:cubicBezTo>
                  <a:pt x="314325" y="417433"/>
                  <a:pt x="314325" y="446008"/>
                  <a:pt x="314325" y="477441"/>
                </a:cubicBezTo>
                <a:cubicBezTo>
                  <a:pt x="288608" y="477441"/>
                  <a:pt x="263843" y="477441"/>
                  <a:pt x="238125" y="477441"/>
                </a:cubicBezTo>
                <a:cubicBezTo>
                  <a:pt x="238125" y="447913"/>
                  <a:pt x="238125" y="419338"/>
                  <a:pt x="238125" y="388858"/>
                </a:cubicBezTo>
                <a:close/>
                <a:moveTo>
                  <a:pt x="238125" y="761285"/>
                </a:moveTo>
                <a:cubicBezTo>
                  <a:pt x="263843" y="761285"/>
                  <a:pt x="288608" y="761285"/>
                  <a:pt x="314325" y="761285"/>
                </a:cubicBezTo>
                <a:cubicBezTo>
                  <a:pt x="314325" y="789860"/>
                  <a:pt x="314325" y="817483"/>
                  <a:pt x="314325" y="848916"/>
                </a:cubicBezTo>
                <a:cubicBezTo>
                  <a:pt x="288608" y="848916"/>
                  <a:pt x="263843" y="848916"/>
                  <a:pt x="238125" y="848916"/>
                </a:cubicBezTo>
                <a:cubicBezTo>
                  <a:pt x="238125" y="818435"/>
                  <a:pt x="238125" y="790813"/>
                  <a:pt x="238125" y="761285"/>
                </a:cubicBezTo>
                <a:close/>
                <a:moveTo>
                  <a:pt x="103823" y="1094660"/>
                </a:moveTo>
                <a:cubicBezTo>
                  <a:pt x="79058" y="1094660"/>
                  <a:pt x="54293" y="1094660"/>
                  <a:pt x="26670" y="1094660"/>
                </a:cubicBezTo>
                <a:cubicBezTo>
                  <a:pt x="26670" y="1065133"/>
                  <a:pt x="26670" y="1038463"/>
                  <a:pt x="26670" y="1008935"/>
                </a:cubicBezTo>
                <a:cubicBezTo>
                  <a:pt x="52388" y="1008935"/>
                  <a:pt x="77153" y="1008935"/>
                  <a:pt x="103823" y="1008935"/>
                </a:cubicBezTo>
                <a:cubicBezTo>
                  <a:pt x="103823" y="1036558"/>
                  <a:pt x="103823" y="1065133"/>
                  <a:pt x="103823" y="1094660"/>
                </a:cubicBezTo>
                <a:close/>
                <a:moveTo>
                  <a:pt x="103823" y="971788"/>
                </a:moveTo>
                <a:cubicBezTo>
                  <a:pt x="79058" y="971788"/>
                  <a:pt x="54293" y="971788"/>
                  <a:pt x="27623" y="971788"/>
                </a:cubicBezTo>
                <a:cubicBezTo>
                  <a:pt x="27623" y="943213"/>
                  <a:pt x="27623" y="915591"/>
                  <a:pt x="27623" y="885110"/>
                </a:cubicBezTo>
                <a:cubicBezTo>
                  <a:pt x="53340" y="885110"/>
                  <a:pt x="78105" y="885110"/>
                  <a:pt x="103823" y="885110"/>
                </a:cubicBezTo>
                <a:cubicBezTo>
                  <a:pt x="103823" y="913685"/>
                  <a:pt x="103823" y="942260"/>
                  <a:pt x="103823" y="971788"/>
                </a:cubicBezTo>
                <a:close/>
                <a:moveTo>
                  <a:pt x="104775" y="847010"/>
                </a:moveTo>
                <a:cubicBezTo>
                  <a:pt x="80010" y="847010"/>
                  <a:pt x="55245" y="847010"/>
                  <a:pt x="28575" y="847010"/>
                </a:cubicBezTo>
                <a:cubicBezTo>
                  <a:pt x="28575" y="818435"/>
                  <a:pt x="28575" y="790813"/>
                  <a:pt x="28575" y="760333"/>
                </a:cubicBezTo>
                <a:cubicBezTo>
                  <a:pt x="54293" y="760333"/>
                  <a:pt x="78105" y="760333"/>
                  <a:pt x="104775" y="760333"/>
                </a:cubicBezTo>
                <a:cubicBezTo>
                  <a:pt x="104775" y="789860"/>
                  <a:pt x="104775" y="817483"/>
                  <a:pt x="104775" y="847010"/>
                </a:cubicBezTo>
                <a:close/>
                <a:moveTo>
                  <a:pt x="28575" y="724138"/>
                </a:moveTo>
                <a:cubicBezTo>
                  <a:pt x="28575" y="696516"/>
                  <a:pt x="28575" y="667941"/>
                  <a:pt x="28575" y="637460"/>
                </a:cubicBezTo>
                <a:cubicBezTo>
                  <a:pt x="54293" y="637460"/>
                  <a:pt x="79058" y="637460"/>
                  <a:pt x="104775" y="637460"/>
                </a:cubicBezTo>
                <a:cubicBezTo>
                  <a:pt x="104775" y="666035"/>
                  <a:pt x="104775" y="694610"/>
                  <a:pt x="104775" y="724138"/>
                </a:cubicBezTo>
                <a:cubicBezTo>
                  <a:pt x="80010" y="724138"/>
                  <a:pt x="55245" y="724138"/>
                  <a:pt x="28575" y="724138"/>
                </a:cubicBezTo>
                <a:close/>
                <a:moveTo>
                  <a:pt x="104775" y="601266"/>
                </a:moveTo>
                <a:cubicBezTo>
                  <a:pt x="79058" y="601266"/>
                  <a:pt x="54293" y="601266"/>
                  <a:pt x="27623" y="601266"/>
                </a:cubicBezTo>
                <a:cubicBezTo>
                  <a:pt x="27623" y="571738"/>
                  <a:pt x="27623" y="544116"/>
                  <a:pt x="27623" y="514588"/>
                </a:cubicBezTo>
                <a:cubicBezTo>
                  <a:pt x="53340" y="514588"/>
                  <a:pt x="78105" y="514588"/>
                  <a:pt x="104775" y="514588"/>
                </a:cubicBezTo>
                <a:cubicBezTo>
                  <a:pt x="104775" y="544116"/>
                  <a:pt x="104775" y="571738"/>
                  <a:pt x="104775" y="601266"/>
                </a:cubicBezTo>
                <a:close/>
                <a:moveTo>
                  <a:pt x="209550" y="1094660"/>
                </a:moveTo>
                <a:cubicBezTo>
                  <a:pt x="184785" y="1094660"/>
                  <a:pt x="159068" y="1094660"/>
                  <a:pt x="132398" y="1094660"/>
                </a:cubicBezTo>
                <a:cubicBezTo>
                  <a:pt x="132398" y="1067038"/>
                  <a:pt x="132398" y="1038463"/>
                  <a:pt x="132398" y="1008935"/>
                </a:cubicBezTo>
                <a:cubicBezTo>
                  <a:pt x="159068" y="1008935"/>
                  <a:pt x="182880" y="1008935"/>
                  <a:pt x="209550" y="1008935"/>
                </a:cubicBezTo>
                <a:cubicBezTo>
                  <a:pt x="209550" y="1037510"/>
                  <a:pt x="209550" y="1065133"/>
                  <a:pt x="209550" y="1094660"/>
                </a:cubicBezTo>
                <a:close/>
                <a:moveTo>
                  <a:pt x="132398" y="476488"/>
                </a:moveTo>
                <a:cubicBezTo>
                  <a:pt x="132398" y="446960"/>
                  <a:pt x="132398" y="418385"/>
                  <a:pt x="132398" y="387906"/>
                </a:cubicBezTo>
                <a:cubicBezTo>
                  <a:pt x="159068" y="387906"/>
                  <a:pt x="182880" y="387906"/>
                  <a:pt x="208598" y="387906"/>
                </a:cubicBezTo>
                <a:cubicBezTo>
                  <a:pt x="208598" y="417433"/>
                  <a:pt x="208598" y="446008"/>
                  <a:pt x="208598" y="476488"/>
                </a:cubicBezTo>
                <a:cubicBezTo>
                  <a:pt x="184785" y="476488"/>
                  <a:pt x="159068" y="476488"/>
                  <a:pt x="132398" y="476488"/>
                </a:cubicBezTo>
                <a:close/>
                <a:moveTo>
                  <a:pt x="209550" y="971788"/>
                </a:moveTo>
                <a:cubicBezTo>
                  <a:pt x="183833" y="971788"/>
                  <a:pt x="159068" y="971788"/>
                  <a:pt x="132398" y="971788"/>
                </a:cubicBezTo>
                <a:cubicBezTo>
                  <a:pt x="132398" y="943213"/>
                  <a:pt x="132398" y="914638"/>
                  <a:pt x="132398" y="885110"/>
                </a:cubicBezTo>
                <a:cubicBezTo>
                  <a:pt x="158115" y="885110"/>
                  <a:pt x="181928" y="885110"/>
                  <a:pt x="209550" y="885110"/>
                </a:cubicBezTo>
                <a:cubicBezTo>
                  <a:pt x="209550" y="914638"/>
                  <a:pt x="209550" y="943213"/>
                  <a:pt x="209550" y="971788"/>
                </a:cubicBezTo>
                <a:close/>
                <a:moveTo>
                  <a:pt x="209550" y="724138"/>
                </a:moveTo>
                <a:cubicBezTo>
                  <a:pt x="183833" y="724138"/>
                  <a:pt x="159068" y="724138"/>
                  <a:pt x="132398" y="724138"/>
                </a:cubicBezTo>
                <a:cubicBezTo>
                  <a:pt x="132398" y="695563"/>
                  <a:pt x="132398" y="667941"/>
                  <a:pt x="132398" y="637460"/>
                </a:cubicBezTo>
                <a:cubicBezTo>
                  <a:pt x="157163" y="637460"/>
                  <a:pt x="181928" y="637460"/>
                  <a:pt x="209550" y="637460"/>
                </a:cubicBezTo>
                <a:cubicBezTo>
                  <a:pt x="209550" y="666988"/>
                  <a:pt x="209550" y="694610"/>
                  <a:pt x="209550" y="724138"/>
                </a:cubicBezTo>
                <a:close/>
                <a:moveTo>
                  <a:pt x="209550" y="601266"/>
                </a:moveTo>
                <a:cubicBezTo>
                  <a:pt x="183833" y="601266"/>
                  <a:pt x="159068" y="601266"/>
                  <a:pt x="133350" y="601266"/>
                </a:cubicBezTo>
                <a:cubicBezTo>
                  <a:pt x="133350" y="572691"/>
                  <a:pt x="133350" y="545068"/>
                  <a:pt x="133350" y="514588"/>
                </a:cubicBezTo>
                <a:cubicBezTo>
                  <a:pt x="158115" y="514588"/>
                  <a:pt x="182880" y="514588"/>
                  <a:pt x="209550" y="514588"/>
                </a:cubicBezTo>
                <a:cubicBezTo>
                  <a:pt x="209550" y="544116"/>
                  <a:pt x="209550" y="571738"/>
                  <a:pt x="209550" y="601266"/>
                </a:cubicBezTo>
                <a:close/>
                <a:moveTo>
                  <a:pt x="133350" y="142160"/>
                </a:moveTo>
                <a:cubicBezTo>
                  <a:pt x="158115" y="142160"/>
                  <a:pt x="183833" y="142160"/>
                  <a:pt x="209550" y="142160"/>
                </a:cubicBezTo>
                <a:cubicBezTo>
                  <a:pt x="209550" y="171688"/>
                  <a:pt x="209550" y="200263"/>
                  <a:pt x="209550" y="230743"/>
                </a:cubicBezTo>
                <a:cubicBezTo>
                  <a:pt x="182880" y="230743"/>
                  <a:pt x="159068" y="230743"/>
                  <a:pt x="133350" y="230743"/>
                </a:cubicBezTo>
                <a:cubicBezTo>
                  <a:pt x="133350" y="200263"/>
                  <a:pt x="133350" y="172641"/>
                  <a:pt x="133350" y="142160"/>
                </a:cubicBezTo>
                <a:close/>
                <a:moveTo>
                  <a:pt x="132398" y="265033"/>
                </a:moveTo>
                <a:cubicBezTo>
                  <a:pt x="158115" y="265033"/>
                  <a:pt x="182880" y="265033"/>
                  <a:pt x="209550" y="265033"/>
                </a:cubicBezTo>
                <a:cubicBezTo>
                  <a:pt x="209550" y="294560"/>
                  <a:pt x="209550" y="323135"/>
                  <a:pt x="209550" y="353616"/>
                </a:cubicBezTo>
                <a:cubicBezTo>
                  <a:pt x="184785" y="353616"/>
                  <a:pt x="160020" y="353616"/>
                  <a:pt x="132398" y="353616"/>
                </a:cubicBezTo>
                <a:cubicBezTo>
                  <a:pt x="132398" y="323135"/>
                  <a:pt x="132398" y="294560"/>
                  <a:pt x="132398" y="265033"/>
                </a:cubicBezTo>
                <a:close/>
                <a:moveTo>
                  <a:pt x="26670" y="153591"/>
                </a:moveTo>
                <a:cubicBezTo>
                  <a:pt x="26670" y="148828"/>
                  <a:pt x="35243" y="141208"/>
                  <a:pt x="40005" y="140256"/>
                </a:cubicBezTo>
                <a:cubicBezTo>
                  <a:pt x="60008" y="138351"/>
                  <a:pt x="80963" y="139303"/>
                  <a:pt x="103823" y="139303"/>
                </a:cubicBezTo>
                <a:cubicBezTo>
                  <a:pt x="103823" y="169783"/>
                  <a:pt x="103823" y="199310"/>
                  <a:pt x="103823" y="230743"/>
                </a:cubicBezTo>
                <a:cubicBezTo>
                  <a:pt x="80963" y="230743"/>
                  <a:pt x="59055" y="231696"/>
                  <a:pt x="38100" y="229791"/>
                </a:cubicBezTo>
                <a:cubicBezTo>
                  <a:pt x="34290" y="229791"/>
                  <a:pt x="27623" y="221218"/>
                  <a:pt x="27623" y="216456"/>
                </a:cubicBezTo>
                <a:cubicBezTo>
                  <a:pt x="25718" y="196453"/>
                  <a:pt x="25718" y="174546"/>
                  <a:pt x="26670" y="153591"/>
                </a:cubicBezTo>
                <a:close/>
                <a:moveTo>
                  <a:pt x="26670" y="325993"/>
                </a:moveTo>
                <a:cubicBezTo>
                  <a:pt x="26670" y="256460"/>
                  <a:pt x="31433" y="252651"/>
                  <a:pt x="104775" y="266938"/>
                </a:cubicBezTo>
                <a:cubicBezTo>
                  <a:pt x="104775" y="296466"/>
                  <a:pt x="104775" y="324088"/>
                  <a:pt x="104775" y="355521"/>
                </a:cubicBezTo>
                <a:cubicBezTo>
                  <a:pt x="81915" y="355521"/>
                  <a:pt x="60008" y="356473"/>
                  <a:pt x="38100" y="354568"/>
                </a:cubicBezTo>
                <a:cubicBezTo>
                  <a:pt x="34290" y="354568"/>
                  <a:pt x="28575" y="346948"/>
                  <a:pt x="26670" y="342185"/>
                </a:cubicBezTo>
                <a:cubicBezTo>
                  <a:pt x="24765" y="337423"/>
                  <a:pt x="26670" y="330756"/>
                  <a:pt x="26670" y="32599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04E8BEE7-68DF-4401-A0CD-37CFDEDDA8D2}"/>
              </a:ext>
            </a:extLst>
          </p:cNvPr>
          <p:cNvSpPr/>
          <p:nvPr/>
        </p:nvSpPr>
        <p:spPr>
          <a:xfrm>
            <a:off x="7767356" y="5500178"/>
            <a:ext cx="280612" cy="983576"/>
          </a:xfrm>
          <a:custGeom>
            <a:avLst/>
            <a:gdLst>
              <a:gd name="connsiteX0" fmla="*/ 398145 w 390525"/>
              <a:gd name="connsiteY0" fmla="*/ 1319213 h 1314450"/>
              <a:gd name="connsiteX1" fmla="*/ 398145 w 390525"/>
              <a:gd name="connsiteY1" fmla="*/ 296228 h 1314450"/>
              <a:gd name="connsiteX2" fmla="*/ 363855 w 390525"/>
              <a:gd name="connsiteY2" fmla="*/ 296228 h 1314450"/>
              <a:gd name="connsiteX3" fmla="*/ 340995 w 390525"/>
              <a:gd name="connsiteY3" fmla="*/ 272415 h 1314450"/>
              <a:gd name="connsiteX4" fmla="*/ 340995 w 390525"/>
              <a:gd name="connsiteY4" fmla="*/ 164783 h 1314450"/>
              <a:gd name="connsiteX5" fmla="*/ 340995 w 390525"/>
              <a:gd name="connsiteY5" fmla="*/ 104775 h 1314450"/>
              <a:gd name="connsiteX6" fmla="*/ 239078 w 390525"/>
              <a:gd name="connsiteY6" fmla="*/ 104775 h 1314450"/>
              <a:gd name="connsiteX7" fmla="*/ 216217 w 390525"/>
              <a:gd name="connsiteY7" fmla="*/ 80963 h 1314450"/>
              <a:gd name="connsiteX8" fmla="*/ 216217 w 390525"/>
              <a:gd name="connsiteY8" fmla="*/ 0 h 1314450"/>
              <a:gd name="connsiteX9" fmla="*/ 180975 w 390525"/>
              <a:gd name="connsiteY9" fmla="*/ 0 h 1314450"/>
              <a:gd name="connsiteX10" fmla="*/ 180975 w 390525"/>
              <a:gd name="connsiteY10" fmla="*/ 80963 h 1314450"/>
              <a:gd name="connsiteX11" fmla="*/ 158115 w 390525"/>
              <a:gd name="connsiteY11" fmla="*/ 104775 h 1314450"/>
              <a:gd name="connsiteX12" fmla="*/ 67628 w 390525"/>
              <a:gd name="connsiteY12" fmla="*/ 104775 h 1314450"/>
              <a:gd name="connsiteX13" fmla="*/ 66675 w 390525"/>
              <a:gd name="connsiteY13" fmla="*/ 120015 h 1314450"/>
              <a:gd name="connsiteX14" fmla="*/ 66675 w 390525"/>
              <a:gd name="connsiteY14" fmla="*/ 275273 h 1314450"/>
              <a:gd name="connsiteX15" fmla="*/ 45720 w 390525"/>
              <a:gd name="connsiteY15" fmla="*/ 296228 h 1314450"/>
              <a:gd name="connsiteX16" fmla="*/ 0 w 390525"/>
              <a:gd name="connsiteY16" fmla="*/ 296228 h 1314450"/>
              <a:gd name="connsiteX17" fmla="*/ 0 w 390525"/>
              <a:gd name="connsiteY17" fmla="*/ 1319213 h 1314450"/>
              <a:gd name="connsiteX18" fmla="*/ 398145 w 390525"/>
              <a:gd name="connsiteY18" fmla="*/ 1319213 h 1314450"/>
              <a:gd name="connsiteX19" fmla="*/ 294323 w 390525"/>
              <a:gd name="connsiteY19" fmla="*/ 1219200 h 1314450"/>
              <a:gd name="connsiteX20" fmla="*/ 273367 w 390525"/>
              <a:gd name="connsiteY20" fmla="*/ 1220152 h 1314450"/>
              <a:gd name="connsiteX21" fmla="*/ 253365 w 390525"/>
              <a:gd name="connsiteY21" fmla="*/ 1199198 h 1314450"/>
              <a:gd name="connsiteX22" fmla="*/ 253365 w 390525"/>
              <a:gd name="connsiteY22" fmla="*/ 1174433 h 1314450"/>
              <a:gd name="connsiteX23" fmla="*/ 294323 w 390525"/>
              <a:gd name="connsiteY23" fmla="*/ 1142048 h 1314450"/>
              <a:gd name="connsiteX24" fmla="*/ 294323 w 390525"/>
              <a:gd name="connsiteY24" fmla="*/ 1219200 h 1314450"/>
              <a:gd name="connsiteX25" fmla="*/ 253365 w 390525"/>
              <a:gd name="connsiteY25" fmla="*/ 1052513 h 1314450"/>
              <a:gd name="connsiteX26" fmla="*/ 253365 w 390525"/>
              <a:gd name="connsiteY26" fmla="*/ 1042988 h 1314450"/>
              <a:gd name="connsiteX27" fmla="*/ 294323 w 390525"/>
              <a:gd name="connsiteY27" fmla="*/ 1008698 h 1314450"/>
              <a:gd name="connsiteX28" fmla="*/ 294323 w 390525"/>
              <a:gd name="connsiteY28" fmla="*/ 1084898 h 1314450"/>
              <a:gd name="connsiteX29" fmla="*/ 253365 w 390525"/>
              <a:gd name="connsiteY29" fmla="*/ 1052513 h 1314450"/>
              <a:gd name="connsiteX30" fmla="*/ 296228 w 390525"/>
              <a:gd name="connsiteY30" fmla="*/ 914400 h 1314450"/>
              <a:gd name="connsiteX31" fmla="*/ 296228 w 390525"/>
              <a:gd name="connsiteY31" fmla="*/ 932498 h 1314450"/>
              <a:gd name="connsiteX32" fmla="*/ 275273 w 390525"/>
              <a:gd name="connsiteY32" fmla="*/ 955358 h 1314450"/>
              <a:gd name="connsiteX33" fmla="*/ 253365 w 390525"/>
              <a:gd name="connsiteY33" fmla="*/ 932498 h 1314450"/>
              <a:gd name="connsiteX34" fmla="*/ 253365 w 390525"/>
              <a:gd name="connsiteY34" fmla="*/ 894398 h 1314450"/>
              <a:gd name="connsiteX35" fmla="*/ 275273 w 390525"/>
              <a:gd name="connsiteY35" fmla="*/ 871538 h 1314450"/>
              <a:gd name="connsiteX36" fmla="*/ 296228 w 390525"/>
              <a:gd name="connsiteY36" fmla="*/ 894398 h 1314450"/>
              <a:gd name="connsiteX37" fmla="*/ 296228 w 390525"/>
              <a:gd name="connsiteY37" fmla="*/ 914400 h 1314450"/>
              <a:gd name="connsiteX38" fmla="*/ 253365 w 390525"/>
              <a:gd name="connsiteY38" fmla="*/ 374333 h 1314450"/>
              <a:gd name="connsiteX39" fmla="*/ 294323 w 390525"/>
              <a:gd name="connsiteY39" fmla="*/ 342900 h 1314450"/>
              <a:gd name="connsiteX40" fmla="*/ 294323 w 390525"/>
              <a:gd name="connsiteY40" fmla="*/ 419100 h 1314450"/>
              <a:gd name="connsiteX41" fmla="*/ 270510 w 390525"/>
              <a:gd name="connsiteY41" fmla="*/ 420053 h 1314450"/>
              <a:gd name="connsiteX42" fmla="*/ 253365 w 390525"/>
              <a:gd name="connsiteY42" fmla="*/ 402908 h 1314450"/>
              <a:gd name="connsiteX43" fmla="*/ 253365 w 390525"/>
              <a:gd name="connsiteY43" fmla="*/ 374333 h 1314450"/>
              <a:gd name="connsiteX44" fmla="*/ 294323 w 390525"/>
              <a:gd name="connsiteY44" fmla="*/ 475298 h 1314450"/>
              <a:gd name="connsiteX45" fmla="*/ 294323 w 390525"/>
              <a:gd name="connsiteY45" fmla="*/ 552450 h 1314450"/>
              <a:gd name="connsiteX46" fmla="*/ 256223 w 390525"/>
              <a:gd name="connsiteY46" fmla="*/ 552450 h 1314450"/>
              <a:gd name="connsiteX47" fmla="*/ 256223 w 390525"/>
              <a:gd name="connsiteY47" fmla="*/ 475298 h 1314450"/>
              <a:gd name="connsiteX48" fmla="*/ 294323 w 390525"/>
              <a:gd name="connsiteY48" fmla="*/ 475298 h 1314450"/>
              <a:gd name="connsiteX49" fmla="*/ 254317 w 390525"/>
              <a:gd name="connsiteY49" fmla="*/ 618173 h 1314450"/>
              <a:gd name="connsiteX50" fmla="*/ 266700 w 390525"/>
              <a:gd name="connsiteY50" fmla="*/ 606743 h 1314450"/>
              <a:gd name="connsiteX51" fmla="*/ 294323 w 390525"/>
              <a:gd name="connsiteY51" fmla="*/ 605790 h 1314450"/>
              <a:gd name="connsiteX52" fmla="*/ 294323 w 390525"/>
              <a:gd name="connsiteY52" fmla="*/ 683895 h 1314450"/>
              <a:gd name="connsiteX53" fmla="*/ 253365 w 390525"/>
              <a:gd name="connsiteY53" fmla="*/ 683895 h 1314450"/>
              <a:gd name="connsiteX54" fmla="*/ 254317 w 390525"/>
              <a:gd name="connsiteY54" fmla="*/ 618173 h 1314450"/>
              <a:gd name="connsiteX55" fmla="*/ 253365 w 390525"/>
              <a:gd name="connsiteY55" fmla="*/ 231458 h 1314450"/>
              <a:gd name="connsiteX56" fmla="*/ 253365 w 390525"/>
              <a:gd name="connsiteY56" fmla="*/ 203835 h 1314450"/>
              <a:gd name="connsiteX57" fmla="*/ 294323 w 390525"/>
              <a:gd name="connsiteY57" fmla="*/ 168592 h 1314450"/>
              <a:gd name="connsiteX58" fmla="*/ 294323 w 390525"/>
              <a:gd name="connsiteY58" fmla="*/ 246698 h 1314450"/>
              <a:gd name="connsiteX59" fmla="*/ 270510 w 390525"/>
              <a:gd name="connsiteY59" fmla="*/ 247650 h 1314450"/>
              <a:gd name="connsiteX60" fmla="*/ 253365 w 390525"/>
              <a:gd name="connsiteY60" fmla="*/ 231458 h 1314450"/>
              <a:gd name="connsiteX61" fmla="*/ 253365 w 390525"/>
              <a:gd name="connsiteY61" fmla="*/ 774383 h 1314450"/>
              <a:gd name="connsiteX62" fmla="*/ 294323 w 390525"/>
              <a:gd name="connsiteY62" fmla="*/ 741998 h 1314450"/>
              <a:gd name="connsiteX63" fmla="*/ 294323 w 390525"/>
              <a:gd name="connsiteY63" fmla="*/ 820102 h 1314450"/>
              <a:gd name="connsiteX64" fmla="*/ 266700 w 390525"/>
              <a:gd name="connsiteY64" fmla="*/ 819150 h 1314450"/>
              <a:gd name="connsiteX65" fmla="*/ 254317 w 390525"/>
              <a:gd name="connsiteY65" fmla="*/ 805815 h 1314450"/>
              <a:gd name="connsiteX66" fmla="*/ 253365 w 390525"/>
              <a:gd name="connsiteY66" fmla="*/ 774383 h 1314450"/>
              <a:gd name="connsiteX67" fmla="*/ 218123 w 390525"/>
              <a:gd name="connsiteY67" fmla="*/ 1220152 h 1314450"/>
              <a:gd name="connsiteX68" fmla="*/ 180975 w 390525"/>
              <a:gd name="connsiteY68" fmla="*/ 1220152 h 1314450"/>
              <a:gd name="connsiteX69" fmla="*/ 180975 w 390525"/>
              <a:gd name="connsiteY69" fmla="*/ 1142048 h 1314450"/>
              <a:gd name="connsiteX70" fmla="*/ 218123 w 390525"/>
              <a:gd name="connsiteY70" fmla="*/ 1142048 h 1314450"/>
              <a:gd name="connsiteX71" fmla="*/ 218123 w 390525"/>
              <a:gd name="connsiteY71" fmla="*/ 1220152 h 1314450"/>
              <a:gd name="connsiteX72" fmla="*/ 218123 w 390525"/>
              <a:gd name="connsiteY72" fmla="*/ 1075373 h 1314450"/>
              <a:gd name="connsiteX73" fmla="*/ 199073 w 390525"/>
              <a:gd name="connsiteY73" fmla="*/ 1085850 h 1314450"/>
              <a:gd name="connsiteX74" fmla="*/ 180023 w 390525"/>
              <a:gd name="connsiteY74" fmla="*/ 1075373 h 1314450"/>
              <a:gd name="connsiteX75" fmla="*/ 179070 w 390525"/>
              <a:gd name="connsiteY75" fmla="*/ 1008698 h 1314450"/>
              <a:gd name="connsiteX76" fmla="*/ 219075 w 390525"/>
              <a:gd name="connsiteY76" fmla="*/ 1008698 h 1314450"/>
              <a:gd name="connsiteX77" fmla="*/ 218123 w 390525"/>
              <a:gd name="connsiteY77" fmla="*/ 1075373 h 1314450"/>
              <a:gd name="connsiteX78" fmla="*/ 180023 w 390525"/>
              <a:gd name="connsiteY78" fmla="*/ 168592 h 1314450"/>
              <a:gd name="connsiteX79" fmla="*/ 217170 w 390525"/>
              <a:gd name="connsiteY79" fmla="*/ 168592 h 1314450"/>
              <a:gd name="connsiteX80" fmla="*/ 217170 w 390525"/>
              <a:gd name="connsiteY80" fmla="*/ 245745 h 1314450"/>
              <a:gd name="connsiteX81" fmla="*/ 180023 w 390525"/>
              <a:gd name="connsiteY81" fmla="*/ 245745 h 1314450"/>
              <a:gd name="connsiteX82" fmla="*/ 180023 w 390525"/>
              <a:gd name="connsiteY82" fmla="*/ 168592 h 1314450"/>
              <a:gd name="connsiteX83" fmla="*/ 218123 w 390525"/>
              <a:gd name="connsiteY83" fmla="*/ 741045 h 1314450"/>
              <a:gd name="connsiteX84" fmla="*/ 218123 w 390525"/>
              <a:gd name="connsiteY84" fmla="*/ 818198 h 1314450"/>
              <a:gd name="connsiteX85" fmla="*/ 180023 w 390525"/>
              <a:gd name="connsiteY85" fmla="*/ 818198 h 1314450"/>
              <a:gd name="connsiteX86" fmla="*/ 180023 w 390525"/>
              <a:gd name="connsiteY86" fmla="*/ 741045 h 1314450"/>
              <a:gd name="connsiteX87" fmla="*/ 218123 w 390525"/>
              <a:gd name="connsiteY87" fmla="*/ 741045 h 1314450"/>
              <a:gd name="connsiteX88" fmla="*/ 217170 w 390525"/>
              <a:gd name="connsiteY88" fmla="*/ 341948 h 1314450"/>
              <a:gd name="connsiteX89" fmla="*/ 217170 w 390525"/>
              <a:gd name="connsiteY89" fmla="*/ 419100 h 1314450"/>
              <a:gd name="connsiteX90" fmla="*/ 180023 w 390525"/>
              <a:gd name="connsiteY90" fmla="*/ 419100 h 1314450"/>
              <a:gd name="connsiteX91" fmla="*/ 180023 w 390525"/>
              <a:gd name="connsiteY91" fmla="*/ 341948 h 1314450"/>
              <a:gd name="connsiteX92" fmla="*/ 217170 w 390525"/>
              <a:gd name="connsiteY92" fmla="*/ 341948 h 1314450"/>
              <a:gd name="connsiteX93" fmla="*/ 180023 w 390525"/>
              <a:gd name="connsiteY93" fmla="*/ 475298 h 1314450"/>
              <a:gd name="connsiteX94" fmla="*/ 217170 w 390525"/>
              <a:gd name="connsiteY94" fmla="*/ 475298 h 1314450"/>
              <a:gd name="connsiteX95" fmla="*/ 217170 w 390525"/>
              <a:gd name="connsiteY95" fmla="*/ 552450 h 1314450"/>
              <a:gd name="connsiteX96" fmla="*/ 180023 w 390525"/>
              <a:gd name="connsiteY96" fmla="*/ 552450 h 1314450"/>
              <a:gd name="connsiteX97" fmla="*/ 180023 w 390525"/>
              <a:gd name="connsiteY97" fmla="*/ 475298 h 1314450"/>
              <a:gd name="connsiteX98" fmla="*/ 180023 w 390525"/>
              <a:gd name="connsiteY98" fmla="*/ 607695 h 1314450"/>
              <a:gd name="connsiteX99" fmla="*/ 217170 w 390525"/>
              <a:gd name="connsiteY99" fmla="*/ 607695 h 1314450"/>
              <a:gd name="connsiteX100" fmla="*/ 217170 w 390525"/>
              <a:gd name="connsiteY100" fmla="*/ 683895 h 1314450"/>
              <a:gd name="connsiteX101" fmla="*/ 180023 w 390525"/>
              <a:gd name="connsiteY101" fmla="*/ 683895 h 1314450"/>
              <a:gd name="connsiteX102" fmla="*/ 180023 w 390525"/>
              <a:gd name="connsiteY102" fmla="*/ 607695 h 1314450"/>
              <a:gd name="connsiteX103" fmla="*/ 178117 w 390525"/>
              <a:gd name="connsiteY103" fmla="*/ 897255 h 1314450"/>
              <a:gd name="connsiteX104" fmla="*/ 198120 w 390525"/>
              <a:gd name="connsiteY104" fmla="*/ 871538 h 1314450"/>
              <a:gd name="connsiteX105" fmla="*/ 218123 w 390525"/>
              <a:gd name="connsiteY105" fmla="*/ 897255 h 1314450"/>
              <a:gd name="connsiteX106" fmla="*/ 218123 w 390525"/>
              <a:gd name="connsiteY106" fmla="*/ 913448 h 1314450"/>
              <a:gd name="connsiteX107" fmla="*/ 218123 w 390525"/>
              <a:gd name="connsiteY107" fmla="*/ 931545 h 1314450"/>
              <a:gd name="connsiteX108" fmla="*/ 197167 w 390525"/>
              <a:gd name="connsiteY108" fmla="*/ 955358 h 1314450"/>
              <a:gd name="connsiteX109" fmla="*/ 177165 w 390525"/>
              <a:gd name="connsiteY109" fmla="*/ 931545 h 1314450"/>
              <a:gd name="connsiteX110" fmla="*/ 178117 w 390525"/>
              <a:gd name="connsiteY110" fmla="*/ 897255 h 1314450"/>
              <a:gd name="connsiteX111" fmla="*/ 142875 w 390525"/>
              <a:gd name="connsiteY111" fmla="*/ 1220152 h 1314450"/>
              <a:gd name="connsiteX112" fmla="*/ 102870 w 390525"/>
              <a:gd name="connsiteY112" fmla="*/ 1220152 h 1314450"/>
              <a:gd name="connsiteX113" fmla="*/ 102870 w 390525"/>
              <a:gd name="connsiteY113" fmla="*/ 1142048 h 1314450"/>
              <a:gd name="connsiteX114" fmla="*/ 142875 w 390525"/>
              <a:gd name="connsiteY114" fmla="*/ 1142048 h 1314450"/>
              <a:gd name="connsiteX115" fmla="*/ 142875 w 390525"/>
              <a:gd name="connsiteY115" fmla="*/ 1220152 h 1314450"/>
              <a:gd name="connsiteX116" fmla="*/ 102870 w 390525"/>
              <a:gd name="connsiteY116" fmla="*/ 818198 h 1314450"/>
              <a:gd name="connsiteX117" fmla="*/ 102870 w 390525"/>
              <a:gd name="connsiteY117" fmla="*/ 741045 h 1314450"/>
              <a:gd name="connsiteX118" fmla="*/ 142875 w 390525"/>
              <a:gd name="connsiteY118" fmla="*/ 741045 h 1314450"/>
              <a:gd name="connsiteX119" fmla="*/ 142875 w 390525"/>
              <a:gd name="connsiteY119" fmla="*/ 818198 h 1314450"/>
              <a:gd name="connsiteX120" fmla="*/ 102870 w 390525"/>
              <a:gd name="connsiteY120" fmla="*/ 818198 h 1314450"/>
              <a:gd name="connsiteX121" fmla="*/ 143828 w 390525"/>
              <a:gd name="connsiteY121" fmla="*/ 1075373 h 1314450"/>
              <a:gd name="connsiteX122" fmla="*/ 129540 w 390525"/>
              <a:gd name="connsiteY122" fmla="*/ 1086802 h 1314450"/>
              <a:gd name="connsiteX123" fmla="*/ 103823 w 390525"/>
              <a:gd name="connsiteY123" fmla="*/ 1087755 h 1314450"/>
              <a:gd name="connsiteX124" fmla="*/ 103823 w 390525"/>
              <a:gd name="connsiteY124" fmla="*/ 1009650 h 1314450"/>
              <a:gd name="connsiteX125" fmla="*/ 144780 w 390525"/>
              <a:gd name="connsiteY125" fmla="*/ 1009650 h 1314450"/>
              <a:gd name="connsiteX126" fmla="*/ 143828 w 390525"/>
              <a:gd name="connsiteY126" fmla="*/ 1075373 h 1314450"/>
              <a:gd name="connsiteX127" fmla="*/ 144780 w 390525"/>
              <a:gd name="connsiteY127" fmla="*/ 889635 h 1314450"/>
              <a:gd name="connsiteX128" fmla="*/ 144780 w 390525"/>
              <a:gd name="connsiteY128" fmla="*/ 922020 h 1314450"/>
              <a:gd name="connsiteX129" fmla="*/ 103823 w 390525"/>
              <a:gd name="connsiteY129" fmla="*/ 952500 h 1314450"/>
              <a:gd name="connsiteX130" fmla="*/ 103823 w 390525"/>
              <a:gd name="connsiteY130" fmla="*/ 872490 h 1314450"/>
              <a:gd name="connsiteX131" fmla="*/ 127635 w 390525"/>
              <a:gd name="connsiteY131" fmla="*/ 872490 h 1314450"/>
              <a:gd name="connsiteX132" fmla="*/ 144780 w 390525"/>
              <a:gd name="connsiteY132" fmla="*/ 889635 h 1314450"/>
              <a:gd name="connsiteX133" fmla="*/ 143828 w 390525"/>
              <a:gd name="connsiteY133" fmla="*/ 678180 h 1314450"/>
              <a:gd name="connsiteX134" fmla="*/ 141923 w 390525"/>
              <a:gd name="connsiteY134" fmla="*/ 683895 h 1314450"/>
              <a:gd name="connsiteX135" fmla="*/ 102870 w 390525"/>
              <a:gd name="connsiteY135" fmla="*/ 683895 h 1314450"/>
              <a:gd name="connsiteX136" fmla="*/ 102870 w 390525"/>
              <a:gd name="connsiteY136" fmla="*/ 607695 h 1314450"/>
              <a:gd name="connsiteX137" fmla="*/ 114300 w 390525"/>
              <a:gd name="connsiteY137" fmla="*/ 605790 h 1314450"/>
              <a:gd name="connsiteX138" fmla="*/ 144780 w 390525"/>
              <a:gd name="connsiteY138" fmla="*/ 634365 h 1314450"/>
              <a:gd name="connsiteX139" fmla="*/ 143828 w 390525"/>
              <a:gd name="connsiteY139" fmla="*/ 678180 h 1314450"/>
              <a:gd name="connsiteX140" fmla="*/ 142875 w 390525"/>
              <a:gd name="connsiteY140" fmla="*/ 419100 h 1314450"/>
              <a:gd name="connsiteX141" fmla="*/ 103823 w 390525"/>
              <a:gd name="connsiteY141" fmla="*/ 419100 h 1314450"/>
              <a:gd name="connsiteX142" fmla="*/ 103823 w 390525"/>
              <a:gd name="connsiteY142" fmla="*/ 341948 h 1314450"/>
              <a:gd name="connsiteX143" fmla="*/ 142875 w 390525"/>
              <a:gd name="connsiteY143" fmla="*/ 341948 h 1314450"/>
              <a:gd name="connsiteX144" fmla="*/ 142875 w 390525"/>
              <a:gd name="connsiteY144" fmla="*/ 419100 h 1314450"/>
              <a:gd name="connsiteX145" fmla="*/ 103823 w 390525"/>
              <a:gd name="connsiteY145" fmla="*/ 168592 h 1314450"/>
              <a:gd name="connsiteX146" fmla="*/ 142875 w 390525"/>
              <a:gd name="connsiteY146" fmla="*/ 168592 h 1314450"/>
              <a:gd name="connsiteX147" fmla="*/ 142875 w 390525"/>
              <a:gd name="connsiteY147" fmla="*/ 245745 h 1314450"/>
              <a:gd name="connsiteX148" fmla="*/ 103823 w 390525"/>
              <a:gd name="connsiteY148" fmla="*/ 245745 h 1314450"/>
              <a:gd name="connsiteX149" fmla="*/ 103823 w 390525"/>
              <a:gd name="connsiteY149" fmla="*/ 168592 h 1314450"/>
              <a:gd name="connsiteX150" fmla="*/ 102870 w 390525"/>
              <a:gd name="connsiteY150" fmla="*/ 475298 h 1314450"/>
              <a:gd name="connsiteX151" fmla="*/ 142875 w 390525"/>
              <a:gd name="connsiteY151" fmla="*/ 475298 h 1314450"/>
              <a:gd name="connsiteX152" fmla="*/ 142875 w 390525"/>
              <a:gd name="connsiteY152" fmla="*/ 551498 h 1314450"/>
              <a:gd name="connsiteX153" fmla="*/ 102870 w 390525"/>
              <a:gd name="connsiteY153" fmla="*/ 551498 h 1314450"/>
              <a:gd name="connsiteX154" fmla="*/ 102870 w 390525"/>
              <a:gd name="connsiteY154" fmla="*/ 475298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390525" h="1314450">
                <a:moveTo>
                  <a:pt x="398145" y="1319213"/>
                </a:moveTo>
                <a:cubicBezTo>
                  <a:pt x="398145" y="976313"/>
                  <a:pt x="398145" y="637223"/>
                  <a:pt x="398145" y="296228"/>
                </a:cubicBezTo>
                <a:cubicBezTo>
                  <a:pt x="384810" y="296228"/>
                  <a:pt x="374333" y="295275"/>
                  <a:pt x="363855" y="296228"/>
                </a:cubicBezTo>
                <a:cubicBezTo>
                  <a:pt x="344805" y="298133"/>
                  <a:pt x="340042" y="289560"/>
                  <a:pt x="340995" y="272415"/>
                </a:cubicBezTo>
                <a:cubicBezTo>
                  <a:pt x="341948" y="236220"/>
                  <a:pt x="340995" y="200978"/>
                  <a:pt x="340995" y="164783"/>
                </a:cubicBezTo>
                <a:cubicBezTo>
                  <a:pt x="340995" y="145733"/>
                  <a:pt x="340995" y="125730"/>
                  <a:pt x="340995" y="104775"/>
                </a:cubicBezTo>
                <a:cubicBezTo>
                  <a:pt x="304800" y="104775"/>
                  <a:pt x="271463" y="103823"/>
                  <a:pt x="239078" y="104775"/>
                </a:cubicBezTo>
                <a:cubicBezTo>
                  <a:pt x="220028" y="105728"/>
                  <a:pt x="215265" y="99060"/>
                  <a:pt x="216217" y="80963"/>
                </a:cubicBezTo>
                <a:cubicBezTo>
                  <a:pt x="217170" y="54292"/>
                  <a:pt x="216217" y="27623"/>
                  <a:pt x="216217" y="0"/>
                </a:cubicBezTo>
                <a:cubicBezTo>
                  <a:pt x="203835" y="0"/>
                  <a:pt x="193358" y="0"/>
                  <a:pt x="180975" y="0"/>
                </a:cubicBezTo>
                <a:cubicBezTo>
                  <a:pt x="180975" y="27623"/>
                  <a:pt x="180023" y="54292"/>
                  <a:pt x="180975" y="80963"/>
                </a:cubicBezTo>
                <a:cubicBezTo>
                  <a:pt x="181928" y="98108"/>
                  <a:pt x="177165" y="105728"/>
                  <a:pt x="158115" y="104775"/>
                </a:cubicBezTo>
                <a:cubicBezTo>
                  <a:pt x="127635" y="102870"/>
                  <a:pt x="98108" y="104775"/>
                  <a:pt x="67628" y="104775"/>
                </a:cubicBezTo>
                <a:cubicBezTo>
                  <a:pt x="66675" y="112395"/>
                  <a:pt x="66675" y="116205"/>
                  <a:pt x="66675" y="120015"/>
                </a:cubicBezTo>
                <a:cubicBezTo>
                  <a:pt x="66675" y="171450"/>
                  <a:pt x="65723" y="223838"/>
                  <a:pt x="66675" y="275273"/>
                </a:cubicBezTo>
                <a:cubicBezTo>
                  <a:pt x="66675" y="291465"/>
                  <a:pt x="61913" y="297180"/>
                  <a:pt x="45720" y="296228"/>
                </a:cubicBezTo>
                <a:cubicBezTo>
                  <a:pt x="31433" y="295275"/>
                  <a:pt x="17145" y="296228"/>
                  <a:pt x="0" y="296228"/>
                </a:cubicBezTo>
                <a:cubicBezTo>
                  <a:pt x="0" y="637223"/>
                  <a:pt x="0" y="976313"/>
                  <a:pt x="0" y="1319213"/>
                </a:cubicBezTo>
                <a:lnTo>
                  <a:pt x="398145" y="1319213"/>
                </a:lnTo>
                <a:close/>
                <a:moveTo>
                  <a:pt x="294323" y="1219200"/>
                </a:moveTo>
                <a:cubicBezTo>
                  <a:pt x="286703" y="1220152"/>
                  <a:pt x="280035" y="1220152"/>
                  <a:pt x="273367" y="1220152"/>
                </a:cubicBezTo>
                <a:cubicBezTo>
                  <a:pt x="257175" y="1222058"/>
                  <a:pt x="251460" y="1214438"/>
                  <a:pt x="253365" y="1199198"/>
                </a:cubicBezTo>
                <a:cubicBezTo>
                  <a:pt x="254317" y="1190625"/>
                  <a:pt x="253365" y="1183005"/>
                  <a:pt x="253365" y="1174433"/>
                </a:cubicBezTo>
                <a:cubicBezTo>
                  <a:pt x="253365" y="1135380"/>
                  <a:pt x="253365" y="1135380"/>
                  <a:pt x="294323" y="1142048"/>
                </a:cubicBezTo>
                <a:cubicBezTo>
                  <a:pt x="294323" y="1168718"/>
                  <a:pt x="294323" y="1193483"/>
                  <a:pt x="294323" y="1219200"/>
                </a:cubicBezTo>
                <a:close/>
                <a:moveTo>
                  <a:pt x="253365" y="1052513"/>
                </a:moveTo>
                <a:cubicBezTo>
                  <a:pt x="253365" y="1049655"/>
                  <a:pt x="253365" y="1046798"/>
                  <a:pt x="253365" y="1042988"/>
                </a:cubicBezTo>
                <a:cubicBezTo>
                  <a:pt x="253365" y="1004888"/>
                  <a:pt x="253365" y="1004888"/>
                  <a:pt x="294323" y="1008698"/>
                </a:cubicBezTo>
                <a:cubicBezTo>
                  <a:pt x="294323" y="1033463"/>
                  <a:pt x="294323" y="1059180"/>
                  <a:pt x="294323" y="1084898"/>
                </a:cubicBezTo>
                <a:cubicBezTo>
                  <a:pt x="253365" y="1090613"/>
                  <a:pt x="253365" y="1090613"/>
                  <a:pt x="253365" y="1052513"/>
                </a:cubicBezTo>
                <a:close/>
                <a:moveTo>
                  <a:pt x="296228" y="914400"/>
                </a:moveTo>
                <a:cubicBezTo>
                  <a:pt x="296228" y="920115"/>
                  <a:pt x="295275" y="926783"/>
                  <a:pt x="296228" y="932498"/>
                </a:cubicBezTo>
                <a:cubicBezTo>
                  <a:pt x="298133" y="948690"/>
                  <a:pt x="293370" y="955358"/>
                  <a:pt x="275273" y="955358"/>
                </a:cubicBezTo>
                <a:cubicBezTo>
                  <a:pt x="258128" y="955358"/>
                  <a:pt x="252413" y="948690"/>
                  <a:pt x="253365" y="932498"/>
                </a:cubicBezTo>
                <a:cubicBezTo>
                  <a:pt x="254317" y="920115"/>
                  <a:pt x="254317" y="906780"/>
                  <a:pt x="253365" y="894398"/>
                </a:cubicBezTo>
                <a:cubicBezTo>
                  <a:pt x="252413" y="878205"/>
                  <a:pt x="258128" y="872490"/>
                  <a:pt x="275273" y="871538"/>
                </a:cubicBezTo>
                <a:cubicBezTo>
                  <a:pt x="293370" y="871538"/>
                  <a:pt x="298133" y="878205"/>
                  <a:pt x="296228" y="894398"/>
                </a:cubicBezTo>
                <a:cubicBezTo>
                  <a:pt x="295275" y="901065"/>
                  <a:pt x="296228" y="907733"/>
                  <a:pt x="296228" y="914400"/>
                </a:cubicBezTo>
                <a:close/>
                <a:moveTo>
                  <a:pt x="253365" y="374333"/>
                </a:moveTo>
                <a:cubicBezTo>
                  <a:pt x="253365" y="336233"/>
                  <a:pt x="254317" y="335280"/>
                  <a:pt x="294323" y="342900"/>
                </a:cubicBezTo>
                <a:cubicBezTo>
                  <a:pt x="294323" y="367665"/>
                  <a:pt x="294323" y="393383"/>
                  <a:pt x="294323" y="419100"/>
                </a:cubicBezTo>
                <a:cubicBezTo>
                  <a:pt x="285750" y="419100"/>
                  <a:pt x="278130" y="419100"/>
                  <a:pt x="270510" y="420053"/>
                </a:cubicBezTo>
                <a:cubicBezTo>
                  <a:pt x="258128" y="421005"/>
                  <a:pt x="252413" y="416242"/>
                  <a:pt x="253365" y="402908"/>
                </a:cubicBezTo>
                <a:cubicBezTo>
                  <a:pt x="254317" y="394335"/>
                  <a:pt x="253365" y="383858"/>
                  <a:pt x="253365" y="374333"/>
                </a:cubicBezTo>
                <a:close/>
                <a:moveTo>
                  <a:pt x="294323" y="475298"/>
                </a:moveTo>
                <a:cubicBezTo>
                  <a:pt x="294323" y="501015"/>
                  <a:pt x="294323" y="525780"/>
                  <a:pt x="294323" y="552450"/>
                </a:cubicBezTo>
                <a:cubicBezTo>
                  <a:pt x="281940" y="552450"/>
                  <a:pt x="269558" y="552450"/>
                  <a:pt x="256223" y="552450"/>
                </a:cubicBezTo>
                <a:cubicBezTo>
                  <a:pt x="256223" y="526733"/>
                  <a:pt x="256223" y="501967"/>
                  <a:pt x="256223" y="475298"/>
                </a:cubicBezTo>
                <a:cubicBezTo>
                  <a:pt x="268605" y="475298"/>
                  <a:pt x="280035" y="475298"/>
                  <a:pt x="294323" y="475298"/>
                </a:cubicBezTo>
                <a:close/>
                <a:moveTo>
                  <a:pt x="254317" y="618173"/>
                </a:moveTo>
                <a:cubicBezTo>
                  <a:pt x="254317" y="614363"/>
                  <a:pt x="261938" y="607695"/>
                  <a:pt x="266700" y="606743"/>
                </a:cubicBezTo>
                <a:cubicBezTo>
                  <a:pt x="275273" y="604838"/>
                  <a:pt x="283845" y="605790"/>
                  <a:pt x="294323" y="605790"/>
                </a:cubicBezTo>
                <a:cubicBezTo>
                  <a:pt x="294323" y="633413"/>
                  <a:pt x="294323" y="657225"/>
                  <a:pt x="294323" y="683895"/>
                </a:cubicBezTo>
                <a:cubicBezTo>
                  <a:pt x="280988" y="683895"/>
                  <a:pt x="268605" y="683895"/>
                  <a:pt x="253365" y="683895"/>
                </a:cubicBezTo>
                <a:cubicBezTo>
                  <a:pt x="253365" y="661988"/>
                  <a:pt x="253365" y="640080"/>
                  <a:pt x="254317" y="618173"/>
                </a:cubicBezTo>
                <a:close/>
                <a:moveTo>
                  <a:pt x="253365" y="231458"/>
                </a:moveTo>
                <a:cubicBezTo>
                  <a:pt x="254317" y="222885"/>
                  <a:pt x="253365" y="213360"/>
                  <a:pt x="253365" y="203835"/>
                </a:cubicBezTo>
                <a:cubicBezTo>
                  <a:pt x="253365" y="165735"/>
                  <a:pt x="253365" y="165735"/>
                  <a:pt x="294323" y="168592"/>
                </a:cubicBezTo>
                <a:cubicBezTo>
                  <a:pt x="294323" y="194310"/>
                  <a:pt x="294323" y="219075"/>
                  <a:pt x="294323" y="246698"/>
                </a:cubicBezTo>
                <a:cubicBezTo>
                  <a:pt x="286703" y="246698"/>
                  <a:pt x="278130" y="247650"/>
                  <a:pt x="270510" y="247650"/>
                </a:cubicBezTo>
                <a:cubicBezTo>
                  <a:pt x="258128" y="249555"/>
                  <a:pt x="252413" y="243840"/>
                  <a:pt x="253365" y="231458"/>
                </a:cubicBezTo>
                <a:close/>
                <a:moveTo>
                  <a:pt x="253365" y="774383"/>
                </a:moveTo>
                <a:cubicBezTo>
                  <a:pt x="253365" y="735330"/>
                  <a:pt x="253365" y="735330"/>
                  <a:pt x="294323" y="741998"/>
                </a:cubicBezTo>
                <a:cubicBezTo>
                  <a:pt x="294323" y="766763"/>
                  <a:pt x="294323" y="792480"/>
                  <a:pt x="294323" y="820102"/>
                </a:cubicBezTo>
                <a:cubicBezTo>
                  <a:pt x="284798" y="820102"/>
                  <a:pt x="275273" y="822008"/>
                  <a:pt x="266700" y="819150"/>
                </a:cubicBezTo>
                <a:cubicBezTo>
                  <a:pt x="260985" y="817245"/>
                  <a:pt x="255270" y="811530"/>
                  <a:pt x="254317" y="805815"/>
                </a:cubicBezTo>
                <a:cubicBezTo>
                  <a:pt x="252413" y="795338"/>
                  <a:pt x="253365" y="784860"/>
                  <a:pt x="253365" y="774383"/>
                </a:cubicBezTo>
                <a:close/>
                <a:moveTo>
                  <a:pt x="218123" y="1220152"/>
                </a:moveTo>
                <a:cubicBezTo>
                  <a:pt x="204788" y="1220152"/>
                  <a:pt x="193358" y="1220152"/>
                  <a:pt x="180975" y="1220152"/>
                </a:cubicBezTo>
                <a:cubicBezTo>
                  <a:pt x="180975" y="1193483"/>
                  <a:pt x="180975" y="1168718"/>
                  <a:pt x="180975" y="1142048"/>
                </a:cubicBezTo>
                <a:cubicBezTo>
                  <a:pt x="193358" y="1142048"/>
                  <a:pt x="205740" y="1142048"/>
                  <a:pt x="218123" y="1142048"/>
                </a:cubicBezTo>
                <a:cubicBezTo>
                  <a:pt x="218123" y="1167765"/>
                  <a:pt x="218123" y="1192530"/>
                  <a:pt x="218123" y="1220152"/>
                </a:cubicBezTo>
                <a:close/>
                <a:moveTo>
                  <a:pt x="218123" y="1075373"/>
                </a:moveTo>
                <a:cubicBezTo>
                  <a:pt x="218123" y="1080135"/>
                  <a:pt x="205740" y="1085850"/>
                  <a:pt x="199073" y="1085850"/>
                </a:cubicBezTo>
                <a:cubicBezTo>
                  <a:pt x="192405" y="1085850"/>
                  <a:pt x="180023" y="1079183"/>
                  <a:pt x="180023" y="1075373"/>
                </a:cubicBezTo>
                <a:cubicBezTo>
                  <a:pt x="178117" y="1053465"/>
                  <a:pt x="179070" y="1031558"/>
                  <a:pt x="179070" y="1008698"/>
                </a:cubicBezTo>
                <a:cubicBezTo>
                  <a:pt x="193358" y="1008698"/>
                  <a:pt x="204788" y="1008698"/>
                  <a:pt x="219075" y="1008698"/>
                </a:cubicBezTo>
                <a:cubicBezTo>
                  <a:pt x="219075" y="1032510"/>
                  <a:pt x="220028" y="1054418"/>
                  <a:pt x="218123" y="1075373"/>
                </a:cubicBezTo>
                <a:close/>
                <a:moveTo>
                  <a:pt x="180023" y="168592"/>
                </a:moveTo>
                <a:cubicBezTo>
                  <a:pt x="192405" y="168592"/>
                  <a:pt x="202883" y="168592"/>
                  <a:pt x="217170" y="168592"/>
                </a:cubicBezTo>
                <a:cubicBezTo>
                  <a:pt x="217170" y="194310"/>
                  <a:pt x="217170" y="219075"/>
                  <a:pt x="217170" y="245745"/>
                </a:cubicBezTo>
                <a:cubicBezTo>
                  <a:pt x="204788" y="245745"/>
                  <a:pt x="193358" y="245745"/>
                  <a:pt x="180023" y="245745"/>
                </a:cubicBezTo>
                <a:cubicBezTo>
                  <a:pt x="180023" y="220980"/>
                  <a:pt x="180023" y="195263"/>
                  <a:pt x="180023" y="168592"/>
                </a:cubicBezTo>
                <a:close/>
                <a:moveTo>
                  <a:pt x="218123" y="741045"/>
                </a:moveTo>
                <a:cubicBezTo>
                  <a:pt x="218123" y="766763"/>
                  <a:pt x="218123" y="791527"/>
                  <a:pt x="218123" y="818198"/>
                </a:cubicBezTo>
                <a:cubicBezTo>
                  <a:pt x="205740" y="818198"/>
                  <a:pt x="193358" y="818198"/>
                  <a:pt x="180023" y="818198"/>
                </a:cubicBezTo>
                <a:cubicBezTo>
                  <a:pt x="180023" y="792480"/>
                  <a:pt x="180023" y="767715"/>
                  <a:pt x="180023" y="741045"/>
                </a:cubicBezTo>
                <a:cubicBezTo>
                  <a:pt x="191453" y="741045"/>
                  <a:pt x="202883" y="741045"/>
                  <a:pt x="218123" y="741045"/>
                </a:cubicBezTo>
                <a:close/>
                <a:moveTo>
                  <a:pt x="217170" y="341948"/>
                </a:moveTo>
                <a:cubicBezTo>
                  <a:pt x="217170" y="366713"/>
                  <a:pt x="217170" y="392430"/>
                  <a:pt x="217170" y="419100"/>
                </a:cubicBezTo>
                <a:cubicBezTo>
                  <a:pt x="205740" y="419100"/>
                  <a:pt x="194310" y="419100"/>
                  <a:pt x="180023" y="419100"/>
                </a:cubicBezTo>
                <a:cubicBezTo>
                  <a:pt x="180023" y="394335"/>
                  <a:pt x="180023" y="369570"/>
                  <a:pt x="180023" y="341948"/>
                </a:cubicBezTo>
                <a:cubicBezTo>
                  <a:pt x="192405" y="341948"/>
                  <a:pt x="203835" y="341948"/>
                  <a:pt x="217170" y="341948"/>
                </a:cubicBezTo>
                <a:close/>
                <a:moveTo>
                  <a:pt x="180023" y="475298"/>
                </a:moveTo>
                <a:cubicBezTo>
                  <a:pt x="192405" y="475298"/>
                  <a:pt x="203835" y="475298"/>
                  <a:pt x="217170" y="475298"/>
                </a:cubicBezTo>
                <a:cubicBezTo>
                  <a:pt x="217170" y="501015"/>
                  <a:pt x="217170" y="525780"/>
                  <a:pt x="217170" y="552450"/>
                </a:cubicBezTo>
                <a:cubicBezTo>
                  <a:pt x="205740" y="552450"/>
                  <a:pt x="193358" y="552450"/>
                  <a:pt x="180023" y="552450"/>
                </a:cubicBezTo>
                <a:cubicBezTo>
                  <a:pt x="180023" y="526733"/>
                  <a:pt x="180023" y="501967"/>
                  <a:pt x="180023" y="475298"/>
                </a:cubicBezTo>
                <a:close/>
                <a:moveTo>
                  <a:pt x="180023" y="607695"/>
                </a:moveTo>
                <a:cubicBezTo>
                  <a:pt x="192405" y="607695"/>
                  <a:pt x="203835" y="607695"/>
                  <a:pt x="217170" y="607695"/>
                </a:cubicBezTo>
                <a:cubicBezTo>
                  <a:pt x="217170" y="632460"/>
                  <a:pt x="217170" y="657225"/>
                  <a:pt x="217170" y="683895"/>
                </a:cubicBezTo>
                <a:cubicBezTo>
                  <a:pt x="203835" y="683895"/>
                  <a:pt x="192405" y="683895"/>
                  <a:pt x="180023" y="683895"/>
                </a:cubicBezTo>
                <a:cubicBezTo>
                  <a:pt x="180023" y="659130"/>
                  <a:pt x="180023" y="634365"/>
                  <a:pt x="180023" y="607695"/>
                </a:cubicBezTo>
                <a:close/>
                <a:moveTo>
                  <a:pt x="178117" y="897255"/>
                </a:moveTo>
                <a:cubicBezTo>
                  <a:pt x="178117" y="882968"/>
                  <a:pt x="177165" y="871538"/>
                  <a:pt x="198120" y="871538"/>
                </a:cubicBezTo>
                <a:cubicBezTo>
                  <a:pt x="220028" y="871538"/>
                  <a:pt x="219075" y="882968"/>
                  <a:pt x="218123" y="897255"/>
                </a:cubicBezTo>
                <a:cubicBezTo>
                  <a:pt x="218123" y="902970"/>
                  <a:pt x="218123" y="907733"/>
                  <a:pt x="218123" y="913448"/>
                </a:cubicBezTo>
                <a:cubicBezTo>
                  <a:pt x="218123" y="919163"/>
                  <a:pt x="217170" y="925830"/>
                  <a:pt x="218123" y="931545"/>
                </a:cubicBezTo>
                <a:cubicBezTo>
                  <a:pt x="220028" y="946785"/>
                  <a:pt x="216217" y="955358"/>
                  <a:pt x="197167" y="955358"/>
                </a:cubicBezTo>
                <a:cubicBezTo>
                  <a:pt x="178117" y="955358"/>
                  <a:pt x="175260" y="946785"/>
                  <a:pt x="177165" y="931545"/>
                </a:cubicBezTo>
                <a:cubicBezTo>
                  <a:pt x="179070" y="920115"/>
                  <a:pt x="179070" y="908685"/>
                  <a:pt x="178117" y="897255"/>
                </a:cubicBezTo>
                <a:close/>
                <a:moveTo>
                  <a:pt x="142875" y="1220152"/>
                </a:moveTo>
                <a:cubicBezTo>
                  <a:pt x="128588" y="1220152"/>
                  <a:pt x="117158" y="1220152"/>
                  <a:pt x="102870" y="1220152"/>
                </a:cubicBezTo>
                <a:cubicBezTo>
                  <a:pt x="102870" y="1194435"/>
                  <a:pt x="102870" y="1168718"/>
                  <a:pt x="102870" y="1142048"/>
                </a:cubicBezTo>
                <a:cubicBezTo>
                  <a:pt x="116205" y="1142048"/>
                  <a:pt x="128588" y="1142048"/>
                  <a:pt x="142875" y="1142048"/>
                </a:cubicBezTo>
                <a:cubicBezTo>
                  <a:pt x="142875" y="1167765"/>
                  <a:pt x="142875" y="1192530"/>
                  <a:pt x="142875" y="1220152"/>
                </a:cubicBezTo>
                <a:close/>
                <a:moveTo>
                  <a:pt x="102870" y="818198"/>
                </a:moveTo>
                <a:cubicBezTo>
                  <a:pt x="102870" y="792480"/>
                  <a:pt x="102870" y="767715"/>
                  <a:pt x="102870" y="741045"/>
                </a:cubicBezTo>
                <a:cubicBezTo>
                  <a:pt x="115253" y="741045"/>
                  <a:pt x="128588" y="741045"/>
                  <a:pt x="142875" y="741045"/>
                </a:cubicBezTo>
                <a:cubicBezTo>
                  <a:pt x="142875" y="767715"/>
                  <a:pt x="142875" y="792480"/>
                  <a:pt x="142875" y="818198"/>
                </a:cubicBezTo>
                <a:cubicBezTo>
                  <a:pt x="129540" y="818198"/>
                  <a:pt x="117158" y="818198"/>
                  <a:pt x="102870" y="818198"/>
                </a:cubicBezTo>
                <a:close/>
                <a:moveTo>
                  <a:pt x="143828" y="1075373"/>
                </a:moveTo>
                <a:cubicBezTo>
                  <a:pt x="143828" y="1080135"/>
                  <a:pt x="135255" y="1085850"/>
                  <a:pt x="129540" y="1086802"/>
                </a:cubicBezTo>
                <a:cubicBezTo>
                  <a:pt x="121920" y="1088708"/>
                  <a:pt x="113348" y="1087755"/>
                  <a:pt x="103823" y="1087755"/>
                </a:cubicBezTo>
                <a:cubicBezTo>
                  <a:pt x="103823" y="1060133"/>
                  <a:pt x="103823" y="1035368"/>
                  <a:pt x="103823" y="1009650"/>
                </a:cubicBezTo>
                <a:cubicBezTo>
                  <a:pt x="117158" y="1009650"/>
                  <a:pt x="129540" y="1009650"/>
                  <a:pt x="144780" y="1009650"/>
                </a:cubicBezTo>
                <a:cubicBezTo>
                  <a:pt x="144780" y="1031558"/>
                  <a:pt x="145733" y="1053465"/>
                  <a:pt x="143828" y="1075373"/>
                </a:cubicBezTo>
                <a:close/>
                <a:moveTo>
                  <a:pt x="144780" y="889635"/>
                </a:moveTo>
                <a:cubicBezTo>
                  <a:pt x="143828" y="900113"/>
                  <a:pt x="144780" y="910590"/>
                  <a:pt x="144780" y="922020"/>
                </a:cubicBezTo>
                <a:cubicBezTo>
                  <a:pt x="144780" y="959168"/>
                  <a:pt x="144780" y="959168"/>
                  <a:pt x="103823" y="952500"/>
                </a:cubicBezTo>
                <a:cubicBezTo>
                  <a:pt x="103823" y="927735"/>
                  <a:pt x="103823" y="902018"/>
                  <a:pt x="103823" y="872490"/>
                </a:cubicBezTo>
                <a:cubicBezTo>
                  <a:pt x="113348" y="872490"/>
                  <a:pt x="120967" y="872490"/>
                  <a:pt x="127635" y="872490"/>
                </a:cubicBezTo>
                <a:cubicBezTo>
                  <a:pt x="140970" y="871538"/>
                  <a:pt x="145733" y="877252"/>
                  <a:pt x="144780" y="889635"/>
                </a:cubicBezTo>
                <a:close/>
                <a:moveTo>
                  <a:pt x="143828" y="678180"/>
                </a:moveTo>
                <a:cubicBezTo>
                  <a:pt x="143828" y="679133"/>
                  <a:pt x="142875" y="681038"/>
                  <a:pt x="141923" y="683895"/>
                </a:cubicBezTo>
                <a:cubicBezTo>
                  <a:pt x="130492" y="683895"/>
                  <a:pt x="118110" y="683895"/>
                  <a:pt x="102870" y="683895"/>
                </a:cubicBezTo>
                <a:cubicBezTo>
                  <a:pt x="102870" y="658178"/>
                  <a:pt x="102870" y="633413"/>
                  <a:pt x="102870" y="607695"/>
                </a:cubicBezTo>
                <a:cubicBezTo>
                  <a:pt x="107633" y="606743"/>
                  <a:pt x="110490" y="605790"/>
                  <a:pt x="114300" y="605790"/>
                </a:cubicBezTo>
                <a:cubicBezTo>
                  <a:pt x="144780" y="604838"/>
                  <a:pt x="144780" y="604838"/>
                  <a:pt x="144780" y="634365"/>
                </a:cubicBezTo>
                <a:cubicBezTo>
                  <a:pt x="144780" y="649605"/>
                  <a:pt x="144780" y="663893"/>
                  <a:pt x="143828" y="678180"/>
                </a:cubicBezTo>
                <a:close/>
                <a:moveTo>
                  <a:pt x="142875" y="419100"/>
                </a:moveTo>
                <a:cubicBezTo>
                  <a:pt x="130492" y="419100"/>
                  <a:pt x="118110" y="419100"/>
                  <a:pt x="103823" y="419100"/>
                </a:cubicBezTo>
                <a:cubicBezTo>
                  <a:pt x="103823" y="394335"/>
                  <a:pt x="103823" y="368617"/>
                  <a:pt x="103823" y="341948"/>
                </a:cubicBezTo>
                <a:cubicBezTo>
                  <a:pt x="118110" y="341948"/>
                  <a:pt x="129540" y="341948"/>
                  <a:pt x="142875" y="341948"/>
                </a:cubicBezTo>
                <a:cubicBezTo>
                  <a:pt x="142875" y="366713"/>
                  <a:pt x="142875" y="391478"/>
                  <a:pt x="142875" y="419100"/>
                </a:cubicBezTo>
                <a:close/>
                <a:moveTo>
                  <a:pt x="103823" y="168592"/>
                </a:moveTo>
                <a:cubicBezTo>
                  <a:pt x="118110" y="168592"/>
                  <a:pt x="129540" y="168592"/>
                  <a:pt x="142875" y="168592"/>
                </a:cubicBezTo>
                <a:cubicBezTo>
                  <a:pt x="142875" y="194310"/>
                  <a:pt x="142875" y="219075"/>
                  <a:pt x="142875" y="245745"/>
                </a:cubicBezTo>
                <a:cubicBezTo>
                  <a:pt x="130492" y="245745"/>
                  <a:pt x="118110" y="245745"/>
                  <a:pt x="103823" y="245745"/>
                </a:cubicBezTo>
                <a:cubicBezTo>
                  <a:pt x="103823" y="221933"/>
                  <a:pt x="103823" y="196215"/>
                  <a:pt x="103823" y="168592"/>
                </a:cubicBezTo>
                <a:close/>
                <a:moveTo>
                  <a:pt x="102870" y="475298"/>
                </a:moveTo>
                <a:cubicBezTo>
                  <a:pt x="116205" y="475298"/>
                  <a:pt x="128588" y="475298"/>
                  <a:pt x="142875" y="475298"/>
                </a:cubicBezTo>
                <a:cubicBezTo>
                  <a:pt x="142875" y="500063"/>
                  <a:pt x="142875" y="524828"/>
                  <a:pt x="142875" y="551498"/>
                </a:cubicBezTo>
                <a:cubicBezTo>
                  <a:pt x="130492" y="551498"/>
                  <a:pt x="118110" y="551498"/>
                  <a:pt x="102870" y="551498"/>
                </a:cubicBezTo>
                <a:cubicBezTo>
                  <a:pt x="102870" y="525780"/>
                  <a:pt x="102870" y="501015"/>
                  <a:pt x="102870" y="47529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ADD657B0-1740-4E7C-BA58-C47D09AC129B}"/>
              </a:ext>
            </a:extLst>
          </p:cNvPr>
          <p:cNvSpPr/>
          <p:nvPr/>
        </p:nvSpPr>
        <p:spPr>
          <a:xfrm>
            <a:off x="7503340" y="6048985"/>
            <a:ext cx="198482" cy="434769"/>
          </a:xfrm>
          <a:custGeom>
            <a:avLst/>
            <a:gdLst>
              <a:gd name="connsiteX0" fmla="*/ 238 w 276225"/>
              <a:gd name="connsiteY0" fmla="*/ 583883 h 581025"/>
              <a:gd name="connsiteX1" fmla="*/ 284083 w 276225"/>
              <a:gd name="connsiteY1" fmla="*/ 583883 h 581025"/>
              <a:gd name="connsiteX2" fmla="*/ 283131 w 276225"/>
              <a:gd name="connsiteY2" fmla="*/ 571500 h 581025"/>
              <a:gd name="connsiteX3" fmla="*/ 283131 w 276225"/>
              <a:gd name="connsiteY3" fmla="*/ 27622 h 581025"/>
              <a:gd name="connsiteX4" fmla="*/ 283131 w 276225"/>
              <a:gd name="connsiteY4" fmla="*/ 0 h 581025"/>
              <a:gd name="connsiteX5" fmla="*/ 238 w 276225"/>
              <a:gd name="connsiteY5" fmla="*/ 0 h 581025"/>
              <a:gd name="connsiteX6" fmla="*/ 238 w 276225"/>
              <a:gd name="connsiteY6" fmla="*/ 30480 h 581025"/>
              <a:gd name="connsiteX7" fmla="*/ 1191 w 276225"/>
              <a:gd name="connsiteY7" fmla="*/ 572453 h 581025"/>
              <a:gd name="connsiteX8" fmla="*/ 238 w 276225"/>
              <a:gd name="connsiteY8" fmla="*/ 583883 h 581025"/>
              <a:gd name="connsiteX9" fmla="*/ 190738 w 276225"/>
              <a:gd name="connsiteY9" fmla="*/ 435293 h 581025"/>
              <a:gd name="connsiteX10" fmla="*/ 150733 w 276225"/>
              <a:gd name="connsiteY10" fmla="*/ 435293 h 581025"/>
              <a:gd name="connsiteX11" fmla="*/ 151685 w 276225"/>
              <a:gd name="connsiteY11" fmla="*/ 375285 h 581025"/>
              <a:gd name="connsiteX12" fmla="*/ 175498 w 276225"/>
              <a:gd name="connsiteY12" fmla="*/ 366713 h 581025"/>
              <a:gd name="connsiteX13" fmla="*/ 190738 w 276225"/>
              <a:gd name="connsiteY13" fmla="*/ 380047 h 581025"/>
              <a:gd name="connsiteX14" fmla="*/ 190738 w 276225"/>
              <a:gd name="connsiteY14" fmla="*/ 435293 h 581025"/>
              <a:gd name="connsiteX15" fmla="*/ 257413 w 276225"/>
              <a:gd name="connsiteY15" fmla="*/ 437197 h 581025"/>
              <a:gd name="connsiteX16" fmla="*/ 220266 w 276225"/>
              <a:gd name="connsiteY16" fmla="*/ 433388 h 581025"/>
              <a:gd name="connsiteX17" fmla="*/ 218360 w 276225"/>
              <a:gd name="connsiteY17" fmla="*/ 373380 h 581025"/>
              <a:gd name="connsiteX18" fmla="*/ 257413 w 276225"/>
              <a:gd name="connsiteY18" fmla="*/ 363855 h 581025"/>
              <a:gd name="connsiteX19" fmla="*/ 257413 w 276225"/>
              <a:gd name="connsiteY19" fmla="*/ 437197 h 581025"/>
              <a:gd name="connsiteX20" fmla="*/ 215503 w 276225"/>
              <a:gd name="connsiteY20" fmla="*/ 73343 h 581025"/>
              <a:gd name="connsiteX21" fmla="*/ 256460 w 276225"/>
              <a:gd name="connsiteY21" fmla="*/ 73343 h 581025"/>
              <a:gd name="connsiteX22" fmla="*/ 256460 w 276225"/>
              <a:gd name="connsiteY22" fmla="*/ 140970 h 581025"/>
              <a:gd name="connsiteX23" fmla="*/ 232648 w 276225"/>
              <a:gd name="connsiteY23" fmla="*/ 141922 h 581025"/>
              <a:gd name="connsiteX24" fmla="*/ 215503 w 276225"/>
              <a:gd name="connsiteY24" fmla="*/ 124778 h 581025"/>
              <a:gd name="connsiteX25" fmla="*/ 215503 w 276225"/>
              <a:gd name="connsiteY25" fmla="*/ 73343 h 581025"/>
              <a:gd name="connsiteX26" fmla="*/ 215503 w 276225"/>
              <a:gd name="connsiteY26" fmla="*/ 211455 h 581025"/>
              <a:gd name="connsiteX27" fmla="*/ 215503 w 276225"/>
              <a:gd name="connsiteY27" fmla="*/ 168593 h 581025"/>
              <a:gd name="connsiteX28" fmla="*/ 258366 w 276225"/>
              <a:gd name="connsiteY28" fmla="*/ 168593 h 581025"/>
              <a:gd name="connsiteX29" fmla="*/ 258366 w 276225"/>
              <a:gd name="connsiteY29" fmla="*/ 212408 h 581025"/>
              <a:gd name="connsiteX30" fmla="*/ 237410 w 276225"/>
              <a:gd name="connsiteY30" fmla="*/ 238125 h 581025"/>
              <a:gd name="connsiteX31" fmla="*/ 215503 w 276225"/>
              <a:gd name="connsiteY31" fmla="*/ 211455 h 581025"/>
              <a:gd name="connsiteX32" fmla="*/ 215503 w 276225"/>
              <a:gd name="connsiteY32" fmla="*/ 293370 h 581025"/>
              <a:gd name="connsiteX33" fmla="*/ 256460 w 276225"/>
              <a:gd name="connsiteY33" fmla="*/ 264795 h 581025"/>
              <a:gd name="connsiteX34" fmla="*/ 256460 w 276225"/>
              <a:gd name="connsiteY34" fmla="*/ 342900 h 581025"/>
              <a:gd name="connsiteX35" fmla="*/ 229791 w 276225"/>
              <a:gd name="connsiteY35" fmla="*/ 341947 h 581025"/>
              <a:gd name="connsiteX36" fmla="*/ 215503 w 276225"/>
              <a:gd name="connsiteY36" fmla="*/ 327660 h 581025"/>
              <a:gd name="connsiteX37" fmla="*/ 215503 w 276225"/>
              <a:gd name="connsiteY37" fmla="*/ 293370 h 581025"/>
              <a:gd name="connsiteX38" fmla="*/ 149781 w 276225"/>
              <a:gd name="connsiteY38" fmla="*/ 214313 h 581025"/>
              <a:gd name="connsiteX39" fmla="*/ 149781 w 276225"/>
              <a:gd name="connsiteY39" fmla="*/ 168593 h 581025"/>
              <a:gd name="connsiteX40" fmla="*/ 190738 w 276225"/>
              <a:gd name="connsiteY40" fmla="*/ 168593 h 581025"/>
              <a:gd name="connsiteX41" fmla="*/ 190738 w 276225"/>
              <a:gd name="connsiteY41" fmla="*/ 214313 h 581025"/>
              <a:gd name="connsiteX42" fmla="*/ 170735 w 276225"/>
              <a:gd name="connsiteY42" fmla="*/ 238125 h 581025"/>
              <a:gd name="connsiteX43" fmla="*/ 149781 w 276225"/>
              <a:gd name="connsiteY43" fmla="*/ 214313 h 581025"/>
              <a:gd name="connsiteX44" fmla="*/ 92631 w 276225"/>
              <a:gd name="connsiteY44" fmla="*/ 73343 h 581025"/>
              <a:gd name="connsiteX45" fmla="*/ 134541 w 276225"/>
              <a:gd name="connsiteY45" fmla="*/ 73343 h 581025"/>
              <a:gd name="connsiteX46" fmla="*/ 134541 w 276225"/>
              <a:gd name="connsiteY46" fmla="*/ 128588 h 581025"/>
              <a:gd name="connsiteX47" fmla="*/ 113585 w 276225"/>
              <a:gd name="connsiteY47" fmla="*/ 141922 h 581025"/>
              <a:gd name="connsiteX48" fmla="*/ 92631 w 276225"/>
              <a:gd name="connsiteY48" fmla="*/ 129540 h 581025"/>
              <a:gd name="connsiteX49" fmla="*/ 92631 w 276225"/>
              <a:gd name="connsiteY49" fmla="*/ 73343 h 581025"/>
              <a:gd name="connsiteX50" fmla="*/ 134541 w 276225"/>
              <a:gd name="connsiteY50" fmla="*/ 170497 h 581025"/>
              <a:gd name="connsiteX51" fmla="*/ 134541 w 276225"/>
              <a:gd name="connsiteY51" fmla="*/ 223838 h 581025"/>
              <a:gd name="connsiteX52" fmla="*/ 113585 w 276225"/>
              <a:gd name="connsiteY52" fmla="*/ 237172 h 581025"/>
              <a:gd name="connsiteX53" fmla="*/ 92631 w 276225"/>
              <a:gd name="connsiteY53" fmla="*/ 223838 h 581025"/>
              <a:gd name="connsiteX54" fmla="*/ 92631 w 276225"/>
              <a:gd name="connsiteY54" fmla="*/ 199072 h 581025"/>
              <a:gd name="connsiteX55" fmla="*/ 134541 w 276225"/>
              <a:gd name="connsiteY55" fmla="*/ 170497 h 581025"/>
              <a:gd name="connsiteX56" fmla="*/ 91678 w 276225"/>
              <a:gd name="connsiteY56" fmla="*/ 281940 h 581025"/>
              <a:gd name="connsiteX57" fmla="*/ 112633 w 276225"/>
              <a:gd name="connsiteY57" fmla="*/ 260033 h 581025"/>
              <a:gd name="connsiteX58" fmla="*/ 134541 w 276225"/>
              <a:gd name="connsiteY58" fmla="*/ 281940 h 581025"/>
              <a:gd name="connsiteX59" fmla="*/ 134541 w 276225"/>
              <a:gd name="connsiteY59" fmla="*/ 302895 h 581025"/>
              <a:gd name="connsiteX60" fmla="*/ 134541 w 276225"/>
              <a:gd name="connsiteY60" fmla="*/ 319088 h 581025"/>
              <a:gd name="connsiteX61" fmla="*/ 114538 w 276225"/>
              <a:gd name="connsiteY61" fmla="*/ 342900 h 581025"/>
              <a:gd name="connsiteX62" fmla="*/ 92631 w 276225"/>
              <a:gd name="connsiteY62" fmla="*/ 318135 h 581025"/>
              <a:gd name="connsiteX63" fmla="*/ 91678 w 276225"/>
              <a:gd name="connsiteY63" fmla="*/ 281940 h 581025"/>
              <a:gd name="connsiteX64" fmla="*/ 38338 w 276225"/>
              <a:gd name="connsiteY64" fmla="*/ 73343 h 581025"/>
              <a:gd name="connsiteX65" fmla="*/ 65960 w 276225"/>
              <a:gd name="connsiteY65" fmla="*/ 73343 h 581025"/>
              <a:gd name="connsiteX66" fmla="*/ 65960 w 276225"/>
              <a:gd name="connsiteY66" fmla="*/ 140970 h 581025"/>
              <a:gd name="connsiteX67" fmla="*/ 38338 w 276225"/>
              <a:gd name="connsiteY67" fmla="*/ 140970 h 581025"/>
              <a:gd name="connsiteX68" fmla="*/ 38338 w 276225"/>
              <a:gd name="connsiteY68" fmla="*/ 73343 h 581025"/>
              <a:gd name="connsiteX69" fmla="*/ 35481 w 276225"/>
              <a:gd name="connsiteY69" fmla="*/ 277178 h 581025"/>
              <a:gd name="connsiteX70" fmla="*/ 51673 w 276225"/>
              <a:gd name="connsiteY70" fmla="*/ 260985 h 581025"/>
              <a:gd name="connsiteX71" fmla="*/ 67866 w 276225"/>
              <a:gd name="connsiteY71" fmla="*/ 277178 h 581025"/>
              <a:gd name="connsiteX72" fmla="*/ 67866 w 276225"/>
              <a:gd name="connsiteY72" fmla="*/ 301943 h 581025"/>
              <a:gd name="connsiteX73" fmla="*/ 67866 w 276225"/>
              <a:gd name="connsiteY73" fmla="*/ 326708 h 581025"/>
              <a:gd name="connsiteX74" fmla="*/ 50721 w 276225"/>
              <a:gd name="connsiteY74" fmla="*/ 340995 h 581025"/>
              <a:gd name="connsiteX75" fmla="*/ 36433 w 276225"/>
              <a:gd name="connsiteY75" fmla="*/ 326708 h 581025"/>
              <a:gd name="connsiteX76" fmla="*/ 35481 w 276225"/>
              <a:gd name="connsiteY76" fmla="*/ 277178 h 581025"/>
              <a:gd name="connsiteX77" fmla="*/ 36433 w 276225"/>
              <a:gd name="connsiteY77" fmla="*/ 379095 h 581025"/>
              <a:gd name="connsiteX78" fmla="*/ 52626 w 276225"/>
              <a:gd name="connsiteY78" fmla="*/ 367665 h 581025"/>
              <a:gd name="connsiteX79" fmla="*/ 65960 w 276225"/>
              <a:gd name="connsiteY79" fmla="*/ 379095 h 581025"/>
              <a:gd name="connsiteX80" fmla="*/ 66913 w 276225"/>
              <a:gd name="connsiteY80" fmla="*/ 435293 h 581025"/>
              <a:gd name="connsiteX81" fmla="*/ 35481 w 276225"/>
              <a:gd name="connsiteY81" fmla="*/ 435293 h 581025"/>
              <a:gd name="connsiteX82" fmla="*/ 36433 w 276225"/>
              <a:gd name="connsiteY82" fmla="*/ 379095 h 581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276225" h="581025">
                <a:moveTo>
                  <a:pt x="238" y="583883"/>
                </a:moveTo>
                <a:lnTo>
                  <a:pt x="284083" y="583883"/>
                </a:lnTo>
                <a:cubicBezTo>
                  <a:pt x="283131" y="580072"/>
                  <a:pt x="283131" y="576263"/>
                  <a:pt x="283131" y="571500"/>
                </a:cubicBezTo>
                <a:cubicBezTo>
                  <a:pt x="284083" y="390525"/>
                  <a:pt x="284083" y="208597"/>
                  <a:pt x="283131" y="27622"/>
                </a:cubicBezTo>
                <a:cubicBezTo>
                  <a:pt x="283131" y="19050"/>
                  <a:pt x="283131" y="9525"/>
                  <a:pt x="283131" y="0"/>
                </a:cubicBezTo>
                <a:cubicBezTo>
                  <a:pt x="187881" y="0"/>
                  <a:pt x="95488" y="0"/>
                  <a:pt x="238" y="0"/>
                </a:cubicBezTo>
                <a:cubicBezTo>
                  <a:pt x="238" y="11430"/>
                  <a:pt x="238" y="20955"/>
                  <a:pt x="238" y="30480"/>
                </a:cubicBezTo>
                <a:cubicBezTo>
                  <a:pt x="238" y="211455"/>
                  <a:pt x="-715" y="391478"/>
                  <a:pt x="1191" y="572453"/>
                </a:cubicBezTo>
                <a:cubicBezTo>
                  <a:pt x="2143" y="576263"/>
                  <a:pt x="1191" y="580072"/>
                  <a:pt x="238" y="583883"/>
                </a:cubicBezTo>
                <a:close/>
                <a:moveTo>
                  <a:pt x="190738" y="435293"/>
                </a:moveTo>
                <a:cubicBezTo>
                  <a:pt x="176451" y="435293"/>
                  <a:pt x="165973" y="435293"/>
                  <a:pt x="150733" y="435293"/>
                </a:cubicBezTo>
                <a:cubicBezTo>
                  <a:pt x="150733" y="415290"/>
                  <a:pt x="149781" y="395288"/>
                  <a:pt x="151685" y="375285"/>
                </a:cubicBezTo>
                <a:cubicBezTo>
                  <a:pt x="152638" y="371475"/>
                  <a:pt x="166926" y="366713"/>
                  <a:pt x="175498" y="366713"/>
                </a:cubicBezTo>
                <a:cubicBezTo>
                  <a:pt x="181213" y="366713"/>
                  <a:pt x="189785" y="374333"/>
                  <a:pt x="190738" y="380047"/>
                </a:cubicBezTo>
                <a:cubicBezTo>
                  <a:pt x="191691" y="397193"/>
                  <a:pt x="190738" y="415290"/>
                  <a:pt x="190738" y="435293"/>
                </a:cubicBezTo>
                <a:close/>
                <a:moveTo>
                  <a:pt x="257413" y="437197"/>
                </a:moveTo>
                <a:cubicBezTo>
                  <a:pt x="244078" y="436245"/>
                  <a:pt x="221218" y="437197"/>
                  <a:pt x="220266" y="433388"/>
                </a:cubicBezTo>
                <a:cubicBezTo>
                  <a:pt x="216456" y="414338"/>
                  <a:pt x="215503" y="393383"/>
                  <a:pt x="218360" y="373380"/>
                </a:cubicBezTo>
                <a:cubicBezTo>
                  <a:pt x="219313" y="368618"/>
                  <a:pt x="241221" y="367665"/>
                  <a:pt x="257413" y="363855"/>
                </a:cubicBezTo>
                <a:cubicBezTo>
                  <a:pt x="257413" y="390525"/>
                  <a:pt x="257413" y="411480"/>
                  <a:pt x="257413" y="437197"/>
                </a:cubicBezTo>
                <a:close/>
                <a:moveTo>
                  <a:pt x="215503" y="73343"/>
                </a:moveTo>
                <a:cubicBezTo>
                  <a:pt x="230743" y="73343"/>
                  <a:pt x="243126" y="73343"/>
                  <a:pt x="256460" y="73343"/>
                </a:cubicBezTo>
                <a:cubicBezTo>
                  <a:pt x="256460" y="95250"/>
                  <a:pt x="256460" y="117158"/>
                  <a:pt x="256460" y="140970"/>
                </a:cubicBezTo>
                <a:cubicBezTo>
                  <a:pt x="248841" y="140970"/>
                  <a:pt x="240268" y="141922"/>
                  <a:pt x="232648" y="141922"/>
                </a:cubicBezTo>
                <a:cubicBezTo>
                  <a:pt x="220266" y="142875"/>
                  <a:pt x="214551" y="138113"/>
                  <a:pt x="215503" y="124778"/>
                </a:cubicBezTo>
                <a:cubicBezTo>
                  <a:pt x="216456" y="108585"/>
                  <a:pt x="215503" y="92393"/>
                  <a:pt x="215503" y="73343"/>
                </a:cubicBezTo>
                <a:close/>
                <a:moveTo>
                  <a:pt x="215503" y="211455"/>
                </a:moveTo>
                <a:cubicBezTo>
                  <a:pt x="216456" y="198120"/>
                  <a:pt x="215503" y="184785"/>
                  <a:pt x="215503" y="168593"/>
                </a:cubicBezTo>
                <a:cubicBezTo>
                  <a:pt x="229791" y="168593"/>
                  <a:pt x="242173" y="168593"/>
                  <a:pt x="258366" y="168593"/>
                </a:cubicBezTo>
                <a:cubicBezTo>
                  <a:pt x="258366" y="183833"/>
                  <a:pt x="257413" y="198120"/>
                  <a:pt x="258366" y="212408"/>
                </a:cubicBezTo>
                <a:cubicBezTo>
                  <a:pt x="259318" y="227647"/>
                  <a:pt x="258366" y="238125"/>
                  <a:pt x="237410" y="238125"/>
                </a:cubicBezTo>
                <a:cubicBezTo>
                  <a:pt x="216456" y="238125"/>
                  <a:pt x="214551" y="228600"/>
                  <a:pt x="215503" y="211455"/>
                </a:cubicBezTo>
                <a:close/>
                <a:moveTo>
                  <a:pt x="215503" y="293370"/>
                </a:moveTo>
                <a:cubicBezTo>
                  <a:pt x="215503" y="258128"/>
                  <a:pt x="218360" y="256222"/>
                  <a:pt x="256460" y="264795"/>
                </a:cubicBezTo>
                <a:cubicBezTo>
                  <a:pt x="256460" y="289560"/>
                  <a:pt x="256460" y="314325"/>
                  <a:pt x="256460" y="342900"/>
                </a:cubicBezTo>
                <a:cubicBezTo>
                  <a:pt x="245983" y="342900"/>
                  <a:pt x="237410" y="344805"/>
                  <a:pt x="229791" y="341947"/>
                </a:cubicBezTo>
                <a:cubicBezTo>
                  <a:pt x="224076" y="340043"/>
                  <a:pt x="216456" y="333375"/>
                  <a:pt x="215503" y="327660"/>
                </a:cubicBezTo>
                <a:cubicBezTo>
                  <a:pt x="214551" y="316230"/>
                  <a:pt x="215503" y="304800"/>
                  <a:pt x="215503" y="293370"/>
                </a:cubicBezTo>
                <a:close/>
                <a:moveTo>
                  <a:pt x="149781" y="214313"/>
                </a:moveTo>
                <a:cubicBezTo>
                  <a:pt x="150733" y="199072"/>
                  <a:pt x="149781" y="184785"/>
                  <a:pt x="149781" y="168593"/>
                </a:cubicBezTo>
                <a:cubicBezTo>
                  <a:pt x="164068" y="168593"/>
                  <a:pt x="175498" y="168593"/>
                  <a:pt x="190738" y="168593"/>
                </a:cubicBezTo>
                <a:cubicBezTo>
                  <a:pt x="190738" y="184785"/>
                  <a:pt x="189785" y="199072"/>
                  <a:pt x="190738" y="214313"/>
                </a:cubicBezTo>
                <a:cubicBezTo>
                  <a:pt x="191691" y="229553"/>
                  <a:pt x="188833" y="238125"/>
                  <a:pt x="170735" y="238125"/>
                </a:cubicBezTo>
                <a:cubicBezTo>
                  <a:pt x="152638" y="238125"/>
                  <a:pt x="148828" y="230505"/>
                  <a:pt x="149781" y="214313"/>
                </a:cubicBezTo>
                <a:close/>
                <a:moveTo>
                  <a:pt x="92631" y="73343"/>
                </a:moveTo>
                <a:cubicBezTo>
                  <a:pt x="108823" y="73343"/>
                  <a:pt x="120253" y="73343"/>
                  <a:pt x="134541" y="73343"/>
                </a:cubicBezTo>
                <a:cubicBezTo>
                  <a:pt x="134541" y="92393"/>
                  <a:pt x="134541" y="110490"/>
                  <a:pt x="134541" y="128588"/>
                </a:cubicBezTo>
                <a:cubicBezTo>
                  <a:pt x="134541" y="144780"/>
                  <a:pt x="123110" y="141922"/>
                  <a:pt x="113585" y="141922"/>
                </a:cubicBezTo>
                <a:cubicBezTo>
                  <a:pt x="104060" y="141922"/>
                  <a:pt x="92631" y="145733"/>
                  <a:pt x="92631" y="129540"/>
                </a:cubicBezTo>
                <a:cubicBezTo>
                  <a:pt x="92631" y="111443"/>
                  <a:pt x="92631" y="93345"/>
                  <a:pt x="92631" y="73343"/>
                </a:cubicBezTo>
                <a:close/>
                <a:moveTo>
                  <a:pt x="134541" y="170497"/>
                </a:moveTo>
                <a:cubicBezTo>
                  <a:pt x="134541" y="187643"/>
                  <a:pt x="134541" y="205740"/>
                  <a:pt x="134541" y="223838"/>
                </a:cubicBezTo>
                <a:cubicBezTo>
                  <a:pt x="134541" y="240030"/>
                  <a:pt x="123110" y="237172"/>
                  <a:pt x="113585" y="237172"/>
                </a:cubicBezTo>
                <a:cubicBezTo>
                  <a:pt x="104060" y="237172"/>
                  <a:pt x="92631" y="240030"/>
                  <a:pt x="92631" y="223838"/>
                </a:cubicBezTo>
                <a:cubicBezTo>
                  <a:pt x="92631" y="215265"/>
                  <a:pt x="92631" y="207645"/>
                  <a:pt x="92631" y="199072"/>
                </a:cubicBezTo>
                <a:cubicBezTo>
                  <a:pt x="92631" y="162878"/>
                  <a:pt x="93583" y="161925"/>
                  <a:pt x="134541" y="170497"/>
                </a:cubicBezTo>
                <a:close/>
                <a:moveTo>
                  <a:pt x="91678" y="281940"/>
                </a:moveTo>
                <a:cubicBezTo>
                  <a:pt x="90726" y="265747"/>
                  <a:pt x="96441" y="260985"/>
                  <a:pt x="112633" y="260033"/>
                </a:cubicBezTo>
                <a:cubicBezTo>
                  <a:pt x="129778" y="260033"/>
                  <a:pt x="136446" y="264795"/>
                  <a:pt x="134541" y="281940"/>
                </a:cubicBezTo>
                <a:cubicBezTo>
                  <a:pt x="133588" y="288608"/>
                  <a:pt x="134541" y="295275"/>
                  <a:pt x="134541" y="302895"/>
                </a:cubicBezTo>
                <a:cubicBezTo>
                  <a:pt x="134541" y="308610"/>
                  <a:pt x="134541" y="313372"/>
                  <a:pt x="134541" y="319088"/>
                </a:cubicBezTo>
                <a:cubicBezTo>
                  <a:pt x="136446" y="334328"/>
                  <a:pt x="132635" y="342900"/>
                  <a:pt x="114538" y="342900"/>
                </a:cubicBezTo>
                <a:cubicBezTo>
                  <a:pt x="95488" y="342900"/>
                  <a:pt x="90726" y="335280"/>
                  <a:pt x="92631" y="318135"/>
                </a:cubicBezTo>
                <a:cubicBezTo>
                  <a:pt x="92631" y="306705"/>
                  <a:pt x="92631" y="294322"/>
                  <a:pt x="91678" y="281940"/>
                </a:cubicBezTo>
                <a:close/>
                <a:moveTo>
                  <a:pt x="38338" y="73343"/>
                </a:moveTo>
                <a:cubicBezTo>
                  <a:pt x="47863" y="73343"/>
                  <a:pt x="55483" y="73343"/>
                  <a:pt x="65960" y="73343"/>
                </a:cubicBezTo>
                <a:cubicBezTo>
                  <a:pt x="65960" y="95250"/>
                  <a:pt x="65960" y="117158"/>
                  <a:pt x="65960" y="140970"/>
                </a:cubicBezTo>
                <a:cubicBezTo>
                  <a:pt x="56435" y="140970"/>
                  <a:pt x="48816" y="140970"/>
                  <a:pt x="38338" y="140970"/>
                </a:cubicBezTo>
                <a:cubicBezTo>
                  <a:pt x="38338" y="119063"/>
                  <a:pt x="38338" y="97155"/>
                  <a:pt x="38338" y="73343"/>
                </a:cubicBezTo>
                <a:close/>
                <a:moveTo>
                  <a:pt x="35481" y="277178"/>
                </a:moveTo>
                <a:cubicBezTo>
                  <a:pt x="35481" y="265747"/>
                  <a:pt x="39291" y="260985"/>
                  <a:pt x="51673" y="260985"/>
                </a:cubicBezTo>
                <a:cubicBezTo>
                  <a:pt x="64056" y="260985"/>
                  <a:pt x="67866" y="265747"/>
                  <a:pt x="67866" y="277178"/>
                </a:cubicBezTo>
                <a:cubicBezTo>
                  <a:pt x="67866" y="285750"/>
                  <a:pt x="67866" y="294322"/>
                  <a:pt x="67866" y="301943"/>
                </a:cubicBezTo>
                <a:cubicBezTo>
                  <a:pt x="67866" y="310515"/>
                  <a:pt x="67866" y="319088"/>
                  <a:pt x="67866" y="326708"/>
                </a:cubicBezTo>
                <a:cubicBezTo>
                  <a:pt x="68818" y="339090"/>
                  <a:pt x="61198" y="343853"/>
                  <a:pt x="50721" y="340995"/>
                </a:cubicBezTo>
                <a:cubicBezTo>
                  <a:pt x="45006" y="339090"/>
                  <a:pt x="37385" y="332422"/>
                  <a:pt x="36433" y="326708"/>
                </a:cubicBezTo>
                <a:cubicBezTo>
                  <a:pt x="34528" y="310515"/>
                  <a:pt x="36433" y="294322"/>
                  <a:pt x="35481" y="277178"/>
                </a:cubicBezTo>
                <a:close/>
                <a:moveTo>
                  <a:pt x="36433" y="379095"/>
                </a:moveTo>
                <a:cubicBezTo>
                  <a:pt x="37385" y="374333"/>
                  <a:pt x="46910" y="367665"/>
                  <a:pt x="52626" y="367665"/>
                </a:cubicBezTo>
                <a:cubicBezTo>
                  <a:pt x="57388" y="367665"/>
                  <a:pt x="65960" y="375285"/>
                  <a:pt x="65960" y="379095"/>
                </a:cubicBezTo>
                <a:cubicBezTo>
                  <a:pt x="67866" y="397193"/>
                  <a:pt x="66913" y="415290"/>
                  <a:pt x="66913" y="435293"/>
                </a:cubicBezTo>
                <a:cubicBezTo>
                  <a:pt x="55483" y="435293"/>
                  <a:pt x="46910" y="435293"/>
                  <a:pt x="35481" y="435293"/>
                </a:cubicBezTo>
                <a:cubicBezTo>
                  <a:pt x="36433" y="416243"/>
                  <a:pt x="34528" y="397193"/>
                  <a:pt x="36433" y="37909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70458726-25BD-42B5-BE2B-33FAA6F4BC57}"/>
              </a:ext>
            </a:extLst>
          </p:cNvPr>
          <p:cNvSpPr/>
          <p:nvPr/>
        </p:nvSpPr>
        <p:spPr>
          <a:xfrm>
            <a:off x="9602846" y="5835164"/>
            <a:ext cx="239547" cy="648590"/>
          </a:xfrm>
          <a:custGeom>
            <a:avLst/>
            <a:gdLst>
              <a:gd name="connsiteX0" fmla="*/ 341947 w 333375"/>
              <a:gd name="connsiteY0" fmla="*/ 873443 h 866775"/>
              <a:gd name="connsiteX1" fmla="*/ 341947 w 333375"/>
              <a:gd name="connsiteY1" fmla="*/ 143828 h 866775"/>
              <a:gd name="connsiteX2" fmla="*/ 332422 w 333375"/>
              <a:gd name="connsiteY2" fmla="*/ 141922 h 866775"/>
              <a:gd name="connsiteX3" fmla="*/ 242888 w 333375"/>
              <a:gd name="connsiteY3" fmla="*/ 141922 h 866775"/>
              <a:gd name="connsiteX4" fmla="*/ 189548 w 333375"/>
              <a:gd name="connsiteY4" fmla="*/ 89535 h 866775"/>
              <a:gd name="connsiteX5" fmla="*/ 189548 w 333375"/>
              <a:gd name="connsiteY5" fmla="*/ 0 h 866775"/>
              <a:gd name="connsiteX6" fmla="*/ 152400 w 333375"/>
              <a:gd name="connsiteY6" fmla="*/ 0 h 866775"/>
              <a:gd name="connsiteX7" fmla="*/ 152400 w 333375"/>
              <a:gd name="connsiteY7" fmla="*/ 141922 h 866775"/>
              <a:gd name="connsiteX8" fmla="*/ 0 w 333375"/>
              <a:gd name="connsiteY8" fmla="*/ 141922 h 866775"/>
              <a:gd name="connsiteX9" fmla="*/ 0 w 333375"/>
              <a:gd name="connsiteY9" fmla="*/ 874395 h 866775"/>
              <a:gd name="connsiteX10" fmla="*/ 341947 w 333375"/>
              <a:gd name="connsiteY10" fmla="*/ 874395 h 866775"/>
              <a:gd name="connsiteX11" fmla="*/ 286703 w 333375"/>
              <a:gd name="connsiteY11" fmla="*/ 693420 h 866775"/>
              <a:gd name="connsiteX12" fmla="*/ 246698 w 333375"/>
              <a:gd name="connsiteY12" fmla="*/ 693420 h 866775"/>
              <a:gd name="connsiteX13" fmla="*/ 247650 w 333375"/>
              <a:gd name="connsiteY13" fmla="*/ 584835 h 866775"/>
              <a:gd name="connsiteX14" fmla="*/ 270510 w 333375"/>
              <a:gd name="connsiteY14" fmla="*/ 576263 h 866775"/>
              <a:gd name="connsiteX15" fmla="*/ 285750 w 333375"/>
              <a:gd name="connsiteY15" fmla="*/ 588645 h 866775"/>
              <a:gd name="connsiteX16" fmla="*/ 286703 w 333375"/>
              <a:gd name="connsiteY16" fmla="*/ 693420 h 866775"/>
              <a:gd name="connsiteX17" fmla="*/ 247650 w 333375"/>
              <a:gd name="connsiteY17" fmla="*/ 529590 h 866775"/>
              <a:gd name="connsiteX18" fmla="*/ 247650 w 333375"/>
              <a:gd name="connsiteY18" fmla="*/ 415290 h 866775"/>
              <a:gd name="connsiteX19" fmla="*/ 285750 w 333375"/>
              <a:gd name="connsiteY19" fmla="*/ 415290 h 866775"/>
              <a:gd name="connsiteX20" fmla="*/ 285750 w 333375"/>
              <a:gd name="connsiteY20" fmla="*/ 529590 h 866775"/>
              <a:gd name="connsiteX21" fmla="*/ 247650 w 333375"/>
              <a:gd name="connsiteY21" fmla="*/ 529590 h 866775"/>
              <a:gd name="connsiteX22" fmla="*/ 247650 w 333375"/>
              <a:gd name="connsiteY22" fmla="*/ 261938 h 866775"/>
              <a:gd name="connsiteX23" fmla="*/ 269558 w 333375"/>
              <a:gd name="connsiteY23" fmla="*/ 251460 h 866775"/>
              <a:gd name="connsiteX24" fmla="*/ 286703 w 333375"/>
              <a:gd name="connsiteY24" fmla="*/ 264795 h 866775"/>
              <a:gd name="connsiteX25" fmla="*/ 287655 w 333375"/>
              <a:gd name="connsiteY25" fmla="*/ 369570 h 866775"/>
              <a:gd name="connsiteX26" fmla="*/ 247650 w 333375"/>
              <a:gd name="connsiteY26" fmla="*/ 369570 h 866775"/>
              <a:gd name="connsiteX27" fmla="*/ 247650 w 333375"/>
              <a:gd name="connsiteY27" fmla="*/ 261938 h 866775"/>
              <a:gd name="connsiteX28" fmla="*/ 221933 w 333375"/>
              <a:gd name="connsiteY28" fmla="*/ 693420 h 866775"/>
              <a:gd name="connsiteX29" fmla="*/ 180023 w 333375"/>
              <a:gd name="connsiteY29" fmla="*/ 693420 h 866775"/>
              <a:gd name="connsiteX30" fmla="*/ 180975 w 333375"/>
              <a:gd name="connsiteY30" fmla="*/ 584835 h 866775"/>
              <a:gd name="connsiteX31" fmla="*/ 206692 w 333375"/>
              <a:gd name="connsiteY31" fmla="*/ 576263 h 866775"/>
              <a:gd name="connsiteX32" fmla="*/ 221933 w 333375"/>
              <a:gd name="connsiteY32" fmla="*/ 589597 h 866775"/>
              <a:gd name="connsiteX33" fmla="*/ 221933 w 333375"/>
              <a:gd name="connsiteY33" fmla="*/ 693420 h 866775"/>
              <a:gd name="connsiteX34" fmla="*/ 180023 w 333375"/>
              <a:gd name="connsiteY34" fmla="*/ 260032 h 866775"/>
              <a:gd name="connsiteX35" fmla="*/ 204788 w 333375"/>
              <a:gd name="connsiteY35" fmla="*/ 250507 h 866775"/>
              <a:gd name="connsiteX36" fmla="*/ 220027 w 333375"/>
              <a:gd name="connsiteY36" fmla="*/ 262890 h 866775"/>
              <a:gd name="connsiteX37" fmla="*/ 220980 w 333375"/>
              <a:gd name="connsiteY37" fmla="*/ 367665 h 866775"/>
              <a:gd name="connsiteX38" fmla="*/ 179070 w 333375"/>
              <a:gd name="connsiteY38" fmla="*/ 367665 h 866775"/>
              <a:gd name="connsiteX39" fmla="*/ 180023 w 333375"/>
              <a:gd name="connsiteY39" fmla="*/ 260032 h 866775"/>
              <a:gd name="connsiteX40" fmla="*/ 111442 w 333375"/>
              <a:gd name="connsiteY40" fmla="*/ 416243 h 866775"/>
              <a:gd name="connsiteX41" fmla="*/ 153352 w 333375"/>
              <a:gd name="connsiteY41" fmla="*/ 416243 h 866775"/>
              <a:gd name="connsiteX42" fmla="*/ 153352 w 333375"/>
              <a:gd name="connsiteY42" fmla="*/ 529590 h 866775"/>
              <a:gd name="connsiteX43" fmla="*/ 133350 w 333375"/>
              <a:gd name="connsiteY43" fmla="*/ 531495 h 866775"/>
              <a:gd name="connsiteX44" fmla="*/ 110490 w 333375"/>
              <a:gd name="connsiteY44" fmla="*/ 510540 h 866775"/>
              <a:gd name="connsiteX45" fmla="*/ 111442 w 333375"/>
              <a:gd name="connsiteY45" fmla="*/ 416243 h 866775"/>
              <a:gd name="connsiteX46" fmla="*/ 47625 w 333375"/>
              <a:gd name="connsiteY46" fmla="*/ 252413 h 866775"/>
              <a:gd name="connsiteX47" fmla="*/ 88583 w 333375"/>
              <a:gd name="connsiteY47" fmla="*/ 284797 h 866775"/>
              <a:gd name="connsiteX48" fmla="*/ 88583 w 333375"/>
              <a:gd name="connsiteY48" fmla="*/ 334328 h 866775"/>
              <a:gd name="connsiteX49" fmla="*/ 47625 w 333375"/>
              <a:gd name="connsiteY49" fmla="*/ 367665 h 866775"/>
              <a:gd name="connsiteX50" fmla="*/ 47625 w 333375"/>
              <a:gd name="connsiteY50" fmla="*/ 252413 h 866775"/>
              <a:gd name="connsiteX51" fmla="*/ 47625 w 333375"/>
              <a:gd name="connsiteY51" fmla="*/ 415290 h 866775"/>
              <a:gd name="connsiteX52" fmla="*/ 88583 w 333375"/>
              <a:gd name="connsiteY52" fmla="*/ 415290 h 866775"/>
              <a:gd name="connsiteX53" fmla="*/ 87630 w 333375"/>
              <a:gd name="connsiteY53" fmla="*/ 519113 h 866775"/>
              <a:gd name="connsiteX54" fmla="*/ 74295 w 333375"/>
              <a:gd name="connsiteY54" fmla="*/ 529590 h 866775"/>
              <a:gd name="connsiteX55" fmla="*/ 46673 w 333375"/>
              <a:gd name="connsiteY55" fmla="*/ 530543 h 866775"/>
              <a:gd name="connsiteX56" fmla="*/ 47625 w 333375"/>
              <a:gd name="connsiteY56" fmla="*/ 415290 h 866775"/>
              <a:gd name="connsiteX57" fmla="*/ 46673 w 333375"/>
              <a:gd name="connsiteY57" fmla="*/ 579120 h 866775"/>
              <a:gd name="connsiteX58" fmla="*/ 88583 w 333375"/>
              <a:gd name="connsiteY58" fmla="*/ 606743 h 866775"/>
              <a:gd name="connsiteX59" fmla="*/ 88583 w 333375"/>
              <a:gd name="connsiteY59" fmla="*/ 661988 h 866775"/>
              <a:gd name="connsiteX60" fmla="*/ 46673 w 333375"/>
              <a:gd name="connsiteY60" fmla="*/ 692468 h 866775"/>
              <a:gd name="connsiteX61" fmla="*/ 46673 w 333375"/>
              <a:gd name="connsiteY61" fmla="*/ 579120 h 8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333375" h="866775">
                <a:moveTo>
                  <a:pt x="341947" y="873443"/>
                </a:moveTo>
                <a:cubicBezTo>
                  <a:pt x="341947" y="628650"/>
                  <a:pt x="341947" y="385763"/>
                  <a:pt x="341947" y="143828"/>
                </a:cubicBezTo>
                <a:cubicBezTo>
                  <a:pt x="337185" y="142875"/>
                  <a:pt x="334328" y="141922"/>
                  <a:pt x="332422" y="141922"/>
                </a:cubicBezTo>
                <a:cubicBezTo>
                  <a:pt x="302895" y="141922"/>
                  <a:pt x="273367" y="141922"/>
                  <a:pt x="242888" y="141922"/>
                </a:cubicBezTo>
                <a:cubicBezTo>
                  <a:pt x="189548" y="141922"/>
                  <a:pt x="189548" y="141922"/>
                  <a:pt x="189548" y="89535"/>
                </a:cubicBezTo>
                <a:cubicBezTo>
                  <a:pt x="189548" y="60007"/>
                  <a:pt x="189548" y="30480"/>
                  <a:pt x="189548" y="0"/>
                </a:cubicBezTo>
                <a:cubicBezTo>
                  <a:pt x="176213" y="0"/>
                  <a:pt x="165735" y="0"/>
                  <a:pt x="152400" y="0"/>
                </a:cubicBezTo>
                <a:cubicBezTo>
                  <a:pt x="152400" y="47625"/>
                  <a:pt x="152400" y="93345"/>
                  <a:pt x="152400" y="141922"/>
                </a:cubicBezTo>
                <a:cubicBezTo>
                  <a:pt x="101917" y="141922"/>
                  <a:pt x="52388" y="141922"/>
                  <a:pt x="0" y="141922"/>
                </a:cubicBezTo>
                <a:cubicBezTo>
                  <a:pt x="0" y="387668"/>
                  <a:pt x="0" y="630555"/>
                  <a:pt x="0" y="874395"/>
                </a:cubicBezTo>
                <a:lnTo>
                  <a:pt x="341947" y="874395"/>
                </a:lnTo>
                <a:close/>
                <a:moveTo>
                  <a:pt x="286703" y="693420"/>
                </a:moveTo>
                <a:cubicBezTo>
                  <a:pt x="272415" y="693420"/>
                  <a:pt x="260985" y="693420"/>
                  <a:pt x="246698" y="693420"/>
                </a:cubicBezTo>
                <a:cubicBezTo>
                  <a:pt x="246698" y="656272"/>
                  <a:pt x="245745" y="620078"/>
                  <a:pt x="247650" y="584835"/>
                </a:cubicBezTo>
                <a:cubicBezTo>
                  <a:pt x="247650" y="581025"/>
                  <a:pt x="262890" y="576263"/>
                  <a:pt x="270510" y="576263"/>
                </a:cubicBezTo>
                <a:cubicBezTo>
                  <a:pt x="276225" y="576263"/>
                  <a:pt x="285750" y="583882"/>
                  <a:pt x="285750" y="588645"/>
                </a:cubicBezTo>
                <a:cubicBezTo>
                  <a:pt x="287655" y="622935"/>
                  <a:pt x="286703" y="657225"/>
                  <a:pt x="286703" y="693420"/>
                </a:cubicBezTo>
                <a:close/>
                <a:moveTo>
                  <a:pt x="247650" y="529590"/>
                </a:moveTo>
                <a:cubicBezTo>
                  <a:pt x="247650" y="490538"/>
                  <a:pt x="247650" y="453390"/>
                  <a:pt x="247650" y="415290"/>
                </a:cubicBezTo>
                <a:cubicBezTo>
                  <a:pt x="260985" y="415290"/>
                  <a:pt x="272415" y="415290"/>
                  <a:pt x="285750" y="415290"/>
                </a:cubicBezTo>
                <a:cubicBezTo>
                  <a:pt x="285750" y="453390"/>
                  <a:pt x="285750" y="491490"/>
                  <a:pt x="285750" y="529590"/>
                </a:cubicBezTo>
                <a:cubicBezTo>
                  <a:pt x="272415" y="529590"/>
                  <a:pt x="260985" y="529590"/>
                  <a:pt x="247650" y="529590"/>
                </a:cubicBezTo>
                <a:close/>
                <a:moveTo>
                  <a:pt x="247650" y="261938"/>
                </a:moveTo>
                <a:cubicBezTo>
                  <a:pt x="247650" y="258128"/>
                  <a:pt x="261938" y="251460"/>
                  <a:pt x="269558" y="251460"/>
                </a:cubicBezTo>
                <a:cubicBezTo>
                  <a:pt x="275273" y="251460"/>
                  <a:pt x="286703" y="260032"/>
                  <a:pt x="286703" y="264795"/>
                </a:cubicBezTo>
                <a:cubicBezTo>
                  <a:pt x="288608" y="299085"/>
                  <a:pt x="287655" y="333375"/>
                  <a:pt x="287655" y="369570"/>
                </a:cubicBezTo>
                <a:cubicBezTo>
                  <a:pt x="273367" y="369570"/>
                  <a:pt x="261938" y="369570"/>
                  <a:pt x="247650" y="369570"/>
                </a:cubicBezTo>
                <a:cubicBezTo>
                  <a:pt x="246698" y="332422"/>
                  <a:pt x="245745" y="297180"/>
                  <a:pt x="247650" y="261938"/>
                </a:cubicBezTo>
                <a:close/>
                <a:moveTo>
                  <a:pt x="221933" y="693420"/>
                </a:moveTo>
                <a:cubicBezTo>
                  <a:pt x="206692" y="693420"/>
                  <a:pt x="195263" y="693420"/>
                  <a:pt x="180023" y="693420"/>
                </a:cubicBezTo>
                <a:cubicBezTo>
                  <a:pt x="180023" y="656272"/>
                  <a:pt x="179070" y="620078"/>
                  <a:pt x="180975" y="584835"/>
                </a:cubicBezTo>
                <a:cubicBezTo>
                  <a:pt x="180975" y="581025"/>
                  <a:pt x="197167" y="576263"/>
                  <a:pt x="206692" y="576263"/>
                </a:cubicBezTo>
                <a:cubicBezTo>
                  <a:pt x="211455" y="576263"/>
                  <a:pt x="221933" y="584835"/>
                  <a:pt x="221933" y="589597"/>
                </a:cubicBezTo>
                <a:cubicBezTo>
                  <a:pt x="221933" y="622935"/>
                  <a:pt x="221933" y="657225"/>
                  <a:pt x="221933" y="693420"/>
                </a:cubicBezTo>
                <a:close/>
                <a:moveTo>
                  <a:pt x="180023" y="260032"/>
                </a:moveTo>
                <a:cubicBezTo>
                  <a:pt x="180023" y="256222"/>
                  <a:pt x="196215" y="251460"/>
                  <a:pt x="204788" y="250507"/>
                </a:cubicBezTo>
                <a:cubicBezTo>
                  <a:pt x="210502" y="250507"/>
                  <a:pt x="220027" y="258128"/>
                  <a:pt x="220027" y="262890"/>
                </a:cubicBezTo>
                <a:cubicBezTo>
                  <a:pt x="220980" y="297180"/>
                  <a:pt x="220980" y="330518"/>
                  <a:pt x="220980" y="367665"/>
                </a:cubicBezTo>
                <a:cubicBezTo>
                  <a:pt x="205740" y="367665"/>
                  <a:pt x="194310" y="367665"/>
                  <a:pt x="179070" y="367665"/>
                </a:cubicBezTo>
                <a:cubicBezTo>
                  <a:pt x="179070" y="332422"/>
                  <a:pt x="178117" y="296228"/>
                  <a:pt x="180023" y="260032"/>
                </a:cubicBezTo>
                <a:close/>
                <a:moveTo>
                  <a:pt x="111442" y="416243"/>
                </a:moveTo>
                <a:cubicBezTo>
                  <a:pt x="125730" y="416243"/>
                  <a:pt x="138113" y="416243"/>
                  <a:pt x="153352" y="416243"/>
                </a:cubicBezTo>
                <a:cubicBezTo>
                  <a:pt x="153352" y="454343"/>
                  <a:pt x="153352" y="491490"/>
                  <a:pt x="153352" y="529590"/>
                </a:cubicBezTo>
                <a:cubicBezTo>
                  <a:pt x="146685" y="530543"/>
                  <a:pt x="140017" y="530543"/>
                  <a:pt x="133350" y="531495"/>
                </a:cubicBezTo>
                <a:cubicBezTo>
                  <a:pt x="117158" y="533400"/>
                  <a:pt x="109538" y="528638"/>
                  <a:pt x="110490" y="510540"/>
                </a:cubicBezTo>
                <a:cubicBezTo>
                  <a:pt x="111442" y="479107"/>
                  <a:pt x="111442" y="448628"/>
                  <a:pt x="111442" y="416243"/>
                </a:cubicBezTo>
                <a:close/>
                <a:moveTo>
                  <a:pt x="47625" y="252413"/>
                </a:moveTo>
                <a:cubicBezTo>
                  <a:pt x="88583" y="246697"/>
                  <a:pt x="88583" y="246697"/>
                  <a:pt x="88583" y="284797"/>
                </a:cubicBezTo>
                <a:cubicBezTo>
                  <a:pt x="88583" y="300990"/>
                  <a:pt x="88583" y="318135"/>
                  <a:pt x="88583" y="334328"/>
                </a:cubicBezTo>
                <a:cubicBezTo>
                  <a:pt x="88583" y="373380"/>
                  <a:pt x="88583" y="373380"/>
                  <a:pt x="47625" y="367665"/>
                </a:cubicBezTo>
                <a:cubicBezTo>
                  <a:pt x="47625" y="329565"/>
                  <a:pt x="47625" y="291465"/>
                  <a:pt x="47625" y="252413"/>
                </a:cubicBezTo>
                <a:close/>
                <a:moveTo>
                  <a:pt x="47625" y="415290"/>
                </a:moveTo>
                <a:cubicBezTo>
                  <a:pt x="60960" y="415290"/>
                  <a:pt x="73342" y="415290"/>
                  <a:pt x="88583" y="415290"/>
                </a:cubicBezTo>
                <a:cubicBezTo>
                  <a:pt x="88583" y="450532"/>
                  <a:pt x="88583" y="484822"/>
                  <a:pt x="87630" y="519113"/>
                </a:cubicBezTo>
                <a:cubicBezTo>
                  <a:pt x="87630" y="522922"/>
                  <a:pt x="80010" y="528638"/>
                  <a:pt x="74295" y="529590"/>
                </a:cubicBezTo>
                <a:cubicBezTo>
                  <a:pt x="66675" y="531495"/>
                  <a:pt x="58102" y="530543"/>
                  <a:pt x="46673" y="530543"/>
                </a:cubicBezTo>
                <a:cubicBezTo>
                  <a:pt x="47625" y="491490"/>
                  <a:pt x="47625" y="454343"/>
                  <a:pt x="47625" y="415290"/>
                </a:cubicBezTo>
                <a:close/>
                <a:moveTo>
                  <a:pt x="46673" y="579120"/>
                </a:moveTo>
                <a:cubicBezTo>
                  <a:pt x="82867" y="567690"/>
                  <a:pt x="88583" y="571500"/>
                  <a:pt x="88583" y="606743"/>
                </a:cubicBezTo>
                <a:cubicBezTo>
                  <a:pt x="88583" y="624840"/>
                  <a:pt x="88583" y="642938"/>
                  <a:pt x="88583" y="661988"/>
                </a:cubicBezTo>
                <a:cubicBezTo>
                  <a:pt x="88583" y="699135"/>
                  <a:pt x="88583" y="699135"/>
                  <a:pt x="46673" y="692468"/>
                </a:cubicBezTo>
                <a:cubicBezTo>
                  <a:pt x="46673" y="653415"/>
                  <a:pt x="46673" y="616268"/>
                  <a:pt x="46673" y="57912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6A5FB0D5-EF1F-4E0D-A13B-0CAC2CE0E4BF}"/>
              </a:ext>
            </a:extLst>
          </p:cNvPr>
          <p:cNvSpPr/>
          <p:nvPr/>
        </p:nvSpPr>
        <p:spPr>
          <a:xfrm>
            <a:off x="6356152" y="5428315"/>
            <a:ext cx="974479" cy="1055439"/>
          </a:xfrm>
          <a:custGeom>
            <a:avLst/>
            <a:gdLst>
              <a:gd name="connsiteX0" fmla="*/ 91855 w 1303698"/>
              <a:gd name="connsiteY0" fmla="*/ 1312553 h 1355913"/>
              <a:gd name="connsiteX1" fmla="*/ 91855 w 1303698"/>
              <a:gd name="connsiteY1" fmla="*/ 1330841 h 1355913"/>
              <a:gd name="connsiteX2" fmla="*/ 274735 w 1303698"/>
              <a:gd name="connsiteY2" fmla="*/ 1330841 h 1355913"/>
              <a:gd name="connsiteX3" fmla="*/ 274735 w 1303698"/>
              <a:gd name="connsiteY3" fmla="*/ 1312553 h 1355913"/>
              <a:gd name="connsiteX4" fmla="*/ 928130 w 1303698"/>
              <a:gd name="connsiteY4" fmla="*/ 1308135 h 1355913"/>
              <a:gd name="connsiteX5" fmla="*/ 928130 w 1303698"/>
              <a:gd name="connsiteY5" fmla="*/ 1326423 h 1355913"/>
              <a:gd name="connsiteX6" fmla="*/ 1111010 w 1303698"/>
              <a:gd name="connsiteY6" fmla="*/ 1326423 h 1355913"/>
              <a:gd name="connsiteX7" fmla="*/ 1111010 w 1303698"/>
              <a:gd name="connsiteY7" fmla="*/ 1308135 h 1355913"/>
              <a:gd name="connsiteX8" fmla="*/ 713802 w 1303698"/>
              <a:gd name="connsiteY8" fmla="*/ 1307881 h 1355913"/>
              <a:gd name="connsiteX9" fmla="*/ 713802 w 1303698"/>
              <a:gd name="connsiteY9" fmla="*/ 1326169 h 1355913"/>
              <a:gd name="connsiteX10" fmla="*/ 896682 w 1303698"/>
              <a:gd name="connsiteY10" fmla="*/ 1326169 h 1355913"/>
              <a:gd name="connsiteX11" fmla="*/ 896682 w 1303698"/>
              <a:gd name="connsiteY11" fmla="*/ 1307881 h 1355913"/>
              <a:gd name="connsiteX12" fmla="*/ 91855 w 1303698"/>
              <a:gd name="connsiteY12" fmla="*/ 1284733 h 1355913"/>
              <a:gd name="connsiteX13" fmla="*/ 91855 w 1303698"/>
              <a:gd name="connsiteY13" fmla="*/ 1303021 h 1355913"/>
              <a:gd name="connsiteX14" fmla="*/ 274735 w 1303698"/>
              <a:gd name="connsiteY14" fmla="*/ 1303021 h 1355913"/>
              <a:gd name="connsiteX15" fmla="*/ 274735 w 1303698"/>
              <a:gd name="connsiteY15" fmla="*/ 1284733 h 1355913"/>
              <a:gd name="connsiteX16" fmla="*/ 928130 w 1303698"/>
              <a:gd name="connsiteY16" fmla="*/ 1280315 h 1355913"/>
              <a:gd name="connsiteX17" fmla="*/ 928130 w 1303698"/>
              <a:gd name="connsiteY17" fmla="*/ 1298603 h 1355913"/>
              <a:gd name="connsiteX18" fmla="*/ 1111010 w 1303698"/>
              <a:gd name="connsiteY18" fmla="*/ 1298603 h 1355913"/>
              <a:gd name="connsiteX19" fmla="*/ 1111010 w 1303698"/>
              <a:gd name="connsiteY19" fmla="*/ 1280315 h 1355913"/>
              <a:gd name="connsiteX20" fmla="*/ 713802 w 1303698"/>
              <a:gd name="connsiteY20" fmla="*/ 1280061 h 1355913"/>
              <a:gd name="connsiteX21" fmla="*/ 713802 w 1303698"/>
              <a:gd name="connsiteY21" fmla="*/ 1298349 h 1355913"/>
              <a:gd name="connsiteX22" fmla="*/ 896682 w 1303698"/>
              <a:gd name="connsiteY22" fmla="*/ 1298349 h 1355913"/>
              <a:gd name="connsiteX23" fmla="*/ 896682 w 1303698"/>
              <a:gd name="connsiteY23" fmla="*/ 1280061 h 1355913"/>
              <a:gd name="connsiteX24" fmla="*/ 91855 w 1303698"/>
              <a:gd name="connsiteY24" fmla="*/ 1256914 h 1355913"/>
              <a:gd name="connsiteX25" fmla="*/ 91855 w 1303698"/>
              <a:gd name="connsiteY25" fmla="*/ 1275202 h 1355913"/>
              <a:gd name="connsiteX26" fmla="*/ 274735 w 1303698"/>
              <a:gd name="connsiteY26" fmla="*/ 1275202 h 1355913"/>
              <a:gd name="connsiteX27" fmla="*/ 274735 w 1303698"/>
              <a:gd name="connsiteY27" fmla="*/ 1256914 h 1355913"/>
              <a:gd name="connsiteX28" fmla="*/ 928130 w 1303698"/>
              <a:gd name="connsiteY28" fmla="*/ 1252496 h 1355913"/>
              <a:gd name="connsiteX29" fmla="*/ 928130 w 1303698"/>
              <a:gd name="connsiteY29" fmla="*/ 1270784 h 1355913"/>
              <a:gd name="connsiteX30" fmla="*/ 1111010 w 1303698"/>
              <a:gd name="connsiteY30" fmla="*/ 1270784 h 1355913"/>
              <a:gd name="connsiteX31" fmla="*/ 1111010 w 1303698"/>
              <a:gd name="connsiteY31" fmla="*/ 1252496 h 1355913"/>
              <a:gd name="connsiteX32" fmla="*/ 713802 w 1303698"/>
              <a:gd name="connsiteY32" fmla="*/ 1252242 h 1355913"/>
              <a:gd name="connsiteX33" fmla="*/ 713802 w 1303698"/>
              <a:gd name="connsiteY33" fmla="*/ 1270530 h 1355913"/>
              <a:gd name="connsiteX34" fmla="*/ 896682 w 1303698"/>
              <a:gd name="connsiteY34" fmla="*/ 1270530 h 1355913"/>
              <a:gd name="connsiteX35" fmla="*/ 896682 w 1303698"/>
              <a:gd name="connsiteY35" fmla="*/ 1252242 h 1355913"/>
              <a:gd name="connsiteX36" fmla="*/ 91855 w 1303698"/>
              <a:gd name="connsiteY36" fmla="*/ 1229095 h 1355913"/>
              <a:gd name="connsiteX37" fmla="*/ 91855 w 1303698"/>
              <a:gd name="connsiteY37" fmla="*/ 1247383 h 1355913"/>
              <a:gd name="connsiteX38" fmla="*/ 274735 w 1303698"/>
              <a:gd name="connsiteY38" fmla="*/ 1247383 h 1355913"/>
              <a:gd name="connsiteX39" fmla="*/ 274735 w 1303698"/>
              <a:gd name="connsiteY39" fmla="*/ 1229095 h 1355913"/>
              <a:gd name="connsiteX40" fmla="*/ 928130 w 1303698"/>
              <a:gd name="connsiteY40" fmla="*/ 1224677 h 1355913"/>
              <a:gd name="connsiteX41" fmla="*/ 928130 w 1303698"/>
              <a:gd name="connsiteY41" fmla="*/ 1242965 h 1355913"/>
              <a:gd name="connsiteX42" fmla="*/ 1111010 w 1303698"/>
              <a:gd name="connsiteY42" fmla="*/ 1242965 h 1355913"/>
              <a:gd name="connsiteX43" fmla="*/ 1111010 w 1303698"/>
              <a:gd name="connsiteY43" fmla="*/ 1224677 h 1355913"/>
              <a:gd name="connsiteX44" fmla="*/ 713802 w 1303698"/>
              <a:gd name="connsiteY44" fmla="*/ 1224423 h 1355913"/>
              <a:gd name="connsiteX45" fmla="*/ 713802 w 1303698"/>
              <a:gd name="connsiteY45" fmla="*/ 1242711 h 1355913"/>
              <a:gd name="connsiteX46" fmla="*/ 896682 w 1303698"/>
              <a:gd name="connsiteY46" fmla="*/ 1242711 h 1355913"/>
              <a:gd name="connsiteX47" fmla="*/ 896682 w 1303698"/>
              <a:gd name="connsiteY47" fmla="*/ 1224423 h 1355913"/>
              <a:gd name="connsiteX48" fmla="*/ 1172454 w 1303698"/>
              <a:gd name="connsiteY48" fmla="*/ 1139433 h 1355913"/>
              <a:gd name="connsiteX49" fmla="*/ 1172454 w 1303698"/>
              <a:gd name="connsiteY49" fmla="*/ 1176009 h 1355913"/>
              <a:gd name="connsiteX50" fmla="*/ 1218416 w 1303698"/>
              <a:gd name="connsiteY50" fmla="*/ 1176009 h 1355913"/>
              <a:gd name="connsiteX51" fmla="*/ 1218416 w 1303698"/>
              <a:gd name="connsiteY51" fmla="*/ 1139433 h 1355913"/>
              <a:gd name="connsiteX52" fmla="*/ 1096012 w 1303698"/>
              <a:gd name="connsiteY52" fmla="*/ 1139433 h 1355913"/>
              <a:gd name="connsiteX53" fmla="*/ 1096012 w 1303698"/>
              <a:gd name="connsiteY53" fmla="*/ 1176009 h 1355913"/>
              <a:gd name="connsiteX54" fmla="*/ 1141974 w 1303698"/>
              <a:gd name="connsiteY54" fmla="*/ 1176009 h 1355913"/>
              <a:gd name="connsiteX55" fmla="*/ 1141974 w 1303698"/>
              <a:gd name="connsiteY55" fmla="*/ 1139433 h 1355913"/>
              <a:gd name="connsiteX56" fmla="*/ 1019570 w 1303698"/>
              <a:gd name="connsiteY56" fmla="*/ 1139433 h 1355913"/>
              <a:gd name="connsiteX57" fmla="*/ 1019570 w 1303698"/>
              <a:gd name="connsiteY57" fmla="*/ 1176009 h 1355913"/>
              <a:gd name="connsiteX58" fmla="*/ 1065532 w 1303698"/>
              <a:gd name="connsiteY58" fmla="*/ 1176009 h 1355913"/>
              <a:gd name="connsiteX59" fmla="*/ 1065532 w 1303698"/>
              <a:gd name="connsiteY59" fmla="*/ 1139433 h 1355913"/>
              <a:gd name="connsiteX60" fmla="*/ 943128 w 1303698"/>
              <a:gd name="connsiteY60" fmla="*/ 1139433 h 1355913"/>
              <a:gd name="connsiteX61" fmla="*/ 943128 w 1303698"/>
              <a:gd name="connsiteY61" fmla="*/ 1176009 h 1355913"/>
              <a:gd name="connsiteX62" fmla="*/ 989090 w 1303698"/>
              <a:gd name="connsiteY62" fmla="*/ 1176009 h 1355913"/>
              <a:gd name="connsiteX63" fmla="*/ 989090 w 1303698"/>
              <a:gd name="connsiteY63" fmla="*/ 1139433 h 1355913"/>
              <a:gd name="connsiteX64" fmla="*/ 866686 w 1303698"/>
              <a:gd name="connsiteY64" fmla="*/ 1139433 h 1355913"/>
              <a:gd name="connsiteX65" fmla="*/ 866686 w 1303698"/>
              <a:gd name="connsiteY65" fmla="*/ 1176009 h 1355913"/>
              <a:gd name="connsiteX66" fmla="*/ 912648 w 1303698"/>
              <a:gd name="connsiteY66" fmla="*/ 1176009 h 1355913"/>
              <a:gd name="connsiteX67" fmla="*/ 912648 w 1303698"/>
              <a:gd name="connsiteY67" fmla="*/ 1139433 h 1355913"/>
              <a:gd name="connsiteX68" fmla="*/ 790244 w 1303698"/>
              <a:gd name="connsiteY68" fmla="*/ 1139433 h 1355913"/>
              <a:gd name="connsiteX69" fmla="*/ 790244 w 1303698"/>
              <a:gd name="connsiteY69" fmla="*/ 1176009 h 1355913"/>
              <a:gd name="connsiteX70" fmla="*/ 836206 w 1303698"/>
              <a:gd name="connsiteY70" fmla="*/ 1176009 h 1355913"/>
              <a:gd name="connsiteX71" fmla="*/ 836206 w 1303698"/>
              <a:gd name="connsiteY71" fmla="*/ 1139433 h 1355913"/>
              <a:gd name="connsiteX72" fmla="*/ 713802 w 1303698"/>
              <a:gd name="connsiteY72" fmla="*/ 1139433 h 1355913"/>
              <a:gd name="connsiteX73" fmla="*/ 713802 w 1303698"/>
              <a:gd name="connsiteY73" fmla="*/ 1176009 h 1355913"/>
              <a:gd name="connsiteX74" fmla="*/ 759764 w 1303698"/>
              <a:gd name="connsiteY74" fmla="*/ 1176009 h 1355913"/>
              <a:gd name="connsiteX75" fmla="*/ 759764 w 1303698"/>
              <a:gd name="connsiteY75" fmla="*/ 1139433 h 1355913"/>
              <a:gd name="connsiteX76" fmla="*/ 550507 w 1303698"/>
              <a:gd name="connsiteY76" fmla="*/ 1139433 h 1355913"/>
              <a:gd name="connsiteX77" fmla="*/ 550507 w 1303698"/>
              <a:gd name="connsiteY77" fmla="*/ 1176009 h 1355913"/>
              <a:gd name="connsiteX78" fmla="*/ 596469 w 1303698"/>
              <a:gd name="connsiteY78" fmla="*/ 1176009 h 1355913"/>
              <a:gd name="connsiteX79" fmla="*/ 596469 w 1303698"/>
              <a:gd name="connsiteY79" fmla="*/ 1139433 h 1355913"/>
              <a:gd name="connsiteX80" fmla="*/ 474065 w 1303698"/>
              <a:gd name="connsiteY80" fmla="*/ 1139433 h 1355913"/>
              <a:gd name="connsiteX81" fmla="*/ 474065 w 1303698"/>
              <a:gd name="connsiteY81" fmla="*/ 1176009 h 1355913"/>
              <a:gd name="connsiteX82" fmla="*/ 520027 w 1303698"/>
              <a:gd name="connsiteY82" fmla="*/ 1176009 h 1355913"/>
              <a:gd name="connsiteX83" fmla="*/ 520027 w 1303698"/>
              <a:gd name="connsiteY83" fmla="*/ 1139433 h 1355913"/>
              <a:gd name="connsiteX84" fmla="*/ 397623 w 1303698"/>
              <a:gd name="connsiteY84" fmla="*/ 1139433 h 1355913"/>
              <a:gd name="connsiteX85" fmla="*/ 397623 w 1303698"/>
              <a:gd name="connsiteY85" fmla="*/ 1176009 h 1355913"/>
              <a:gd name="connsiteX86" fmla="*/ 443585 w 1303698"/>
              <a:gd name="connsiteY86" fmla="*/ 1176009 h 1355913"/>
              <a:gd name="connsiteX87" fmla="*/ 443585 w 1303698"/>
              <a:gd name="connsiteY87" fmla="*/ 1139433 h 1355913"/>
              <a:gd name="connsiteX88" fmla="*/ 321181 w 1303698"/>
              <a:gd name="connsiteY88" fmla="*/ 1139433 h 1355913"/>
              <a:gd name="connsiteX89" fmla="*/ 321181 w 1303698"/>
              <a:gd name="connsiteY89" fmla="*/ 1176009 h 1355913"/>
              <a:gd name="connsiteX90" fmla="*/ 367143 w 1303698"/>
              <a:gd name="connsiteY90" fmla="*/ 1176009 h 1355913"/>
              <a:gd name="connsiteX91" fmla="*/ 367143 w 1303698"/>
              <a:gd name="connsiteY91" fmla="*/ 1139433 h 1355913"/>
              <a:gd name="connsiteX92" fmla="*/ 244739 w 1303698"/>
              <a:gd name="connsiteY92" fmla="*/ 1139433 h 1355913"/>
              <a:gd name="connsiteX93" fmla="*/ 244739 w 1303698"/>
              <a:gd name="connsiteY93" fmla="*/ 1176009 h 1355913"/>
              <a:gd name="connsiteX94" fmla="*/ 290701 w 1303698"/>
              <a:gd name="connsiteY94" fmla="*/ 1176009 h 1355913"/>
              <a:gd name="connsiteX95" fmla="*/ 290701 w 1303698"/>
              <a:gd name="connsiteY95" fmla="*/ 1139433 h 1355913"/>
              <a:gd name="connsiteX96" fmla="*/ 168297 w 1303698"/>
              <a:gd name="connsiteY96" fmla="*/ 1139433 h 1355913"/>
              <a:gd name="connsiteX97" fmla="*/ 168297 w 1303698"/>
              <a:gd name="connsiteY97" fmla="*/ 1176009 h 1355913"/>
              <a:gd name="connsiteX98" fmla="*/ 214259 w 1303698"/>
              <a:gd name="connsiteY98" fmla="*/ 1176009 h 1355913"/>
              <a:gd name="connsiteX99" fmla="*/ 214259 w 1303698"/>
              <a:gd name="connsiteY99" fmla="*/ 1139433 h 1355913"/>
              <a:gd name="connsiteX100" fmla="*/ 91855 w 1303698"/>
              <a:gd name="connsiteY100" fmla="*/ 1139433 h 1355913"/>
              <a:gd name="connsiteX101" fmla="*/ 91855 w 1303698"/>
              <a:gd name="connsiteY101" fmla="*/ 1176009 h 1355913"/>
              <a:gd name="connsiteX102" fmla="*/ 137817 w 1303698"/>
              <a:gd name="connsiteY102" fmla="*/ 1176009 h 1355913"/>
              <a:gd name="connsiteX103" fmla="*/ 137817 w 1303698"/>
              <a:gd name="connsiteY103" fmla="*/ 1139433 h 1355913"/>
              <a:gd name="connsiteX104" fmla="*/ 1172454 w 1303698"/>
              <a:gd name="connsiteY104" fmla="*/ 1066462 h 1355913"/>
              <a:gd name="connsiteX105" fmla="*/ 1172454 w 1303698"/>
              <a:gd name="connsiteY105" fmla="*/ 1103038 h 1355913"/>
              <a:gd name="connsiteX106" fmla="*/ 1218416 w 1303698"/>
              <a:gd name="connsiteY106" fmla="*/ 1103038 h 1355913"/>
              <a:gd name="connsiteX107" fmla="*/ 1218416 w 1303698"/>
              <a:gd name="connsiteY107" fmla="*/ 1066462 h 1355913"/>
              <a:gd name="connsiteX108" fmla="*/ 1096012 w 1303698"/>
              <a:gd name="connsiteY108" fmla="*/ 1066462 h 1355913"/>
              <a:gd name="connsiteX109" fmla="*/ 1096012 w 1303698"/>
              <a:gd name="connsiteY109" fmla="*/ 1103038 h 1355913"/>
              <a:gd name="connsiteX110" fmla="*/ 1141974 w 1303698"/>
              <a:gd name="connsiteY110" fmla="*/ 1103038 h 1355913"/>
              <a:gd name="connsiteX111" fmla="*/ 1141974 w 1303698"/>
              <a:gd name="connsiteY111" fmla="*/ 1066462 h 1355913"/>
              <a:gd name="connsiteX112" fmla="*/ 1019570 w 1303698"/>
              <a:gd name="connsiteY112" fmla="*/ 1066462 h 1355913"/>
              <a:gd name="connsiteX113" fmla="*/ 1019570 w 1303698"/>
              <a:gd name="connsiteY113" fmla="*/ 1103038 h 1355913"/>
              <a:gd name="connsiteX114" fmla="*/ 1065532 w 1303698"/>
              <a:gd name="connsiteY114" fmla="*/ 1103038 h 1355913"/>
              <a:gd name="connsiteX115" fmla="*/ 1065532 w 1303698"/>
              <a:gd name="connsiteY115" fmla="*/ 1066462 h 1355913"/>
              <a:gd name="connsiteX116" fmla="*/ 943128 w 1303698"/>
              <a:gd name="connsiteY116" fmla="*/ 1066462 h 1355913"/>
              <a:gd name="connsiteX117" fmla="*/ 943128 w 1303698"/>
              <a:gd name="connsiteY117" fmla="*/ 1103038 h 1355913"/>
              <a:gd name="connsiteX118" fmla="*/ 989090 w 1303698"/>
              <a:gd name="connsiteY118" fmla="*/ 1103038 h 1355913"/>
              <a:gd name="connsiteX119" fmla="*/ 989090 w 1303698"/>
              <a:gd name="connsiteY119" fmla="*/ 1066462 h 1355913"/>
              <a:gd name="connsiteX120" fmla="*/ 866686 w 1303698"/>
              <a:gd name="connsiteY120" fmla="*/ 1066462 h 1355913"/>
              <a:gd name="connsiteX121" fmla="*/ 866686 w 1303698"/>
              <a:gd name="connsiteY121" fmla="*/ 1103038 h 1355913"/>
              <a:gd name="connsiteX122" fmla="*/ 912648 w 1303698"/>
              <a:gd name="connsiteY122" fmla="*/ 1103038 h 1355913"/>
              <a:gd name="connsiteX123" fmla="*/ 912648 w 1303698"/>
              <a:gd name="connsiteY123" fmla="*/ 1066462 h 1355913"/>
              <a:gd name="connsiteX124" fmla="*/ 790244 w 1303698"/>
              <a:gd name="connsiteY124" fmla="*/ 1066462 h 1355913"/>
              <a:gd name="connsiteX125" fmla="*/ 790244 w 1303698"/>
              <a:gd name="connsiteY125" fmla="*/ 1103038 h 1355913"/>
              <a:gd name="connsiteX126" fmla="*/ 836206 w 1303698"/>
              <a:gd name="connsiteY126" fmla="*/ 1103038 h 1355913"/>
              <a:gd name="connsiteX127" fmla="*/ 836206 w 1303698"/>
              <a:gd name="connsiteY127" fmla="*/ 1066462 h 1355913"/>
              <a:gd name="connsiteX128" fmla="*/ 713802 w 1303698"/>
              <a:gd name="connsiteY128" fmla="*/ 1066462 h 1355913"/>
              <a:gd name="connsiteX129" fmla="*/ 713802 w 1303698"/>
              <a:gd name="connsiteY129" fmla="*/ 1103038 h 1355913"/>
              <a:gd name="connsiteX130" fmla="*/ 759764 w 1303698"/>
              <a:gd name="connsiteY130" fmla="*/ 1103038 h 1355913"/>
              <a:gd name="connsiteX131" fmla="*/ 759764 w 1303698"/>
              <a:gd name="connsiteY131" fmla="*/ 1066462 h 1355913"/>
              <a:gd name="connsiteX132" fmla="*/ 550507 w 1303698"/>
              <a:gd name="connsiteY132" fmla="*/ 1066462 h 1355913"/>
              <a:gd name="connsiteX133" fmla="*/ 550507 w 1303698"/>
              <a:gd name="connsiteY133" fmla="*/ 1103038 h 1355913"/>
              <a:gd name="connsiteX134" fmla="*/ 596469 w 1303698"/>
              <a:gd name="connsiteY134" fmla="*/ 1103038 h 1355913"/>
              <a:gd name="connsiteX135" fmla="*/ 596469 w 1303698"/>
              <a:gd name="connsiteY135" fmla="*/ 1066462 h 1355913"/>
              <a:gd name="connsiteX136" fmla="*/ 474065 w 1303698"/>
              <a:gd name="connsiteY136" fmla="*/ 1066462 h 1355913"/>
              <a:gd name="connsiteX137" fmla="*/ 474065 w 1303698"/>
              <a:gd name="connsiteY137" fmla="*/ 1103038 h 1355913"/>
              <a:gd name="connsiteX138" fmla="*/ 520027 w 1303698"/>
              <a:gd name="connsiteY138" fmla="*/ 1103038 h 1355913"/>
              <a:gd name="connsiteX139" fmla="*/ 520027 w 1303698"/>
              <a:gd name="connsiteY139" fmla="*/ 1066462 h 1355913"/>
              <a:gd name="connsiteX140" fmla="*/ 397623 w 1303698"/>
              <a:gd name="connsiteY140" fmla="*/ 1066462 h 1355913"/>
              <a:gd name="connsiteX141" fmla="*/ 397623 w 1303698"/>
              <a:gd name="connsiteY141" fmla="*/ 1103038 h 1355913"/>
              <a:gd name="connsiteX142" fmla="*/ 443585 w 1303698"/>
              <a:gd name="connsiteY142" fmla="*/ 1103038 h 1355913"/>
              <a:gd name="connsiteX143" fmla="*/ 443585 w 1303698"/>
              <a:gd name="connsiteY143" fmla="*/ 1066462 h 1355913"/>
              <a:gd name="connsiteX144" fmla="*/ 321181 w 1303698"/>
              <a:gd name="connsiteY144" fmla="*/ 1066462 h 1355913"/>
              <a:gd name="connsiteX145" fmla="*/ 321181 w 1303698"/>
              <a:gd name="connsiteY145" fmla="*/ 1103038 h 1355913"/>
              <a:gd name="connsiteX146" fmla="*/ 367143 w 1303698"/>
              <a:gd name="connsiteY146" fmla="*/ 1103038 h 1355913"/>
              <a:gd name="connsiteX147" fmla="*/ 367143 w 1303698"/>
              <a:gd name="connsiteY147" fmla="*/ 1066462 h 1355913"/>
              <a:gd name="connsiteX148" fmla="*/ 244739 w 1303698"/>
              <a:gd name="connsiteY148" fmla="*/ 1066462 h 1355913"/>
              <a:gd name="connsiteX149" fmla="*/ 244739 w 1303698"/>
              <a:gd name="connsiteY149" fmla="*/ 1103038 h 1355913"/>
              <a:gd name="connsiteX150" fmla="*/ 290701 w 1303698"/>
              <a:gd name="connsiteY150" fmla="*/ 1103038 h 1355913"/>
              <a:gd name="connsiteX151" fmla="*/ 290701 w 1303698"/>
              <a:gd name="connsiteY151" fmla="*/ 1066462 h 1355913"/>
              <a:gd name="connsiteX152" fmla="*/ 168297 w 1303698"/>
              <a:gd name="connsiteY152" fmla="*/ 1066462 h 1355913"/>
              <a:gd name="connsiteX153" fmla="*/ 168297 w 1303698"/>
              <a:gd name="connsiteY153" fmla="*/ 1103038 h 1355913"/>
              <a:gd name="connsiteX154" fmla="*/ 214259 w 1303698"/>
              <a:gd name="connsiteY154" fmla="*/ 1103038 h 1355913"/>
              <a:gd name="connsiteX155" fmla="*/ 214259 w 1303698"/>
              <a:gd name="connsiteY155" fmla="*/ 1066462 h 1355913"/>
              <a:gd name="connsiteX156" fmla="*/ 91855 w 1303698"/>
              <a:gd name="connsiteY156" fmla="*/ 1066462 h 1355913"/>
              <a:gd name="connsiteX157" fmla="*/ 91855 w 1303698"/>
              <a:gd name="connsiteY157" fmla="*/ 1103038 h 1355913"/>
              <a:gd name="connsiteX158" fmla="*/ 137817 w 1303698"/>
              <a:gd name="connsiteY158" fmla="*/ 1103038 h 1355913"/>
              <a:gd name="connsiteX159" fmla="*/ 137817 w 1303698"/>
              <a:gd name="connsiteY159" fmla="*/ 1066462 h 1355913"/>
              <a:gd name="connsiteX160" fmla="*/ 1172454 w 1303698"/>
              <a:gd name="connsiteY160" fmla="*/ 987699 h 1355913"/>
              <a:gd name="connsiteX161" fmla="*/ 1172454 w 1303698"/>
              <a:gd name="connsiteY161" fmla="*/ 1024275 h 1355913"/>
              <a:gd name="connsiteX162" fmla="*/ 1218416 w 1303698"/>
              <a:gd name="connsiteY162" fmla="*/ 1024275 h 1355913"/>
              <a:gd name="connsiteX163" fmla="*/ 1218416 w 1303698"/>
              <a:gd name="connsiteY163" fmla="*/ 987699 h 1355913"/>
              <a:gd name="connsiteX164" fmla="*/ 1096012 w 1303698"/>
              <a:gd name="connsiteY164" fmla="*/ 987699 h 1355913"/>
              <a:gd name="connsiteX165" fmla="*/ 1096012 w 1303698"/>
              <a:gd name="connsiteY165" fmla="*/ 1024275 h 1355913"/>
              <a:gd name="connsiteX166" fmla="*/ 1141974 w 1303698"/>
              <a:gd name="connsiteY166" fmla="*/ 1024275 h 1355913"/>
              <a:gd name="connsiteX167" fmla="*/ 1141974 w 1303698"/>
              <a:gd name="connsiteY167" fmla="*/ 987699 h 1355913"/>
              <a:gd name="connsiteX168" fmla="*/ 1019570 w 1303698"/>
              <a:gd name="connsiteY168" fmla="*/ 987699 h 1355913"/>
              <a:gd name="connsiteX169" fmla="*/ 1019570 w 1303698"/>
              <a:gd name="connsiteY169" fmla="*/ 1024275 h 1355913"/>
              <a:gd name="connsiteX170" fmla="*/ 1065532 w 1303698"/>
              <a:gd name="connsiteY170" fmla="*/ 1024275 h 1355913"/>
              <a:gd name="connsiteX171" fmla="*/ 1065532 w 1303698"/>
              <a:gd name="connsiteY171" fmla="*/ 987699 h 1355913"/>
              <a:gd name="connsiteX172" fmla="*/ 943128 w 1303698"/>
              <a:gd name="connsiteY172" fmla="*/ 987699 h 1355913"/>
              <a:gd name="connsiteX173" fmla="*/ 943128 w 1303698"/>
              <a:gd name="connsiteY173" fmla="*/ 1024275 h 1355913"/>
              <a:gd name="connsiteX174" fmla="*/ 989090 w 1303698"/>
              <a:gd name="connsiteY174" fmla="*/ 1024275 h 1355913"/>
              <a:gd name="connsiteX175" fmla="*/ 989090 w 1303698"/>
              <a:gd name="connsiteY175" fmla="*/ 987699 h 1355913"/>
              <a:gd name="connsiteX176" fmla="*/ 866686 w 1303698"/>
              <a:gd name="connsiteY176" fmla="*/ 987699 h 1355913"/>
              <a:gd name="connsiteX177" fmla="*/ 866686 w 1303698"/>
              <a:gd name="connsiteY177" fmla="*/ 1024275 h 1355913"/>
              <a:gd name="connsiteX178" fmla="*/ 912648 w 1303698"/>
              <a:gd name="connsiteY178" fmla="*/ 1024275 h 1355913"/>
              <a:gd name="connsiteX179" fmla="*/ 912648 w 1303698"/>
              <a:gd name="connsiteY179" fmla="*/ 987699 h 1355913"/>
              <a:gd name="connsiteX180" fmla="*/ 790244 w 1303698"/>
              <a:gd name="connsiteY180" fmla="*/ 987699 h 1355913"/>
              <a:gd name="connsiteX181" fmla="*/ 790244 w 1303698"/>
              <a:gd name="connsiteY181" fmla="*/ 1024275 h 1355913"/>
              <a:gd name="connsiteX182" fmla="*/ 836206 w 1303698"/>
              <a:gd name="connsiteY182" fmla="*/ 1024275 h 1355913"/>
              <a:gd name="connsiteX183" fmla="*/ 836206 w 1303698"/>
              <a:gd name="connsiteY183" fmla="*/ 987699 h 1355913"/>
              <a:gd name="connsiteX184" fmla="*/ 713802 w 1303698"/>
              <a:gd name="connsiteY184" fmla="*/ 987699 h 1355913"/>
              <a:gd name="connsiteX185" fmla="*/ 713802 w 1303698"/>
              <a:gd name="connsiteY185" fmla="*/ 1024275 h 1355913"/>
              <a:gd name="connsiteX186" fmla="*/ 759764 w 1303698"/>
              <a:gd name="connsiteY186" fmla="*/ 1024275 h 1355913"/>
              <a:gd name="connsiteX187" fmla="*/ 759764 w 1303698"/>
              <a:gd name="connsiteY187" fmla="*/ 987699 h 1355913"/>
              <a:gd name="connsiteX188" fmla="*/ 1172454 w 1303698"/>
              <a:gd name="connsiteY188" fmla="*/ 914728 h 1355913"/>
              <a:gd name="connsiteX189" fmla="*/ 1172454 w 1303698"/>
              <a:gd name="connsiteY189" fmla="*/ 951304 h 1355913"/>
              <a:gd name="connsiteX190" fmla="*/ 1218416 w 1303698"/>
              <a:gd name="connsiteY190" fmla="*/ 951304 h 1355913"/>
              <a:gd name="connsiteX191" fmla="*/ 1218416 w 1303698"/>
              <a:gd name="connsiteY191" fmla="*/ 914728 h 1355913"/>
              <a:gd name="connsiteX192" fmla="*/ 1096012 w 1303698"/>
              <a:gd name="connsiteY192" fmla="*/ 914728 h 1355913"/>
              <a:gd name="connsiteX193" fmla="*/ 1096012 w 1303698"/>
              <a:gd name="connsiteY193" fmla="*/ 951304 h 1355913"/>
              <a:gd name="connsiteX194" fmla="*/ 1141974 w 1303698"/>
              <a:gd name="connsiteY194" fmla="*/ 951304 h 1355913"/>
              <a:gd name="connsiteX195" fmla="*/ 1141974 w 1303698"/>
              <a:gd name="connsiteY195" fmla="*/ 914728 h 1355913"/>
              <a:gd name="connsiteX196" fmla="*/ 1019570 w 1303698"/>
              <a:gd name="connsiteY196" fmla="*/ 914728 h 1355913"/>
              <a:gd name="connsiteX197" fmla="*/ 1019570 w 1303698"/>
              <a:gd name="connsiteY197" fmla="*/ 951304 h 1355913"/>
              <a:gd name="connsiteX198" fmla="*/ 1065532 w 1303698"/>
              <a:gd name="connsiteY198" fmla="*/ 951304 h 1355913"/>
              <a:gd name="connsiteX199" fmla="*/ 1065532 w 1303698"/>
              <a:gd name="connsiteY199" fmla="*/ 914728 h 1355913"/>
              <a:gd name="connsiteX200" fmla="*/ 943128 w 1303698"/>
              <a:gd name="connsiteY200" fmla="*/ 914728 h 1355913"/>
              <a:gd name="connsiteX201" fmla="*/ 943128 w 1303698"/>
              <a:gd name="connsiteY201" fmla="*/ 951304 h 1355913"/>
              <a:gd name="connsiteX202" fmla="*/ 989090 w 1303698"/>
              <a:gd name="connsiteY202" fmla="*/ 951304 h 1355913"/>
              <a:gd name="connsiteX203" fmla="*/ 989090 w 1303698"/>
              <a:gd name="connsiteY203" fmla="*/ 914728 h 1355913"/>
              <a:gd name="connsiteX204" fmla="*/ 866686 w 1303698"/>
              <a:gd name="connsiteY204" fmla="*/ 914728 h 1355913"/>
              <a:gd name="connsiteX205" fmla="*/ 866686 w 1303698"/>
              <a:gd name="connsiteY205" fmla="*/ 951304 h 1355913"/>
              <a:gd name="connsiteX206" fmla="*/ 912648 w 1303698"/>
              <a:gd name="connsiteY206" fmla="*/ 951304 h 1355913"/>
              <a:gd name="connsiteX207" fmla="*/ 912648 w 1303698"/>
              <a:gd name="connsiteY207" fmla="*/ 914728 h 1355913"/>
              <a:gd name="connsiteX208" fmla="*/ 790244 w 1303698"/>
              <a:gd name="connsiteY208" fmla="*/ 914728 h 1355913"/>
              <a:gd name="connsiteX209" fmla="*/ 790244 w 1303698"/>
              <a:gd name="connsiteY209" fmla="*/ 951304 h 1355913"/>
              <a:gd name="connsiteX210" fmla="*/ 836206 w 1303698"/>
              <a:gd name="connsiteY210" fmla="*/ 951304 h 1355913"/>
              <a:gd name="connsiteX211" fmla="*/ 836206 w 1303698"/>
              <a:gd name="connsiteY211" fmla="*/ 914728 h 1355913"/>
              <a:gd name="connsiteX212" fmla="*/ 713802 w 1303698"/>
              <a:gd name="connsiteY212" fmla="*/ 914728 h 1355913"/>
              <a:gd name="connsiteX213" fmla="*/ 713802 w 1303698"/>
              <a:gd name="connsiteY213" fmla="*/ 951304 h 1355913"/>
              <a:gd name="connsiteX214" fmla="*/ 759764 w 1303698"/>
              <a:gd name="connsiteY214" fmla="*/ 951304 h 1355913"/>
              <a:gd name="connsiteX215" fmla="*/ 759764 w 1303698"/>
              <a:gd name="connsiteY215" fmla="*/ 914728 h 1355913"/>
              <a:gd name="connsiteX216" fmla="*/ 406719 w 1303698"/>
              <a:gd name="connsiteY216" fmla="*/ 768369 h 1355913"/>
              <a:gd name="connsiteX217" fmla="*/ 392429 w 1303698"/>
              <a:gd name="connsiteY217" fmla="*/ 781560 h 1355913"/>
              <a:gd name="connsiteX218" fmla="*/ 391879 w 1303698"/>
              <a:gd name="connsiteY218" fmla="*/ 942049 h 1355913"/>
              <a:gd name="connsiteX219" fmla="*/ 405620 w 1303698"/>
              <a:gd name="connsiteY219" fmla="*/ 956339 h 1355913"/>
              <a:gd name="connsiteX220" fmla="*/ 419360 w 1303698"/>
              <a:gd name="connsiteY220" fmla="*/ 942049 h 1355913"/>
              <a:gd name="connsiteX221" fmla="*/ 419360 w 1303698"/>
              <a:gd name="connsiteY221" fmla="*/ 863453 h 1355913"/>
              <a:gd name="connsiteX222" fmla="*/ 419360 w 1303698"/>
              <a:gd name="connsiteY222" fmla="*/ 782110 h 1355913"/>
              <a:gd name="connsiteX223" fmla="*/ 406719 w 1303698"/>
              <a:gd name="connsiteY223" fmla="*/ 768369 h 1355913"/>
              <a:gd name="connsiteX224" fmla="*/ 555116 w 1303698"/>
              <a:gd name="connsiteY224" fmla="*/ 723300 h 1355913"/>
              <a:gd name="connsiteX225" fmla="*/ 544674 w 1303698"/>
              <a:gd name="connsiteY225" fmla="*/ 734842 h 1355913"/>
              <a:gd name="connsiteX226" fmla="*/ 545223 w 1303698"/>
              <a:gd name="connsiteY226" fmla="*/ 944797 h 1355913"/>
              <a:gd name="connsiteX227" fmla="*/ 556765 w 1303698"/>
              <a:gd name="connsiteY227" fmla="*/ 956339 h 1355913"/>
              <a:gd name="connsiteX228" fmla="*/ 600185 w 1303698"/>
              <a:gd name="connsiteY228" fmla="*/ 956339 h 1355913"/>
              <a:gd name="connsiteX229" fmla="*/ 615025 w 1303698"/>
              <a:gd name="connsiteY229" fmla="*/ 941499 h 1355913"/>
              <a:gd name="connsiteX230" fmla="*/ 615025 w 1303698"/>
              <a:gd name="connsiteY230" fmla="*/ 866751 h 1355913"/>
              <a:gd name="connsiteX231" fmla="*/ 621071 w 1303698"/>
              <a:gd name="connsiteY231" fmla="*/ 853010 h 1355913"/>
              <a:gd name="connsiteX232" fmla="*/ 637559 w 1303698"/>
              <a:gd name="connsiteY232" fmla="*/ 827728 h 1355913"/>
              <a:gd name="connsiteX233" fmla="*/ 625468 w 1303698"/>
              <a:gd name="connsiteY233" fmla="*/ 816735 h 1355913"/>
              <a:gd name="connsiteX234" fmla="*/ 585895 w 1303698"/>
              <a:gd name="connsiteY234" fmla="*/ 816735 h 1355913"/>
              <a:gd name="connsiteX235" fmla="*/ 567208 w 1303698"/>
              <a:gd name="connsiteY235" fmla="*/ 798598 h 1355913"/>
              <a:gd name="connsiteX236" fmla="*/ 567208 w 1303698"/>
              <a:gd name="connsiteY236" fmla="*/ 767819 h 1355913"/>
              <a:gd name="connsiteX237" fmla="*/ 566659 w 1303698"/>
              <a:gd name="connsiteY237" fmla="*/ 767819 h 1355913"/>
              <a:gd name="connsiteX238" fmla="*/ 566659 w 1303698"/>
              <a:gd name="connsiteY238" fmla="*/ 735392 h 1355913"/>
              <a:gd name="connsiteX239" fmla="*/ 555116 w 1303698"/>
              <a:gd name="connsiteY239" fmla="*/ 723300 h 1355913"/>
              <a:gd name="connsiteX240" fmla="*/ 509498 w 1303698"/>
              <a:gd name="connsiteY240" fmla="*/ 565559 h 1355913"/>
              <a:gd name="connsiteX241" fmla="*/ 495208 w 1303698"/>
              <a:gd name="connsiteY241" fmla="*/ 572704 h 1355913"/>
              <a:gd name="connsiteX242" fmla="*/ 502353 w 1303698"/>
              <a:gd name="connsiteY242" fmla="*/ 601284 h 1355913"/>
              <a:gd name="connsiteX243" fmla="*/ 545223 w 1303698"/>
              <a:gd name="connsiteY243" fmla="*/ 674384 h 1355913"/>
              <a:gd name="connsiteX244" fmla="*/ 571605 w 1303698"/>
              <a:gd name="connsiteY244" fmla="*/ 702964 h 1355913"/>
              <a:gd name="connsiteX245" fmla="*/ 578750 w 1303698"/>
              <a:gd name="connsiteY245" fmla="*/ 703514 h 1355913"/>
              <a:gd name="connsiteX246" fmla="*/ 588643 w 1303698"/>
              <a:gd name="connsiteY246" fmla="*/ 715056 h 1355913"/>
              <a:gd name="connsiteX247" fmla="*/ 588093 w 1303698"/>
              <a:gd name="connsiteY247" fmla="*/ 767270 h 1355913"/>
              <a:gd name="connsiteX248" fmla="*/ 613376 w 1303698"/>
              <a:gd name="connsiteY248" fmla="*/ 794751 h 1355913"/>
              <a:gd name="connsiteX249" fmla="*/ 617773 w 1303698"/>
              <a:gd name="connsiteY249" fmla="*/ 795300 h 1355913"/>
              <a:gd name="connsiteX250" fmla="*/ 637559 w 1303698"/>
              <a:gd name="connsiteY250" fmla="*/ 783758 h 1355913"/>
              <a:gd name="connsiteX251" fmla="*/ 620521 w 1303698"/>
              <a:gd name="connsiteY251" fmla="*/ 754629 h 1355913"/>
              <a:gd name="connsiteX252" fmla="*/ 597987 w 1303698"/>
              <a:gd name="connsiteY252" fmla="*/ 731545 h 1355913"/>
              <a:gd name="connsiteX253" fmla="*/ 597987 w 1303698"/>
              <a:gd name="connsiteY253" fmla="*/ 656796 h 1355913"/>
              <a:gd name="connsiteX254" fmla="*/ 597437 w 1303698"/>
              <a:gd name="connsiteY254" fmla="*/ 656796 h 1355913"/>
              <a:gd name="connsiteX255" fmla="*/ 597437 w 1303698"/>
              <a:gd name="connsiteY255" fmla="*/ 580949 h 1355913"/>
              <a:gd name="connsiteX256" fmla="*/ 582597 w 1303698"/>
              <a:gd name="connsiteY256" fmla="*/ 565559 h 1355913"/>
              <a:gd name="connsiteX257" fmla="*/ 509498 w 1303698"/>
              <a:gd name="connsiteY257" fmla="*/ 565559 h 1355913"/>
              <a:gd name="connsiteX258" fmla="*/ 1099240 w 1303698"/>
              <a:gd name="connsiteY258" fmla="*/ 0 h 1355913"/>
              <a:gd name="connsiteX259" fmla="*/ 1179484 w 1303698"/>
              <a:gd name="connsiteY259" fmla="*/ 0 h 1355913"/>
              <a:gd name="connsiteX260" fmla="*/ 1216309 w 1303698"/>
              <a:gd name="connsiteY260" fmla="*/ 756827 h 1355913"/>
              <a:gd name="connsiteX261" fmla="*/ 1303698 w 1303698"/>
              <a:gd name="connsiteY261" fmla="*/ 758476 h 1355913"/>
              <a:gd name="connsiteX262" fmla="*/ 1301500 w 1303698"/>
              <a:gd name="connsiteY262" fmla="*/ 1355913 h 1355913"/>
              <a:gd name="connsiteX263" fmla="*/ 0 w 1303698"/>
              <a:gd name="connsiteY263" fmla="*/ 1355913 h 1355913"/>
              <a:gd name="connsiteX264" fmla="*/ 2199 w 1303698"/>
              <a:gd name="connsiteY264" fmla="*/ 951942 h 1355913"/>
              <a:gd name="connsiteX265" fmla="*/ 149497 w 1303698"/>
              <a:gd name="connsiteY265" fmla="*/ 867850 h 1355913"/>
              <a:gd name="connsiteX266" fmla="*/ 190719 w 1303698"/>
              <a:gd name="connsiteY266" fmla="*/ 943698 h 1355913"/>
              <a:gd name="connsiteX267" fmla="*/ 325925 w 1303698"/>
              <a:gd name="connsiteY267" fmla="*/ 867300 h 1355913"/>
              <a:gd name="connsiteX268" fmla="*/ 364398 w 1303698"/>
              <a:gd name="connsiteY268" fmla="*/ 938751 h 1355913"/>
              <a:gd name="connsiteX269" fmla="*/ 366047 w 1303698"/>
              <a:gd name="connsiteY269" fmla="*/ 767270 h 1355913"/>
              <a:gd name="connsiteX270" fmla="*/ 391879 w 1303698"/>
              <a:gd name="connsiteY270" fmla="*/ 741987 h 1355913"/>
              <a:gd name="connsiteX271" fmla="*/ 419910 w 1303698"/>
              <a:gd name="connsiteY271" fmla="*/ 714506 h 1355913"/>
              <a:gd name="connsiteX272" fmla="*/ 419910 w 1303698"/>
              <a:gd name="connsiteY272" fmla="*/ 661193 h 1355913"/>
              <a:gd name="connsiteX273" fmla="*/ 454536 w 1303698"/>
              <a:gd name="connsiteY273" fmla="*/ 606231 h 1355913"/>
              <a:gd name="connsiteX274" fmla="*/ 467727 w 1303698"/>
              <a:gd name="connsiteY274" fmla="*/ 584796 h 1355913"/>
              <a:gd name="connsiteX275" fmla="*/ 467177 w 1303698"/>
              <a:gd name="connsiteY275" fmla="*/ 555116 h 1355913"/>
              <a:gd name="connsiteX276" fmla="*/ 482017 w 1303698"/>
              <a:gd name="connsiteY276" fmla="*/ 539178 h 1355913"/>
              <a:gd name="connsiteX277" fmla="*/ 607330 w 1303698"/>
              <a:gd name="connsiteY277" fmla="*/ 539178 h 1355913"/>
              <a:gd name="connsiteX278" fmla="*/ 624368 w 1303698"/>
              <a:gd name="connsiteY278" fmla="*/ 558414 h 1355913"/>
              <a:gd name="connsiteX279" fmla="*/ 624368 w 1303698"/>
              <a:gd name="connsiteY279" fmla="*/ 673834 h 1355913"/>
              <a:gd name="connsiteX280" fmla="*/ 626017 w 1303698"/>
              <a:gd name="connsiteY280" fmla="*/ 717254 h 1355913"/>
              <a:gd name="connsiteX281" fmla="*/ 632063 w 1303698"/>
              <a:gd name="connsiteY281" fmla="*/ 726598 h 1355913"/>
              <a:gd name="connsiteX282" fmla="*/ 637010 w 1303698"/>
              <a:gd name="connsiteY282" fmla="*/ 717804 h 1355913"/>
              <a:gd name="connsiteX283" fmla="*/ 637010 w 1303698"/>
              <a:gd name="connsiteY283" fmla="*/ 690873 h 1355913"/>
              <a:gd name="connsiteX284" fmla="*/ 653498 w 1303698"/>
              <a:gd name="connsiteY284" fmla="*/ 674384 h 1355913"/>
              <a:gd name="connsiteX285" fmla="*/ 671086 w 1303698"/>
              <a:gd name="connsiteY285" fmla="*/ 658445 h 1355913"/>
              <a:gd name="connsiteX286" fmla="*/ 695819 w 1303698"/>
              <a:gd name="connsiteY286" fmla="*/ 611727 h 1355913"/>
              <a:gd name="connsiteX287" fmla="*/ 715056 w 1303698"/>
              <a:gd name="connsiteY287" fmla="*/ 594140 h 1355913"/>
              <a:gd name="connsiteX288" fmla="*/ 753529 w 1303698"/>
              <a:gd name="connsiteY288" fmla="*/ 597987 h 1355913"/>
              <a:gd name="connsiteX289" fmla="*/ 762323 w 1303698"/>
              <a:gd name="connsiteY289" fmla="*/ 606231 h 1355913"/>
              <a:gd name="connsiteX290" fmla="*/ 795850 w 1303698"/>
              <a:gd name="connsiteY290" fmla="*/ 665590 h 1355913"/>
              <a:gd name="connsiteX291" fmla="*/ 795850 w 1303698"/>
              <a:gd name="connsiteY291" fmla="*/ 765071 h 1355913"/>
              <a:gd name="connsiteX292" fmla="*/ 862903 w 1303698"/>
              <a:gd name="connsiteY292" fmla="*/ 761773 h 1355913"/>
              <a:gd name="connsiteX293" fmla="*/ 898079 w 1303698"/>
              <a:gd name="connsiteY293" fmla="*/ 155543 h 1355913"/>
              <a:gd name="connsiteX294" fmla="*/ 979973 w 1303698"/>
              <a:gd name="connsiteY294" fmla="*/ 155543 h 1355913"/>
              <a:gd name="connsiteX295" fmla="*/ 1016797 w 1303698"/>
              <a:gd name="connsiteY295" fmla="*/ 759026 h 1355913"/>
              <a:gd name="connsiteX296" fmla="*/ 1063515 w 1303698"/>
              <a:gd name="connsiteY296" fmla="*/ 757376 h 1355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</a:cxnLst>
            <a:rect l="l" t="t" r="r" b="b"/>
            <a:pathLst>
              <a:path w="1303698" h="1355913">
                <a:moveTo>
                  <a:pt x="91855" y="1312553"/>
                </a:moveTo>
                <a:lnTo>
                  <a:pt x="91855" y="1330841"/>
                </a:lnTo>
                <a:lnTo>
                  <a:pt x="274735" y="1330841"/>
                </a:lnTo>
                <a:lnTo>
                  <a:pt x="274735" y="1312553"/>
                </a:lnTo>
                <a:close/>
                <a:moveTo>
                  <a:pt x="928130" y="1308135"/>
                </a:moveTo>
                <a:lnTo>
                  <a:pt x="928130" y="1326423"/>
                </a:lnTo>
                <a:lnTo>
                  <a:pt x="1111010" y="1326423"/>
                </a:lnTo>
                <a:lnTo>
                  <a:pt x="1111010" y="1308135"/>
                </a:lnTo>
                <a:close/>
                <a:moveTo>
                  <a:pt x="713802" y="1307881"/>
                </a:moveTo>
                <a:lnTo>
                  <a:pt x="713802" y="1326169"/>
                </a:lnTo>
                <a:lnTo>
                  <a:pt x="896682" y="1326169"/>
                </a:lnTo>
                <a:lnTo>
                  <a:pt x="896682" y="1307881"/>
                </a:lnTo>
                <a:close/>
                <a:moveTo>
                  <a:pt x="91855" y="1284733"/>
                </a:moveTo>
                <a:lnTo>
                  <a:pt x="91855" y="1303021"/>
                </a:lnTo>
                <a:lnTo>
                  <a:pt x="274735" y="1303021"/>
                </a:lnTo>
                <a:lnTo>
                  <a:pt x="274735" y="1284733"/>
                </a:lnTo>
                <a:close/>
                <a:moveTo>
                  <a:pt x="928130" y="1280315"/>
                </a:moveTo>
                <a:lnTo>
                  <a:pt x="928130" y="1298603"/>
                </a:lnTo>
                <a:lnTo>
                  <a:pt x="1111010" y="1298603"/>
                </a:lnTo>
                <a:lnTo>
                  <a:pt x="1111010" y="1280315"/>
                </a:lnTo>
                <a:close/>
                <a:moveTo>
                  <a:pt x="713802" y="1280061"/>
                </a:moveTo>
                <a:lnTo>
                  <a:pt x="713802" y="1298349"/>
                </a:lnTo>
                <a:lnTo>
                  <a:pt x="896682" y="1298349"/>
                </a:lnTo>
                <a:lnTo>
                  <a:pt x="896682" y="1280061"/>
                </a:lnTo>
                <a:close/>
                <a:moveTo>
                  <a:pt x="91855" y="1256914"/>
                </a:moveTo>
                <a:lnTo>
                  <a:pt x="91855" y="1275202"/>
                </a:lnTo>
                <a:lnTo>
                  <a:pt x="274735" y="1275202"/>
                </a:lnTo>
                <a:lnTo>
                  <a:pt x="274735" y="1256914"/>
                </a:lnTo>
                <a:close/>
                <a:moveTo>
                  <a:pt x="928130" y="1252496"/>
                </a:moveTo>
                <a:lnTo>
                  <a:pt x="928130" y="1270784"/>
                </a:lnTo>
                <a:lnTo>
                  <a:pt x="1111010" y="1270784"/>
                </a:lnTo>
                <a:lnTo>
                  <a:pt x="1111010" y="1252496"/>
                </a:lnTo>
                <a:close/>
                <a:moveTo>
                  <a:pt x="713802" y="1252242"/>
                </a:moveTo>
                <a:lnTo>
                  <a:pt x="713802" y="1270530"/>
                </a:lnTo>
                <a:lnTo>
                  <a:pt x="896682" y="1270530"/>
                </a:lnTo>
                <a:lnTo>
                  <a:pt x="896682" y="1252242"/>
                </a:lnTo>
                <a:close/>
                <a:moveTo>
                  <a:pt x="91855" y="1229095"/>
                </a:moveTo>
                <a:lnTo>
                  <a:pt x="91855" y="1247383"/>
                </a:lnTo>
                <a:lnTo>
                  <a:pt x="274735" y="1247383"/>
                </a:lnTo>
                <a:lnTo>
                  <a:pt x="274735" y="1229095"/>
                </a:lnTo>
                <a:close/>
                <a:moveTo>
                  <a:pt x="928130" y="1224677"/>
                </a:moveTo>
                <a:lnTo>
                  <a:pt x="928130" y="1242965"/>
                </a:lnTo>
                <a:lnTo>
                  <a:pt x="1111010" y="1242965"/>
                </a:lnTo>
                <a:lnTo>
                  <a:pt x="1111010" y="1224677"/>
                </a:lnTo>
                <a:close/>
                <a:moveTo>
                  <a:pt x="713802" y="1224423"/>
                </a:moveTo>
                <a:lnTo>
                  <a:pt x="713802" y="1242711"/>
                </a:lnTo>
                <a:lnTo>
                  <a:pt x="896682" y="1242711"/>
                </a:lnTo>
                <a:lnTo>
                  <a:pt x="896682" y="1224423"/>
                </a:lnTo>
                <a:close/>
                <a:moveTo>
                  <a:pt x="1172454" y="1139433"/>
                </a:moveTo>
                <a:lnTo>
                  <a:pt x="1172454" y="1176009"/>
                </a:lnTo>
                <a:lnTo>
                  <a:pt x="1218416" y="1176009"/>
                </a:lnTo>
                <a:lnTo>
                  <a:pt x="1218416" y="1139433"/>
                </a:lnTo>
                <a:close/>
                <a:moveTo>
                  <a:pt x="1096012" y="1139433"/>
                </a:moveTo>
                <a:lnTo>
                  <a:pt x="1096012" y="1176009"/>
                </a:lnTo>
                <a:lnTo>
                  <a:pt x="1141974" y="1176009"/>
                </a:lnTo>
                <a:lnTo>
                  <a:pt x="1141974" y="1139433"/>
                </a:lnTo>
                <a:close/>
                <a:moveTo>
                  <a:pt x="1019570" y="1139433"/>
                </a:moveTo>
                <a:lnTo>
                  <a:pt x="1019570" y="1176009"/>
                </a:lnTo>
                <a:lnTo>
                  <a:pt x="1065532" y="1176009"/>
                </a:lnTo>
                <a:lnTo>
                  <a:pt x="1065532" y="1139433"/>
                </a:lnTo>
                <a:close/>
                <a:moveTo>
                  <a:pt x="943128" y="1139433"/>
                </a:moveTo>
                <a:lnTo>
                  <a:pt x="943128" y="1176009"/>
                </a:lnTo>
                <a:lnTo>
                  <a:pt x="989090" y="1176009"/>
                </a:lnTo>
                <a:lnTo>
                  <a:pt x="989090" y="1139433"/>
                </a:lnTo>
                <a:close/>
                <a:moveTo>
                  <a:pt x="866686" y="1139433"/>
                </a:moveTo>
                <a:lnTo>
                  <a:pt x="866686" y="1176009"/>
                </a:lnTo>
                <a:lnTo>
                  <a:pt x="912648" y="1176009"/>
                </a:lnTo>
                <a:lnTo>
                  <a:pt x="912648" y="1139433"/>
                </a:lnTo>
                <a:close/>
                <a:moveTo>
                  <a:pt x="790244" y="1139433"/>
                </a:moveTo>
                <a:lnTo>
                  <a:pt x="790244" y="1176009"/>
                </a:lnTo>
                <a:lnTo>
                  <a:pt x="836206" y="1176009"/>
                </a:lnTo>
                <a:lnTo>
                  <a:pt x="836206" y="1139433"/>
                </a:lnTo>
                <a:close/>
                <a:moveTo>
                  <a:pt x="713802" y="1139433"/>
                </a:moveTo>
                <a:lnTo>
                  <a:pt x="713802" y="1176009"/>
                </a:lnTo>
                <a:lnTo>
                  <a:pt x="759764" y="1176009"/>
                </a:lnTo>
                <a:lnTo>
                  <a:pt x="759764" y="1139433"/>
                </a:lnTo>
                <a:close/>
                <a:moveTo>
                  <a:pt x="550507" y="1139433"/>
                </a:moveTo>
                <a:lnTo>
                  <a:pt x="550507" y="1176009"/>
                </a:lnTo>
                <a:lnTo>
                  <a:pt x="596469" y="1176009"/>
                </a:lnTo>
                <a:lnTo>
                  <a:pt x="596469" y="1139433"/>
                </a:lnTo>
                <a:close/>
                <a:moveTo>
                  <a:pt x="474065" y="1139433"/>
                </a:moveTo>
                <a:lnTo>
                  <a:pt x="474065" y="1176009"/>
                </a:lnTo>
                <a:lnTo>
                  <a:pt x="520027" y="1176009"/>
                </a:lnTo>
                <a:lnTo>
                  <a:pt x="520027" y="1139433"/>
                </a:lnTo>
                <a:close/>
                <a:moveTo>
                  <a:pt x="397623" y="1139433"/>
                </a:moveTo>
                <a:lnTo>
                  <a:pt x="397623" y="1176009"/>
                </a:lnTo>
                <a:lnTo>
                  <a:pt x="443585" y="1176009"/>
                </a:lnTo>
                <a:lnTo>
                  <a:pt x="443585" y="1139433"/>
                </a:lnTo>
                <a:close/>
                <a:moveTo>
                  <a:pt x="321181" y="1139433"/>
                </a:moveTo>
                <a:lnTo>
                  <a:pt x="321181" y="1176009"/>
                </a:lnTo>
                <a:lnTo>
                  <a:pt x="367143" y="1176009"/>
                </a:lnTo>
                <a:lnTo>
                  <a:pt x="367143" y="1139433"/>
                </a:lnTo>
                <a:close/>
                <a:moveTo>
                  <a:pt x="244739" y="1139433"/>
                </a:moveTo>
                <a:lnTo>
                  <a:pt x="244739" y="1176009"/>
                </a:lnTo>
                <a:lnTo>
                  <a:pt x="290701" y="1176009"/>
                </a:lnTo>
                <a:lnTo>
                  <a:pt x="290701" y="1139433"/>
                </a:lnTo>
                <a:close/>
                <a:moveTo>
                  <a:pt x="168297" y="1139433"/>
                </a:moveTo>
                <a:lnTo>
                  <a:pt x="168297" y="1176009"/>
                </a:lnTo>
                <a:lnTo>
                  <a:pt x="214259" y="1176009"/>
                </a:lnTo>
                <a:lnTo>
                  <a:pt x="214259" y="1139433"/>
                </a:lnTo>
                <a:close/>
                <a:moveTo>
                  <a:pt x="91855" y="1139433"/>
                </a:moveTo>
                <a:lnTo>
                  <a:pt x="91855" y="1176009"/>
                </a:lnTo>
                <a:lnTo>
                  <a:pt x="137817" y="1176009"/>
                </a:lnTo>
                <a:lnTo>
                  <a:pt x="137817" y="1139433"/>
                </a:lnTo>
                <a:close/>
                <a:moveTo>
                  <a:pt x="1172454" y="1066462"/>
                </a:moveTo>
                <a:lnTo>
                  <a:pt x="1172454" y="1103038"/>
                </a:lnTo>
                <a:lnTo>
                  <a:pt x="1218416" y="1103038"/>
                </a:lnTo>
                <a:lnTo>
                  <a:pt x="1218416" y="1066462"/>
                </a:lnTo>
                <a:close/>
                <a:moveTo>
                  <a:pt x="1096012" y="1066462"/>
                </a:moveTo>
                <a:lnTo>
                  <a:pt x="1096012" y="1103038"/>
                </a:lnTo>
                <a:lnTo>
                  <a:pt x="1141974" y="1103038"/>
                </a:lnTo>
                <a:lnTo>
                  <a:pt x="1141974" y="1066462"/>
                </a:lnTo>
                <a:close/>
                <a:moveTo>
                  <a:pt x="1019570" y="1066462"/>
                </a:moveTo>
                <a:lnTo>
                  <a:pt x="1019570" y="1103038"/>
                </a:lnTo>
                <a:lnTo>
                  <a:pt x="1065532" y="1103038"/>
                </a:lnTo>
                <a:lnTo>
                  <a:pt x="1065532" y="1066462"/>
                </a:lnTo>
                <a:close/>
                <a:moveTo>
                  <a:pt x="943128" y="1066462"/>
                </a:moveTo>
                <a:lnTo>
                  <a:pt x="943128" y="1103038"/>
                </a:lnTo>
                <a:lnTo>
                  <a:pt x="989090" y="1103038"/>
                </a:lnTo>
                <a:lnTo>
                  <a:pt x="989090" y="1066462"/>
                </a:lnTo>
                <a:close/>
                <a:moveTo>
                  <a:pt x="866686" y="1066462"/>
                </a:moveTo>
                <a:lnTo>
                  <a:pt x="866686" y="1103038"/>
                </a:lnTo>
                <a:lnTo>
                  <a:pt x="912648" y="1103038"/>
                </a:lnTo>
                <a:lnTo>
                  <a:pt x="912648" y="1066462"/>
                </a:lnTo>
                <a:close/>
                <a:moveTo>
                  <a:pt x="790244" y="1066462"/>
                </a:moveTo>
                <a:lnTo>
                  <a:pt x="790244" y="1103038"/>
                </a:lnTo>
                <a:lnTo>
                  <a:pt x="836206" y="1103038"/>
                </a:lnTo>
                <a:lnTo>
                  <a:pt x="836206" y="1066462"/>
                </a:lnTo>
                <a:close/>
                <a:moveTo>
                  <a:pt x="713802" y="1066462"/>
                </a:moveTo>
                <a:lnTo>
                  <a:pt x="713802" y="1103038"/>
                </a:lnTo>
                <a:lnTo>
                  <a:pt x="759764" y="1103038"/>
                </a:lnTo>
                <a:lnTo>
                  <a:pt x="759764" y="1066462"/>
                </a:lnTo>
                <a:close/>
                <a:moveTo>
                  <a:pt x="550507" y="1066462"/>
                </a:moveTo>
                <a:lnTo>
                  <a:pt x="550507" y="1103038"/>
                </a:lnTo>
                <a:lnTo>
                  <a:pt x="596469" y="1103038"/>
                </a:lnTo>
                <a:lnTo>
                  <a:pt x="596469" y="1066462"/>
                </a:lnTo>
                <a:close/>
                <a:moveTo>
                  <a:pt x="474065" y="1066462"/>
                </a:moveTo>
                <a:lnTo>
                  <a:pt x="474065" y="1103038"/>
                </a:lnTo>
                <a:lnTo>
                  <a:pt x="520027" y="1103038"/>
                </a:lnTo>
                <a:lnTo>
                  <a:pt x="520027" y="1066462"/>
                </a:lnTo>
                <a:close/>
                <a:moveTo>
                  <a:pt x="397623" y="1066462"/>
                </a:moveTo>
                <a:lnTo>
                  <a:pt x="397623" y="1103038"/>
                </a:lnTo>
                <a:lnTo>
                  <a:pt x="443585" y="1103038"/>
                </a:lnTo>
                <a:lnTo>
                  <a:pt x="443585" y="1066462"/>
                </a:lnTo>
                <a:close/>
                <a:moveTo>
                  <a:pt x="321181" y="1066462"/>
                </a:moveTo>
                <a:lnTo>
                  <a:pt x="321181" y="1103038"/>
                </a:lnTo>
                <a:lnTo>
                  <a:pt x="367143" y="1103038"/>
                </a:lnTo>
                <a:lnTo>
                  <a:pt x="367143" y="1066462"/>
                </a:lnTo>
                <a:close/>
                <a:moveTo>
                  <a:pt x="244739" y="1066462"/>
                </a:moveTo>
                <a:lnTo>
                  <a:pt x="244739" y="1103038"/>
                </a:lnTo>
                <a:lnTo>
                  <a:pt x="290701" y="1103038"/>
                </a:lnTo>
                <a:lnTo>
                  <a:pt x="290701" y="1066462"/>
                </a:lnTo>
                <a:close/>
                <a:moveTo>
                  <a:pt x="168297" y="1066462"/>
                </a:moveTo>
                <a:lnTo>
                  <a:pt x="168297" y="1103038"/>
                </a:lnTo>
                <a:lnTo>
                  <a:pt x="214259" y="1103038"/>
                </a:lnTo>
                <a:lnTo>
                  <a:pt x="214259" y="1066462"/>
                </a:lnTo>
                <a:close/>
                <a:moveTo>
                  <a:pt x="91855" y="1066462"/>
                </a:moveTo>
                <a:lnTo>
                  <a:pt x="91855" y="1103038"/>
                </a:lnTo>
                <a:lnTo>
                  <a:pt x="137817" y="1103038"/>
                </a:lnTo>
                <a:lnTo>
                  <a:pt x="137817" y="1066462"/>
                </a:lnTo>
                <a:close/>
                <a:moveTo>
                  <a:pt x="1172454" y="987699"/>
                </a:moveTo>
                <a:lnTo>
                  <a:pt x="1172454" y="1024275"/>
                </a:lnTo>
                <a:lnTo>
                  <a:pt x="1218416" y="1024275"/>
                </a:lnTo>
                <a:lnTo>
                  <a:pt x="1218416" y="987699"/>
                </a:lnTo>
                <a:close/>
                <a:moveTo>
                  <a:pt x="1096012" y="987699"/>
                </a:moveTo>
                <a:lnTo>
                  <a:pt x="1096012" y="1024275"/>
                </a:lnTo>
                <a:lnTo>
                  <a:pt x="1141974" y="1024275"/>
                </a:lnTo>
                <a:lnTo>
                  <a:pt x="1141974" y="987699"/>
                </a:lnTo>
                <a:close/>
                <a:moveTo>
                  <a:pt x="1019570" y="987699"/>
                </a:moveTo>
                <a:lnTo>
                  <a:pt x="1019570" y="1024275"/>
                </a:lnTo>
                <a:lnTo>
                  <a:pt x="1065532" y="1024275"/>
                </a:lnTo>
                <a:lnTo>
                  <a:pt x="1065532" y="987699"/>
                </a:lnTo>
                <a:close/>
                <a:moveTo>
                  <a:pt x="943128" y="987699"/>
                </a:moveTo>
                <a:lnTo>
                  <a:pt x="943128" y="1024275"/>
                </a:lnTo>
                <a:lnTo>
                  <a:pt x="989090" y="1024275"/>
                </a:lnTo>
                <a:lnTo>
                  <a:pt x="989090" y="987699"/>
                </a:lnTo>
                <a:close/>
                <a:moveTo>
                  <a:pt x="866686" y="987699"/>
                </a:moveTo>
                <a:lnTo>
                  <a:pt x="866686" y="1024275"/>
                </a:lnTo>
                <a:lnTo>
                  <a:pt x="912648" y="1024275"/>
                </a:lnTo>
                <a:lnTo>
                  <a:pt x="912648" y="987699"/>
                </a:lnTo>
                <a:close/>
                <a:moveTo>
                  <a:pt x="790244" y="987699"/>
                </a:moveTo>
                <a:lnTo>
                  <a:pt x="790244" y="1024275"/>
                </a:lnTo>
                <a:lnTo>
                  <a:pt x="836206" y="1024275"/>
                </a:lnTo>
                <a:lnTo>
                  <a:pt x="836206" y="987699"/>
                </a:lnTo>
                <a:close/>
                <a:moveTo>
                  <a:pt x="713802" y="987699"/>
                </a:moveTo>
                <a:lnTo>
                  <a:pt x="713802" y="1024275"/>
                </a:lnTo>
                <a:lnTo>
                  <a:pt x="759764" y="1024275"/>
                </a:lnTo>
                <a:lnTo>
                  <a:pt x="759764" y="987699"/>
                </a:lnTo>
                <a:close/>
                <a:moveTo>
                  <a:pt x="1172454" y="914728"/>
                </a:moveTo>
                <a:lnTo>
                  <a:pt x="1172454" y="951304"/>
                </a:lnTo>
                <a:lnTo>
                  <a:pt x="1218416" y="951304"/>
                </a:lnTo>
                <a:lnTo>
                  <a:pt x="1218416" y="914728"/>
                </a:lnTo>
                <a:close/>
                <a:moveTo>
                  <a:pt x="1096012" y="914728"/>
                </a:moveTo>
                <a:lnTo>
                  <a:pt x="1096012" y="951304"/>
                </a:lnTo>
                <a:lnTo>
                  <a:pt x="1141974" y="951304"/>
                </a:lnTo>
                <a:lnTo>
                  <a:pt x="1141974" y="914728"/>
                </a:lnTo>
                <a:close/>
                <a:moveTo>
                  <a:pt x="1019570" y="914728"/>
                </a:moveTo>
                <a:lnTo>
                  <a:pt x="1019570" y="951304"/>
                </a:lnTo>
                <a:lnTo>
                  <a:pt x="1065532" y="951304"/>
                </a:lnTo>
                <a:lnTo>
                  <a:pt x="1065532" y="914728"/>
                </a:lnTo>
                <a:close/>
                <a:moveTo>
                  <a:pt x="943128" y="914728"/>
                </a:moveTo>
                <a:lnTo>
                  <a:pt x="943128" y="951304"/>
                </a:lnTo>
                <a:lnTo>
                  <a:pt x="989090" y="951304"/>
                </a:lnTo>
                <a:lnTo>
                  <a:pt x="989090" y="914728"/>
                </a:lnTo>
                <a:close/>
                <a:moveTo>
                  <a:pt x="866686" y="914728"/>
                </a:moveTo>
                <a:lnTo>
                  <a:pt x="866686" y="951304"/>
                </a:lnTo>
                <a:lnTo>
                  <a:pt x="912648" y="951304"/>
                </a:lnTo>
                <a:lnTo>
                  <a:pt x="912648" y="914728"/>
                </a:lnTo>
                <a:close/>
                <a:moveTo>
                  <a:pt x="790244" y="914728"/>
                </a:moveTo>
                <a:lnTo>
                  <a:pt x="790244" y="951304"/>
                </a:lnTo>
                <a:lnTo>
                  <a:pt x="836206" y="951304"/>
                </a:lnTo>
                <a:lnTo>
                  <a:pt x="836206" y="914728"/>
                </a:lnTo>
                <a:close/>
                <a:moveTo>
                  <a:pt x="713802" y="914728"/>
                </a:moveTo>
                <a:lnTo>
                  <a:pt x="713802" y="951304"/>
                </a:lnTo>
                <a:lnTo>
                  <a:pt x="759764" y="951304"/>
                </a:lnTo>
                <a:lnTo>
                  <a:pt x="759764" y="914728"/>
                </a:lnTo>
                <a:close/>
                <a:moveTo>
                  <a:pt x="406719" y="768369"/>
                </a:moveTo>
                <a:cubicBezTo>
                  <a:pt x="397376" y="768369"/>
                  <a:pt x="392429" y="770567"/>
                  <a:pt x="392429" y="781560"/>
                </a:cubicBezTo>
                <a:cubicBezTo>
                  <a:pt x="392979" y="834873"/>
                  <a:pt x="392979" y="888736"/>
                  <a:pt x="391879" y="942049"/>
                </a:cubicBezTo>
                <a:cubicBezTo>
                  <a:pt x="391879" y="951942"/>
                  <a:pt x="395177" y="956339"/>
                  <a:pt x="405620" y="956339"/>
                </a:cubicBezTo>
                <a:cubicBezTo>
                  <a:pt x="416063" y="956339"/>
                  <a:pt x="419360" y="952492"/>
                  <a:pt x="419360" y="942049"/>
                </a:cubicBezTo>
                <a:cubicBezTo>
                  <a:pt x="418811" y="915667"/>
                  <a:pt x="419360" y="889835"/>
                  <a:pt x="419360" y="863453"/>
                </a:cubicBezTo>
                <a:cubicBezTo>
                  <a:pt x="419360" y="836522"/>
                  <a:pt x="418811" y="809041"/>
                  <a:pt x="419360" y="782110"/>
                </a:cubicBezTo>
                <a:cubicBezTo>
                  <a:pt x="419360" y="772766"/>
                  <a:pt x="417162" y="768369"/>
                  <a:pt x="406719" y="768369"/>
                </a:cubicBezTo>
                <a:close/>
                <a:moveTo>
                  <a:pt x="555116" y="723300"/>
                </a:moveTo>
                <a:cubicBezTo>
                  <a:pt x="546872" y="723300"/>
                  <a:pt x="544674" y="727697"/>
                  <a:pt x="544674" y="734842"/>
                </a:cubicBezTo>
                <a:cubicBezTo>
                  <a:pt x="544674" y="804644"/>
                  <a:pt x="544674" y="874446"/>
                  <a:pt x="545223" y="944797"/>
                </a:cubicBezTo>
                <a:cubicBezTo>
                  <a:pt x="544674" y="953041"/>
                  <a:pt x="548521" y="956339"/>
                  <a:pt x="556765" y="956339"/>
                </a:cubicBezTo>
                <a:cubicBezTo>
                  <a:pt x="571056" y="955789"/>
                  <a:pt x="585895" y="955789"/>
                  <a:pt x="600185" y="956339"/>
                </a:cubicBezTo>
                <a:cubicBezTo>
                  <a:pt x="611177" y="956889"/>
                  <a:pt x="615025" y="952492"/>
                  <a:pt x="615025" y="941499"/>
                </a:cubicBezTo>
                <a:cubicBezTo>
                  <a:pt x="614475" y="916217"/>
                  <a:pt x="615025" y="891484"/>
                  <a:pt x="615025" y="866751"/>
                </a:cubicBezTo>
                <a:cubicBezTo>
                  <a:pt x="615025" y="861255"/>
                  <a:pt x="613926" y="853010"/>
                  <a:pt x="621071" y="853010"/>
                </a:cubicBezTo>
                <a:cubicBezTo>
                  <a:pt x="640857" y="853010"/>
                  <a:pt x="637010" y="839270"/>
                  <a:pt x="637559" y="827728"/>
                </a:cubicBezTo>
                <a:cubicBezTo>
                  <a:pt x="637559" y="818934"/>
                  <a:pt x="633712" y="816735"/>
                  <a:pt x="625468" y="816735"/>
                </a:cubicBezTo>
                <a:cubicBezTo>
                  <a:pt x="612277" y="816735"/>
                  <a:pt x="599086" y="816186"/>
                  <a:pt x="585895" y="816735"/>
                </a:cubicBezTo>
                <a:cubicBezTo>
                  <a:pt x="572704" y="817285"/>
                  <a:pt x="567208" y="811239"/>
                  <a:pt x="567208" y="798598"/>
                </a:cubicBezTo>
                <a:cubicBezTo>
                  <a:pt x="567208" y="788705"/>
                  <a:pt x="567208" y="778262"/>
                  <a:pt x="567208" y="767819"/>
                </a:cubicBezTo>
                <a:cubicBezTo>
                  <a:pt x="566659" y="767819"/>
                  <a:pt x="566659" y="767819"/>
                  <a:pt x="566659" y="767819"/>
                </a:cubicBezTo>
                <a:cubicBezTo>
                  <a:pt x="566659" y="756827"/>
                  <a:pt x="566659" y="746384"/>
                  <a:pt x="566659" y="735392"/>
                </a:cubicBezTo>
                <a:cubicBezTo>
                  <a:pt x="566659" y="727148"/>
                  <a:pt x="563910" y="723300"/>
                  <a:pt x="555116" y="723300"/>
                </a:cubicBezTo>
                <a:close/>
                <a:moveTo>
                  <a:pt x="509498" y="565559"/>
                </a:moveTo>
                <a:cubicBezTo>
                  <a:pt x="503452" y="565559"/>
                  <a:pt x="495208" y="563910"/>
                  <a:pt x="495208" y="572704"/>
                </a:cubicBezTo>
                <a:cubicBezTo>
                  <a:pt x="495208" y="582597"/>
                  <a:pt x="488063" y="595239"/>
                  <a:pt x="502353" y="601284"/>
                </a:cubicBezTo>
                <a:cubicBezTo>
                  <a:pt x="534781" y="615025"/>
                  <a:pt x="546322" y="640857"/>
                  <a:pt x="545223" y="674384"/>
                </a:cubicBezTo>
                <a:cubicBezTo>
                  <a:pt x="544674" y="705712"/>
                  <a:pt x="543025" y="702964"/>
                  <a:pt x="571605" y="702964"/>
                </a:cubicBezTo>
                <a:cubicBezTo>
                  <a:pt x="574353" y="702964"/>
                  <a:pt x="576552" y="702964"/>
                  <a:pt x="578750" y="703514"/>
                </a:cubicBezTo>
                <a:cubicBezTo>
                  <a:pt x="584796" y="704613"/>
                  <a:pt x="589193" y="706262"/>
                  <a:pt x="588643" y="715056"/>
                </a:cubicBezTo>
                <a:cubicBezTo>
                  <a:pt x="586994" y="732644"/>
                  <a:pt x="588093" y="749682"/>
                  <a:pt x="588093" y="767270"/>
                </a:cubicBezTo>
                <a:cubicBezTo>
                  <a:pt x="588093" y="793651"/>
                  <a:pt x="588093" y="793651"/>
                  <a:pt x="613376" y="794751"/>
                </a:cubicBezTo>
                <a:cubicBezTo>
                  <a:pt x="615025" y="794751"/>
                  <a:pt x="616124" y="795300"/>
                  <a:pt x="617773" y="795300"/>
                </a:cubicBezTo>
                <a:cubicBezTo>
                  <a:pt x="627117" y="795850"/>
                  <a:pt x="637010" y="799148"/>
                  <a:pt x="637559" y="783758"/>
                </a:cubicBezTo>
                <a:cubicBezTo>
                  <a:pt x="638658" y="756827"/>
                  <a:pt x="638658" y="755178"/>
                  <a:pt x="620521" y="754629"/>
                </a:cubicBezTo>
                <a:cubicBezTo>
                  <a:pt x="602384" y="753529"/>
                  <a:pt x="597987" y="749682"/>
                  <a:pt x="597987" y="731545"/>
                </a:cubicBezTo>
                <a:cubicBezTo>
                  <a:pt x="597987" y="706262"/>
                  <a:pt x="597987" y="681529"/>
                  <a:pt x="597987" y="656796"/>
                </a:cubicBezTo>
                <a:cubicBezTo>
                  <a:pt x="597437" y="656796"/>
                  <a:pt x="597437" y="656796"/>
                  <a:pt x="597437" y="656796"/>
                </a:cubicBezTo>
                <a:cubicBezTo>
                  <a:pt x="597437" y="631514"/>
                  <a:pt x="596887" y="606231"/>
                  <a:pt x="597437" y="580949"/>
                </a:cubicBezTo>
                <a:cubicBezTo>
                  <a:pt x="597987" y="569956"/>
                  <a:pt x="594689" y="565009"/>
                  <a:pt x="582597" y="565559"/>
                </a:cubicBezTo>
                <a:cubicBezTo>
                  <a:pt x="558414" y="566109"/>
                  <a:pt x="533681" y="565559"/>
                  <a:pt x="509498" y="565559"/>
                </a:cubicBezTo>
                <a:close/>
                <a:moveTo>
                  <a:pt x="1099240" y="0"/>
                </a:moveTo>
                <a:lnTo>
                  <a:pt x="1179484" y="0"/>
                </a:lnTo>
                <a:lnTo>
                  <a:pt x="1216309" y="756827"/>
                </a:lnTo>
                <a:lnTo>
                  <a:pt x="1303698" y="758476"/>
                </a:lnTo>
                <a:lnTo>
                  <a:pt x="1301500" y="1355913"/>
                </a:lnTo>
                <a:lnTo>
                  <a:pt x="0" y="1355913"/>
                </a:lnTo>
                <a:lnTo>
                  <a:pt x="2199" y="951942"/>
                </a:lnTo>
                <a:lnTo>
                  <a:pt x="149497" y="867850"/>
                </a:lnTo>
                <a:lnTo>
                  <a:pt x="190719" y="943698"/>
                </a:lnTo>
                <a:lnTo>
                  <a:pt x="325925" y="867300"/>
                </a:lnTo>
                <a:lnTo>
                  <a:pt x="364398" y="938751"/>
                </a:lnTo>
                <a:cubicBezTo>
                  <a:pt x="364398" y="881591"/>
                  <a:pt x="365498" y="824430"/>
                  <a:pt x="366047" y="767270"/>
                </a:cubicBezTo>
                <a:cubicBezTo>
                  <a:pt x="366047" y="743636"/>
                  <a:pt x="367696" y="741987"/>
                  <a:pt x="391879" y="741987"/>
                </a:cubicBezTo>
                <a:cubicBezTo>
                  <a:pt x="423208" y="741987"/>
                  <a:pt x="419910" y="745835"/>
                  <a:pt x="419910" y="714506"/>
                </a:cubicBezTo>
                <a:cubicBezTo>
                  <a:pt x="419910" y="696918"/>
                  <a:pt x="419910" y="678781"/>
                  <a:pt x="419910" y="661193"/>
                </a:cubicBezTo>
                <a:cubicBezTo>
                  <a:pt x="420460" y="635911"/>
                  <a:pt x="431452" y="616674"/>
                  <a:pt x="454536" y="606231"/>
                </a:cubicBezTo>
                <a:cubicBezTo>
                  <a:pt x="464979" y="601834"/>
                  <a:pt x="468826" y="595788"/>
                  <a:pt x="467727" y="584796"/>
                </a:cubicBezTo>
                <a:cubicBezTo>
                  <a:pt x="466628" y="574903"/>
                  <a:pt x="467177" y="565009"/>
                  <a:pt x="467177" y="555116"/>
                </a:cubicBezTo>
                <a:cubicBezTo>
                  <a:pt x="466628" y="544674"/>
                  <a:pt x="471574" y="539178"/>
                  <a:pt x="482017" y="539178"/>
                </a:cubicBezTo>
                <a:cubicBezTo>
                  <a:pt x="523788" y="539178"/>
                  <a:pt x="565559" y="539178"/>
                  <a:pt x="607330" y="539178"/>
                </a:cubicBezTo>
                <a:cubicBezTo>
                  <a:pt x="620521" y="539178"/>
                  <a:pt x="624368" y="546872"/>
                  <a:pt x="624368" y="558414"/>
                </a:cubicBezTo>
                <a:cubicBezTo>
                  <a:pt x="623819" y="596887"/>
                  <a:pt x="623819" y="635361"/>
                  <a:pt x="624368" y="673834"/>
                </a:cubicBezTo>
                <a:cubicBezTo>
                  <a:pt x="624368" y="688124"/>
                  <a:pt x="625468" y="702964"/>
                  <a:pt x="626017" y="717254"/>
                </a:cubicBezTo>
                <a:cubicBezTo>
                  <a:pt x="626017" y="721651"/>
                  <a:pt x="626017" y="727148"/>
                  <a:pt x="632063" y="726598"/>
                </a:cubicBezTo>
                <a:cubicBezTo>
                  <a:pt x="637559" y="726048"/>
                  <a:pt x="637010" y="721651"/>
                  <a:pt x="637010" y="717804"/>
                </a:cubicBezTo>
                <a:cubicBezTo>
                  <a:pt x="637010" y="708461"/>
                  <a:pt x="637559" y="699667"/>
                  <a:pt x="637010" y="690873"/>
                </a:cubicBezTo>
                <a:cubicBezTo>
                  <a:pt x="636460" y="679330"/>
                  <a:pt x="641407" y="672735"/>
                  <a:pt x="653498" y="674384"/>
                </a:cubicBezTo>
                <a:cubicBezTo>
                  <a:pt x="665590" y="676033"/>
                  <a:pt x="671086" y="672186"/>
                  <a:pt x="671086" y="658445"/>
                </a:cubicBezTo>
                <a:cubicBezTo>
                  <a:pt x="671086" y="639208"/>
                  <a:pt x="680430" y="623819"/>
                  <a:pt x="695819" y="611727"/>
                </a:cubicBezTo>
                <a:cubicBezTo>
                  <a:pt x="702414" y="606231"/>
                  <a:pt x="710109" y="602933"/>
                  <a:pt x="715056" y="594140"/>
                </a:cubicBezTo>
                <a:cubicBezTo>
                  <a:pt x="720002" y="585346"/>
                  <a:pt x="748582" y="588643"/>
                  <a:pt x="753529" y="597987"/>
                </a:cubicBezTo>
                <a:cubicBezTo>
                  <a:pt x="755728" y="601834"/>
                  <a:pt x="758476" y="604033"/>
                  <a:pt x="762323" y="606231"/>
                </a:cubicBezTo>
                <a:cubicBezTo>
                  <a:pt x="785407" y="619422"/>
                  <a:pt x="795850" y="639758"/>
                  <a:pt x="795850" y="665590"/>
                </a:cubicBezTo>
                <a:cubicBezTo>
                  <a:pt x="795850" y="698567"/>
                  <a:pt x="795850" y="732094"/>
                  <a:pt x="795850" y="765071"/>
                </a:cubicBezTo>
                <a:lnTo>
                  <a:pt x="862903" y="761773"/>
                </a:lnTo>
                <a:lnTo>
                  <a:pt x="898079" y="155543"/>
                </a:lnTo>
                <a:lnTo>
                  <a:pt x="979973" y="155543"/>
                </a:lnTo>
                <a:lnTo>
                  <a:pt x="1016797" y="759026"/>
                </a:lnTo>
                <a:lnTo>
                  <a:pt x="1063515" y="757376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0A98399F-D986-4831-8DC3-DA60B3B7336B}"/>
              </a:ext>
            </a:extLst>
          </p:cNvPr>
          <p:cNvSpPr/>
          <p:nvPr/>
        </p:nvSpPr>
        <p:spPr>
          <a:xfrm rot="16200000">
            <a:off x="1862276" y="6187335"/>
            <a:ext cx="565444" cy="676134"/>
          </a:xfrm>
          <a:custGeom>
            <a:avLst/>
            <a:gdLst>
              <a:gd name="connsiteX0" fmla="*/ 182559 w 565444"/>
              <a:gd name="connsiteY0" fmla="*/ 37056 h 676134"/>
              <a:gd name="connsiteX1" fmla="*/ 182559 w 565444"/>
              <a:gd name="connsiteY1" fmla="*/ 175472 h 676134"/>
              <a:gd name="connsiteX2" fmla="*/ 108447 w 565444"/>
              <a:gd name="connsiteY2" fmla="*/ 175472 h 676134"/>
              <a:gd name="connsiteX3" fmla="*/ 108447 w 565444"/>
              <a:gd name="connsiteY3" fmla="*/ 37056 h 676134"/>
              <a:gd name="connsiteX4" fmla="*/ 145503 w 565444"/>
              <a:gd name="connsiteY4" fmla="*/ 0 h 676134"/>
              <a:gd name="connsiteX5" fmla="*/ 182559 w 565444"/>
              <a:gd name="connsiteY5" fmla="*/ 37056 h 676134"/>
              <a:gd name="connsiteX6" fmla="*/ 456997 w 565444"/>
              <a:gd name="connsiteY6" fmla="*/ 37056 h 676134"/>
              <a:gd name="connsiteX7" fmla="*/ 456997 w 565444"/>
              <a:gd name="connsiteY7" fmla="*/ 175472 h 676134"/>
              <a:gd name="connsiteX8" fmla="*/ 382885 w 565444"/>
              <a:gd name="connsiteY8" fmla="*/ 175472 h 676134"/>
              <a:gd name="connsiteX9" fmla="*/ 382885 w 565444"/>
              <a:gd name="connsiteY9" fmla="*/ 37056 h 676134"/>
              <a:gd name="connsiteX10" fmla="*/ 419941 w 565444"/>
              <a:gd name="connsiteY10" fmla="*/ 0 h 676134"/>
              <a:gd name="connsiteX11" fmla="*/ 456997 w 565444"/>
              <a:gd name="connsiteY11" fmla="*/ 37056 h 676134"/>
              <a:gd name="connsiteX12" fmla="*/ 486828 w 565444"/>
              <a:gd name="connsiteY12" fmla="*/ 382985 h 676134"/>
              <a:gd name="connsiteX13" fmla="*/ 486828 w 565444"/>
              <a:gd name="connsiteY13" fmla="*/ 382986 h 676134"/>
              <a:gd name="connsiteX14" fmla="*/ 483130 w 565444"/>
              <a:gd name="connsiteY14" fmla="*/ 374057 h 676134"/>
              <a:gd name="connsiteX15" fmla="*/ 474201 w 565444"/>
              <a:gd name="connsiteY15" fmla="*/ 370359 h 676134"/>
              <a:gd name="connsiteX16" fmla="*/ 91242 w 565444"/>
              <a:gd name="connsiteY16" fmla="*/ 370358 h 676134"/>
              <a:gd name="connsiteX17" fmla="*/ 78615 w 565444"/>
              <a:gd name="connsiteY17" fmla="*/ 382985 h 676134"/>
              <a:gd name="connsiteX18" fmla="*/ 78614 w 565444"/>
              <a:gd name="connsiteY18" fmla="*/ 382985 h 676134"/>
              <a:gd name="connsiteX19" fmla="*/ 91241 w 565444"/>
              <a:gd name="connsiteY19" fmla="*/ 395612 h 676134"/>
              <a:gd name="connsiteX20" fmla="*/ 474201 w 565444"/>
              <a:gd name="connsiteY20" fmla="*/ 395612 h 676134"/>
              <a:gd name="connsiteX21" fmla="*/ 483130 w 565444"/>
              <a:gd name="connsiteY21" fmla="*/ 391914 h 676134"/>
              <a:gd name="connsiteX22" fmla="*/ 486828 w 565444"/>
              <a:gd name="connsiteY22" fmla="*/ 382986 h 676134"/>
              <a:gd name="connsiteX23" fmla="*/ 486828 w 565444"/>
              <a:gd name="connsiteY23" fmla="*/ 382986 h 676134"/>
              <a:gd name="connsiteX24" fmla="*/ 486828 w 565444"/>
              <a:gd name="connsiteY24" fmla="*/ 329551 h 676134"/>
              <a:gd name="connsiteX25" fmla="*/ 483130 w 565444"/>
              <a:gd name="connsiteY25" fmla="*/ 320622 h 676134"/>
              <a:gd name="connsiteX26" fmla="*/ 474201 w 565444"/>
              <a:gd name="connsiteY26" fmla="*/ 316924 h 676134"/>
              <a:gd name="connsiteX27" fmla="*/ 91242 w 565444"/>
              <a:gd name="connsiteY27" fmla="*/ 316923 h 676134"/>
              <a:gd name="connsiteX28" fmla="*/ 78615 w 565444"/>
              <a:gd name="connsiteY28" fmla="*/ 329550 h 676134"/>
              <a:gd name="connsiteX29" fmla="*/ 78614 w 565444"/>
              <a:gd name="connsiteY29" fmla="*/ 329550 h 676134"/>
              <a:gd name="connsiteX30" fmla="*/ 91241 w 565444"/>
              <a:gd name="connsiteY30" fmla="*/ 342177 h 676134"/>
              <a:gd name="connsiteX31" fmla="*/ 474201 w 565444"/>
              <a:gd name="connsiteY31" fmla="*/ 342177 h 676134"/>
              <a:gd name="connsiteX32" fmla="*/ 483130 w 565444"/>
              <a:gd name="connsiteY32" fmla="*/ 338479 h 676134"/>
              <a:gd name="connsiteX33" fmla="*/ 486828 w 565444"/>
              <a:gd name="connsiteY33" fmla="*/ 276116 h 676134"/>
              <a:gd name="connsiteX34" fmla="*/ 483130 w 565444"/>
              <a:gd name="connsiteY34" fmla="*/ 267187 h 676134"/>
              <a:gd name="connsiteX35" fmla="*/ 474201 w 565444"/>
              <a:gd name="connsiteY35" fmla="*/ 263489 h 676134"/>
              <a:gd name="connsiteX36" fmla="*/ 91242 w 565444"/>
              <a:gd name="connsiteY36" fmla="*/ 263488 h 676134"/>
              <a:gd name="connsiteX37" fmla="*/ 78615 w 565444"/>
              <a:gd name="connsiteY37" fmla="*/ 276115 h 676134"/>
              <a:gd name="connsiteX38" fmla="*/ 78614 w 565444"/>
              <a:gd name="connsiteY38" fmla="*/ 276115 h 676134"/>
              <a:gd name="connsiteX39" fmla="*/ 91241 w 565444"/>
              <a:gd name="connsiteY39" fmla="*/ 288742 h 676134"/>
              <a:gd name="connsiteX40" fmla="*/ 474201 w 565444"/>
              <a:gd name="connsiteY40" fmla="*/ 288742 h 676134"/>
              <a:gd name="connsiteX41" fmla="*/ 483130 w 565444"/>
              <a:gd name="connsiteY41" fmla="*/ 285044 h 676134"/>
              <a:gd name="connsiteX42" fmla="*/ 565444 w 565444"/>
              <a:gd name="connsiteY42" fmla="*/ 194687 h 676134"/>
              <a:gd name="connsiteX43" fmla="*/ 546230 w 565444"/>
              <a:gd name="connsiteY43" fmla="*/ 213901 h 676134"/>
              <a:gd name="connsiteX44" fmla="*/ 525276 w 565444"/>
              <a:gd name="connsiteY44" fmla="*/ 213901 h 676134"/>
              <a:gd name="connsiteX45" fmla="*/ 508899 w 565444"/>
              <a:gd name="connsiteY45" fmla="*/ 524387 h 676134"/>
              <a:gd name="connsiteX46" fmla="*/ 378243 w 565444"/>
              <a:gd name="connsiteY46" fmla="*/ 676134 h 676134"/>
              <a:gd name="connsiteX47" fmla="*/ 184455 w 565444"/>
              <a:gd name="connsiteY47" fmla="*/ 676134 h 676134"/>
              <a:gd name="connsiteX48" fmla="*/ 53798 w 565444"/>
              <a:gd name="connsiteY48" fmla="*/ 524387 h 676134"/>
              <a:gd name="connsiteX49" fmla="*/ 37421 w 565444"/>
              <a:gd name="connsiteY49" fmla="*/ 213901 h 676134"/>
              <a:gd name="connsiteX50" fmla="*/ 19214 w 565444"/>
              <a:gd name="connsiteY50" fmla="*/ 213901 h 676134"/>
              <a:gd name="connsiteX51" fmla="*/ 0 w 565444"/>
              <a:gd name="connsiteY51" fmla="*/ 194687 h 676134"/>
              <a:gd name="connsiteX52" fmla="*/ 19214 w 565444"/>
              <a:gd name="connsiteY52" fmla="*/ 175473 h 676134"/>
              <a:gd name="connsiteX53" fmla="*/ 546230 w 565444"/>
              <a:gd name="connsiteY53" fmla="*/ 175473 h 676134"/>
              <a:gd name="connsiteX54" fmla="*/ 565444 w 565444"/>
              <a:gd name="connsiteY54" fmla="*/ 194687 h 676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5444" h="676134">
                <a:moveTo>
                  <a:pt x="182559" y="37056"/>
                </a:moveTo>
                <a:lnTo>
                  <a:pt x="182559" y="175472"/>
                </a:lnTo>
                <a:lnTo>
                  <a:pt x="108447" y="175472"/>
                </a:lnTo>
                <a:lnTo>
                  <a:pt x="108447" y="37056"/>
                </a:lnTo>
                <a:cubicBezTo>
                  <a:pt x="108447" y="16591"/>
                  <a:pt x="125038" y="0"/>
                  <a:pt x="145503" y="0"/>
                </a:cubicBezTo>
                <a:cubicBezTo>
                  <a:pt x="165968" y="0"/>
                  <a:pt x="182559" y="16591"/>
                  <a:pt x="182559" y="37056"/>
                </a:cubicBezTo>
                <a:close/>
                <a:moveTo>
                  <a:pt x="456997" y="37056"/>
                </a:moveTo>
                <a:lnTo>
                  <a:pt x="456997" y="175472"/>
                </a:lnTo>
                <a:lnTo>
                  <a:pt x="382885" y="175472"/>
                </a:lnTo>
                <a:lnTo>
                  <a:pt x="382885" y="37056"/>
                </a:lnTo>
                <a:cubicBezTo>
                  <a:pt x="382885" y="16591"/>
                  <a:pt x="399476" y="0"/>
                  <a:pt x="419941" y="0"/>
                </a:cubicBezTo>
                <a:cubicBezTo>
                  <a:pt x="440406" y="0"/>
                  <a:pt x="456997" y="16591"/>
                  <a:pt x="456997" y="37056"/>
                </a:cubicBezTo>
                <a:close/>
                <a:moveTo>
                  <a:pt x="486828" y="382985"/>
                </a:moveTo>
                <a:lnTo>
                  <a:pt x="486828" y="382986"/>
                </a:lnTo>
                <a:lnTo>
                  <a:pt x="483130" y="374057"/>
                </a:lnTo>
                <a:cubicBezTo>
                  <a:pt x="480845" y="371772"/>
                  <a:pt x="477688" y="370359"/>
                  <a:pt x="474201" y="370359"/>
                </a:cubicBezTo>
                <a:lnTo>
                  <a:pt x="91242" y="370358"/>
                </a:lnTo>
                <a:cubicBezTo>
                  <a:pt x="84268" y="370358"/>
                  <a:pt x="78615" y="376011"/>
                  <a:pt x="78615" y="382985"/>
                </a:cubicBezTo>
                <a:lnTo>
                  <a:pt x="78614" y="382985"/>
                </a:lnTo>
                <a:cubicBezTo>
                  <a:pt x="78614" y="389959"/>
                  <a:pt x="84267" y="395612"/>
                  <a:pt x="91241" y="395612"/>
                </a:cubicBezTo>
                <a:lnTo>
                  <a:pt x="474201" y="395612"/>
                </a:lnTo>
                <a:cubicBezTo>
                  <a:pt x="477688" y="395612"/>
                  <a:pt x="480845" y="394199"/>
                  <a:pt x="483130" y="391914"/>
                </a:cubicBezTo>
                <a:lnTo>
                  <a:pt x="486828" y="382986"/>
                </a:lnTo>
                <a:lnTo>
                  <a:pt x="486828" y="382986"/>
                </a:lnTo>
                <a:close/>
                <a:moveTo>
                  <a:pt x="486828" y="329551"/>
                </a:moveTo>
                <a:lnTo>
                  <a:pt x="483130" y="320622"/>
                </a:lnTo>
                <a:cubicBezTo>
                  <a:pt x="480845" y="318337"/>
                  <a:pt x="477688" y="316924"/>
                  <a:pt x="474201" y="316924"/>
                </a:cubicBezTo>
                <a:lnTo>
                  <a:pt x="91242" y="316923"/>
                </a:lnTo>
                <a:cubicBezTo>
                  <a:pt x="84268" y="316923"/>
                  <a:pt x="78615" y="322576"/>
                  <a:pt x="78615" y="329550"/>
                </a:cubicBezTo>
                <a:lnTo>
                  <a:pt x="78614" y="329550"/>
                </a:lnTo>
                <a:cubicBezTo>
                  <a:pt x="78614" y="336524"/>
                  <a:pt x="84267" y="342177"/>
                  <a:pt x="91241" y="342177"/>
                </a:cubicBezTo>
                <a:lnTo>
                  <a:pt x="474201" y="342177"/>
                </a:lnTo>
                <a:cubicBezTo>
                  <a:pt x="477688" y="342177"/>
                  <a:pt x="480845" y="340764"/>
                  <a:pt x="483130" y="338479"/>
                </a:cubicBezTo>
                <a:close/>
                <a:moveTo>
                  <a:pt x="486828" y="276116"/>
                </a:moveTo>
                <a:lnTo>
                  <a:pt x="483130" y="267187"/>
                </a:lnTo>
                <a:cubicBezTo>
                  <a:pt x="480845" y="264902"/>
                  <a:pt x="477688" y="263489"/>
                  <a:pt x="474201" y="263489"/>
                </a:cubicBezTo>
                <a:lnTo>
                  <a:pt x="91242" y="263488"/>
                </a:lnTo>
                <a:cubicBezTo>
                  <a:pt x="84268" y="263488"/>
                  <a:pt x="78615" y="269141"/>
                  <a:pt x="78615" y="276115"/>
                </a:cubicBezTo>
                <a:lnTo>
                  <a:pt x="78614" y="276115"/>
                </a:lnTo>
                <a:cubicBezTo>
                  <a:pt x="78614" y="283089"/>
                  <a:pt x="84267" y="288742"/>
                  <a:pt x="91241" y="288742"/>
                </a:cubicBezTo>
                <a:lnTo>
                  <a:pt x="474201" y="288742"/>
                </a:lnTo>
                <a:cubicBezTo>
                  <a:pt x="477688" y="288742"/>
                  <a:pt x="480845" y="287329"/>
                  <a:pt x="483130" y="285044"/>
                </a:cubicBezTo>
                <a:close/>
                <a:moveTo>
                  <a:pt x="565444" y="194687"/>
                </a:moveTo>
                <a:cubicBezTo>
                  <a:pt x="565444" y="205299"/>
                  <a:pt x="556842" y="213901"/>
                  <a:pt x="546230" y="213901"/>
                </a:cubicBezTo>
                <a:lnTo>
                  <a:pt x="525276" y="213901"/>
                </a:lnTo>
                <a:lnTo>
                  <a:pt x="508899" y="524387"/>
                </a:lnTo>
                <a:cubicBezTo>
                  <a:pt x="504507" y="609787"/>
                  <a:pt x="447139" y="676134"/>
                  <a:pt x="378243" y="676134"/>
                </a:cubicBezTo>
                <a:lnTo>
                  <a:pt x="184455" y="676134"/>
                </a:lnTo>
                <a:cubicBezTo>
                  <a:pt x="115558" y="676134"/>
                  <a:pt x="58190" y="609787"/>
                  <a:pt x="53798" y="524387"/>
                </a:cubicBezTo>
                <a:lnTo>
                  <a:pt x="37421" y="213901"/>
                </a:lnTo>
                <a:lnTo>
                  <a:pt x="19214" y="213901"/>
                </a:lnTo>
                <a:cubicBezTo>
                  <a:pt x="8602" y="213901"/>
                  <a:pt x="0" y="205299"/>
                  <a:pt x="0" y="194687"/>
                </a:cubicBezTo>
                <a:cubicBezTo>
                  <a:pt x="0" y="184075"/>
                  <a:pt x="8602" y="175473"/>
                  <a:pt x="19214" y="175473"/>
                </a:cubicBezTo>
                <a:lnTo>
                  <a:pt x="546230" y="175473"/>
                </a:lnTo>
                <a:cubicBezTo>
                  <a:pt x="556842" y="175473"/>
                  <a:pt x="565444" y="184075"/>
                  <a:pt x="565444" y="19468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2" name="Arrow: Bent 101">
            <a:extLst>
              <a:ext uri="{FF2B5EF4-FFF2-40B4-BE49-F238E27FC236}">
                <a16:creationId xmlns:a16="http://schemas.microsoft.com/office/drawing/2014/main" id="{8EBA192E-8507-4805-BD95-BD7B50896422}"/>
              </a:ext>
            </a:extLst>
          </p:cNvPr>
          <p:cNvSpPr/>
          <p:nvPr/>
        </p:nvSpPr>
        <p:spPr>
          <a:xfrm flipH="1" flipV="1">
            <a:off x="2391344" y="6005235"/>
            <a:ext cx="8974693" cy="582611"/>
          </a:xfrm>
          <a:prstGeom prst="bentArrow">
            <a:avLst>
              <a:gd name="adj1" fmla="val 14113"/>
              <a:gd name="adj2" fmla="val 12152"/>
              <a:gd name="adj3" fmla="val 0"/>
              <a:gd name="adj4" fmla="val 54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75CB1FB-8C3B-45CC-BE0E-D38541FA1A8D}"/>
              </a:ext>
            </a:extLst>
          </p:cNvPr>
          <p:cNvGrpSpPr/>
          <p:nvPr/>
        </p:nvGrpSpPr>
        <p:grpSpPr>
          <a:xfrm>
            <a:off x="4799202" y="6045721"/>
            <a:ext cx="1313166" cy="444229"/>
            <a:chOff x="2751274" y="4321303"/>
            <a:chExt cx="1511367" cy="490966"/>
          </a:xfrm>
        </p:grpSpPr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CAEE828-5ECA-4FF6-BD0F-5B1F50A8D329}"/>
                </a:ext>
              </a:extLst>
            </p:cNvPr>
            <p:cNvSpPr/>
            <p:nvPr/>
          </p:nvSpPr>
          <p:spPr>
            <a:xfrm>
              <a:off x="2751274" y="4567310"/>
              <a:ext cx="295404" cy="244959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accent2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014D889-75E6-4C27-A7DD-5C75480E7AA7}"/>
                </a:ext>
              </a:extLst>
            </p:cNvPr>
            <p:cNvSpPr/>
            <p:nvPr/>
          </p:nvSpPr>
          <p:spPr>
            <a:xfrm>
              <a:off x="3027027" y="4321303"/>
              <a:ext cx="592071" cy="490966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accent2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0E88121F-1694-4C80-A9D6-3EF4AEFC8600}"/>
                </a:ext>
              </a:extLst>
            </p:cNvPr>
            <p:cNvSpPr/>
            <p:nvPr/>
          </p:nvSpPr>
          <p:spPr>
            <a:xfrm>
              <a:off x="3610202" y="4506062"/>
              <a:ext cx="369265" cy="306207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accent2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0315155-7170-414F-B014-9DE75187B30D}"/>
                </a:ext>
              </a:extLst>
            </p:cNvPr>
            <p:cNvSpPr/>
            <p:nvPr/>
          </p:nvSpPr>
          <p:spPr>
            <a:xfrm>
              <a:off x="3967237" y="4567310"/>
              <a:ext cx="295404" cy="244959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accent2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AE67E13-E58F-4FB0-B485-321111952A2F}"/>
              </a:ext>
            </a:extLst>
          </p:cNvPr>
          <p:cNvGrpSpPr/>
          <p:nvPr/>
        </p:nvGrpSpPr>
        <p:grpSpPr>
          <a:xfrm>
            <a:off x="10579535" y="3900652"/>
            <a:ext cx="1468941" cy="2057761"/>
            <a:chOff x="9392570" y="2693010"/>
            <a:chExt cx="2036454" cy="2914798"/>
          </a:xfrm>
          <a:solidFill>
            <a:schemeClr val="accent1"/>
          </a:solidFill>
        </p:grpSpPr>
        <p:sp>
          <p:nvSpPr>
            <p:cNvPr id="142" name="Oval 1">
              <a:extLst>
                <a:ext uri="{FF2B5EF4-FFF2-40B4-BE49-F238E27FC236}">
                  <a16:creationId xmlns:a16="http://schemas.microsoft.com/office/drawing/2014/main" id="{93C89472-3994-4F29-BCEA-F5B3750388F7}"/>
                </a:ext>
              </a:extLst>
            </p:cNvPr>
            <p:cNvSpPr/>
            <p:nvPr/>
          </p:nvSpPr>
          <p:spPr>
            <a:xfrm flipH="1">
              <a:off x="10130361" y="5170309"/>
              <a:ext cx="560872" cy="100166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3" name="Oval 1">
              <a:extLst>
                <a:ext uri="{FF2B5EF4-FFF2-40B4-BE49-F238E27FC236}">
                  <a16:creationId xmlns:a16="http://schemas.microsoft.com/office/drawing/2014/main" id="{562FA17F-34DD-4833-B88E-B25D0AD94387}"/>
                </a:ext>
              </a:extLst>
            </p:cNvPr>
            <p:cNvSpPr/>
            <p:nvPr/>
          </p:nvSpPr>
          <p:spPr>
            <a:xfrm flipH="1">
              <a:off x="10190455" y="5447560"/>
              <a:ext cx="440684" cy="160248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44" name="Oval 1">
              <a:extLst>
                <a:ext uri="{FF2B5EF4-FFF2-40B4-BE49-F238E27FC236}">
                  <a16:creationId xmlns:a16="http://schemas.microsoft.com/office/drawing/2014/main" id="{5FDE4BF7-69D8-4347-8B6F-1F7909A29DFA}"/>
                </a:ext>
              </a:extLst>
            </p:cNvPr>
            <p:cNvSpPr/>
            <p:nvPr/>
          </p:nvSpPr>
          <p:spPr>
            <a:xfrm flipH="1">
              <a:off x="10150393" y="5308935"/>
              <a:ext cx="520809" cy="100168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5" name="Oval 1">
              <a:extLst>
                <a:ext uri="{FF2B5EF4-FFF2-40B4-BE49-F238E27FC236}">
                  <a16:creationId xmlns:a16="http://schemas.microsoft.com/office/drawing/2014/main" id="{394F196D-2D6E-4120-AE3F-684AF1FF3436}"/>
                </a:ext>
              </a:extLst>
            </p:cNvPr>
            <p:cNvSpPr/>
            <p:nvPr/>
          </p:nvSpPr>
          <p:spPr>
            <a:xfrm flipH="1">
              <a:off x="10110330" y="5031684"/>
              <a:ext cx="600935" cy="100166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C7A0C76-30F6-4D40-A08F-49E0C4075BE9}"/>
                </a:ext>
              </a:extLst>
            </p:cNvPr>
            <p:cNvSpPr/>
            <p:nvPr/>
          </p:nvSpPr>
          <p:spPr>
            <a:xfrm flipH="1">
              <a:off x="9392570" y="2693010"/>
              <a:ext cx="2036454" cy="2246601"/>
            </a:xfrm>
            <a:custGeom>
              <a:avLst/>
              <a:gdLst>
                <a:gd name="connsiteX0" fmla="*/ 696638 w 2036454"/>
                <a:gd name="connsiteY0" fmla="*/ 2081097 h 2246601"/>
                <a:gd name="connsiteX1" fmla="*/ 717664 w 2036454"/>
                <a:gd name="connsiteY1" fmla="*/ 2094765 h 2246601"/>
                <a:gd name="connsiteX2" fmla="*/ 709915 w 2036454"/>
                <a:gd name="connsiteY2" fmla="*/ 2093208 h 2246601"/>
                <a:gd name="connsiteX3" fmla="*/ 1016176 w 2036454"/>
                <a:gd name="connsiteY3" fmla="*/ 69112 h 2246601"/>
                <a:gd name="connsiteX4" fmla="*/ 1972239 w 2036454"/>
                <a:gd name="connsiteY4" fmla="*/ 1025175 h 2246601"/>
                <a:gd name="connsiteX5" fmla="*/ 1016176 w 2036454"/>
                <a:gd name="connsiteY5" fmla="*/ 1981238 h 2246601"/>
                <a:gd name="connsiteX6" fmla="*/ 60113 w 2036454"/>
                <a:gd name="connsiteY6" fmla="*/ 1025175 h 2246601"/>
                <a:gd name="connsiteX7" fmla="*/ 1016176 w 2036454"/>
                <a:gd name="connsiteY7" fmla="*/ 69112 h 2246601"/>
                <a:gd name="connsiteX8" fmla="*/ 1020136 w 2036454"/>
                <a:gd name="connsiteY8" fmla="*/ 0 h 2246601"/>
                <a:gd name="connsiteX9" fmla="*/ 1018229 w 2036454"/>
                <a:gd name="connsiteY9" fmla="*/ 147 h 2246601"/>
                <a:gd name="connsiteX10" fmla="*/ 1016319 w 2036454"/>
                <a:gd name="connsiteY10" fmla="*/ 0 h 2246601"/>
                <a:gd name="connsiteX11" fmla="*/ 0 w 2036454"/>
                <a:gd name="connsiteY11" fmla="*/ 1016319 h 2246601"/>
                <a:gd name="connsiteX12" fmla="*/ 484581 w 2036454"/>
                <a:gd name="connsiteY12" fmla="*/ 1942131 h 2246601"/>
                <a:gd name="connsiteX13" fmla="*/ 533756 w 2036454"/>
                <a:gd name="connsiteY13" fmla="*/ 2149329 h 2246601"/>
                <a:gd name="connsiteX14" fmla="*/ 663812 w 2036454"/>
                <a:gd name="connsiteY14" fmla="*/ 2246601 h 2246601"/>
                <a:gd name="connsiteX15" fmla="*/ 1018229 w 2036454"/>
                <a:gd name="connsiteY15" fmla="*/ 2245332 h 2246601"/>
                <a:gd name="connsiteX16" fmla="*/ 1372641 w 2036454"/>
                <a:gd name="connsiteY16" fmla="*/ 2246601 h 2246601"/>
                <a:gd name="connsiteX17" fmla="*/ 1502697 w 2036454"/>
                <a:gd name="connsiteY17" fmla="*/ 2149329 h 2246601"/>
                <a:gd name="connsiteX18" fmla="*/ 1551873 w 2036454"/>
                <a:gd name="connsiteY18" fmla="*/ 1942131 h 2246601"/>
                <a:gd name="connsiteX19" fmla="*/ 2036454 w 2036454"/>
                <a:gd name="connsiteY19" fmla="*/ 1016319 h 2246601"/>
                <a:gd name="connsiteX20" fmla="*/ 1020136 w 2036454"/>
                <a:gd name="connsiteY20" fmla="*/ 0 h 224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36454" h="2246601">
                  <a:moveTo>
                    <a:pt x="696638" y="2081097"/>
                  </a:moveTo>
                  <a:lnTo>
                    <a:pt x="717664" y="2094765"/>
                  </a:lnTo>
                  <a:lnTo>
                    <a:pt x="709915" y="2093208"/>
                  </a:lnTo>
                  <a:close/>
                  <a:moveTo>
                    <a:pt x="1016176" y="69112"/>
                  </a:moveTo>
                  <a:cubicBezTo>
                    <a:pt x="1544195" y="69112"/>
                    <a:pt x="1972239" y="497156"/>
                    <a:pt x="1972239" y="1025175"/>
                  </a:cubicBezTo>
                  <a:cubicBezTo>
                    <a:pt x="1972239" y="1553194"/>
                    <a:pt x="1544195" y="1981238"/>
                    <a:pt x="1016176" y="1981238"/>
                  </a:cubicBezTo>
                  <a:cubicBezTo>
                    <a:pt x="488157" y="1981238"/>
                    <a:pt x="60113" y="1553194"/>
                    <a:pt x="60113" y="1025175"/>
                  </a:cubicBezTo>
                  <a:cubicBezTo>
                    <a:pt x="60113" y="497156"/>
                    <a:pt x="488157" y="69112"/>
                    <a:pt x="1016176" y="69112"/>
                  </a:cubicBezTo>
                  <a:close/>
                  <a:moveTo>
                    <a:pt x="1020136" y="0"/>
                  </a:moveTo>
                  <a:lnTo>
                    <a:pt x="1018229" y="147"/>
                  </a:lnTo>
                  <a:lnTo>
                    <a:pt x="1016319" y="0"/>
                  </a:lnTo>
                  <a:cubicBezTo>
                    <a:pt x="455022" y="0"/>
                    <a:pt x="0" y="455021"/>
                    <a:pt x="0" y="1016319"/>
                  </a:cubicBezTo>
                  <a:cubicBezTo>
                    <a:pt x="0" y="1396151"/>
                    <a:pt x="271200" y="1771022"/>
                    <a:pt x="484581" y="1942131"/>
                  </a:cubicBezTo>
                  <a:cubicBezTo>
                    <a:pt x="548151" y="2015370"/>
                    <a:pt x="520096" y="2053853"/>
                    <a:pt x="533756" y="2149329"/>
                  </a:cubicBezTo>
                  <a:cubicBezTo>
                    <a:pt x="569271" y="2223033"/>
                    <a:pt x="601038" y="2246601"/>
                    <a:pt x="663812" y="2246601"/>
                  </a:cubicBezTo>
                  <a:lnTo>
                    <a:pt x="1018229" y="2245332"/>
                  </a:lnTo>
                  <a:lnTo>
                    <a:pt x="1372641" y="2246601"/>
                  </a:lnTo>
                  <a:cubicBezTo>
                    <a:pt x="1435417" y="2246601"/>
                    <a:pt x="1467183" y="2223033"/>
                    <a:pt x="1502697" y="2149329"/>
                  </a:cubicBezTo>
                  <a:cubicBezTo>
                    <a:pt x="1516357" y="2053853"/>
                    <a:pt x="1488303" y="2015370"/>
                    <a:pt x="1551873" y="1942131"/>
                  </a:cubicBezTo>
                  <a:cubicBezTo>
                    <a:pt x="1765253" y="1771022"/>
                    <a:pt x="2036454" y="1396151"/>
                    <a:pt x="2036454" y="1016319"/>
                  </a:cubicBezTo>
                  <a:cubicBezTo>
                    <a:pt x="2036454" y="455021"/>
                    <a:pt x="1581432" y="0"/>
                    <a:pt x="102013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B2A7E71-5738-44B8-8C95-AE69F852EEE2}"/>
              </a:ext>
            </a:extLst>
          </p:cNvPr>
          <p:cNvGrpSpPr/>
          <p:nvPr/>
        </p:nvGrpSpPr>
        <p:grpSpPr>
          <a:xfrm>
            <a:off x="10650565" y="3976145"/>
            <a:ext cx="1326879" cy="1290573"/>
            <a:chOff x="4547048" y="1897857"/>
            <a:chExt cx="3071634" cy="3071635"/>
          </a:xfrm>
          <a:effectLst/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8F22443-BC2E-481F-848C-C91988FF254D}"/>
                </a:ext>
              </a:extLst>
            </p:cNvPr>
            <p:cNvSpPr/>
            <p:nvPr/>
          </p:nvSpPr>
          <p:spPr>
            <a:xfrm>
              <a:off x="4547048" y="1897857"/>
              <a:ext cx="3071634" cy="3071635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5F2A40E-4190-437D-AC60-CD4CDF3B31A4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0DFE7297-5D2E-4A1E-AF36-A4B43D60EE20}"/>
              </a:ext>
            </a:extLst>
          </p:cNvPr>
          <p:cNvGrpSpPr/>
          <p:nvPr/>
        </p:nvGrpSpPr>
        <p:grpSpPr>
          <a:xfrm>
            <a:off x="2722655" y="5508259"/>
            <a:ext cx="1781347" cy="983576"/>
            <a:chOff x="1786971" y="4942919"/>
            <a:chExt cx="2041538" cy="1037553"/>
          </a:xfrm>
        </p:grpSpPr>
        <p:sp>
          <p:nvSpPr>
            <p:cNvPr id="170" name="Rectangle: Rounded Corners 169">
              <a:extLst>
                <a:ext uri="{FF2B5EF4-FFF2-40B4-BE49-F238E27FC236}">
                  <a16:creationId xmlns:a16="http://schemas.microsoft.com/office/drawing/2014/main" id="{542EA2AA-46CA-4542-867B-4B1CB448291F}"/>
                </a:ext>
              </a:extLst>
            </p:cNvPr>
            <p:cNvSpPr/>
            <p:nvPr/>
          </p:nvSpPr>
          <p:spPr>
            <a:xfrm>
              <a:off x="1886713" y="4942919"/>
              <a:ext cx="1842053" cy="62168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Trapezoid 170">
              <a:extLst>
                <a:ext uri="{FF2B5EF4-FFF2-40B4-BE49-F238E27FC236}">
                  <a16:creationId xmlns:a16="http://schemas.microsoft.com/office/drawing/2014/main" id="{D4CACEE3-B90F-4F91-BDC6-877A07B30437}"/>
                </a:ext>
              </a:extLst>
            </p:cNvPr>
            <p:cNvSpPr/>
            <p:nvPr/>
          </p:nvSpPr>
          <p:spPr>
            <a:xfrm>
              <a:off x="1786971" y="5005087"/>
              <a:ext cx="2041538" cy="972483"/>
            </a:xfrm>
            <a:prstGeom prst="trapezoid">
              <a:avLst>
                <a:gd name="adj" fmla="val 15411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Trapezoid 171">
              <a:extLst>
                <a:ext uri="{FF2B5EF4-FFF2-40B4-BE49-F238E27FC236}">
                  <a16:creationId xmlns:a16="http://schemas.microsoft.com/office/drawing/2014/main" id="{7A91969B-169B-4C9F-A000-5E82C767548C}"/>
                </a:ext>
              </a:extLst>
            </p:cNvPr>
            <p:cNvSpPr/>
            <p:nvPr/>
          </p:nvSpPr>
          <p:spPr>
            <a:xfrm>
              <a:off x="1950379" y="5043805"/>
              <a:ext cx="1714722" cy="187750"/>
            </a:xfrm>
            <a:prstGeom prst="trapezoid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B05ABD50-FAA4-4DC3-8D60-F356E81A32AF}"/>
                </a:ext>
              </a:extLst>
            </p:cNvPr>
            <p:cNvGrpSpPr/>
            <p:nvPr/>
          </p:nvGrpSpPr>
          <p:grpSpPr>
            <a:xfrm>
              <a:off x="2260924" y="5043805"/>
              <a:ext cx="1107473" cy="187751"/>
              <a:chOff x="7962899" y="2433000"/>
              <a:chExt cx="2294160" cy="371747"/>
            </a:xfrm>
          </p:grpSpPr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86FD9438-9622-4C4E-BFA8-0C05525FCFD4}"/>
                  </a:ext>
                </a:extLst>
              </p:cNvPr>
              <p:cNvGrpSpPr/>
              <p:nvPr/>
            </p:nvGrpSpPr>
            <p:grpSpPr>
              <a:xfrm>
                <a:off x="7962899" y="2433000"/>
                <a:ext cx="344267" cy="371747"/>
                <a:chOff x="6383215" y="2833551"/>
                <a:chExt cx="240196" cy="371747"/>
              </a:xfrm>
            </p:grpSpPr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3F8AB41D-920E-42F9-ADC4-C5E4FA92A810}"/>
                    </a:ext>
                  </a:extLst>
                </p:cNvPr>
                <p:cNvSpPr/>
                <p:nvPr/>
              </p:nvSpPr>
              <p:spPr>
                <a:xfrm>
                  <a:off x="6427177" y="2833551"/>
                  <a:ext cx="152272" cy="1030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B6373E23-F5CD-4F0F-AA5B-23DBCE336F76}"/>
                    </a:ext>
                  </a:extLst>
                </p:cNvPr>
                <p:cNvSpPr/>
                <p:nvPr/>
              </p:nvSpPr>
              <p:spPr>
                <a:xfrm>
                  <a:off x="6383215" y="3030414"/>
                  <a:ext cx="240196" cy="174884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Trapezoid 237">
                  <a:extLst>
                    <a:ext uri="{FF2B5EF4-FFF2-40B4-BE49-F238E27FC236}">
                      <a16:creationId xmlns:a16="http://schemas.microsoft.com/office/drawing/2014/main" id="{F598B5F6-B0BA-4533-A3E1-814F76F6C2EA}"/>
                    </a:ext>
                  </a:extLst>
                </p:cNvPr>
                <p:cNvSpPr/>
                <p:nvPr/>
              </p:nvSpPr>
              <p:spPr>
                <a:xfrm>
                  <a:off x="6383215" y="2936632"/>
                  <a:ext cx="240196" cy="93782"/>
                </a:xfrm>
                <a:prstGeom prst="trapezoid">
                  <a:avLst>
                    <a:gd name="adj" fmla="val 74687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B9895C98-0D69-4F95-ABCE-8B972769064A}"/>
                  </a:ext>
                </a:extLst>
              </p:cNvPr>
              <p:cNvGrpSpPr/>
              <p:nvPr/>
            </p:nvGrpSpPr>
            <p:grpSpPr>
              <a:xfrm>
                <a:off x="8933083" y="2433000"/>
                <a:ext cx="344267" cy="371747"/>
                <a:chOff x="6383215" y="2833551"/>
                <a:chExt cx="240196" cy="371747"/>
              </a:xfrm>
            </p:grpSpPr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96EBE5C6-DE8F-44F9-9B6B-8B5ECBD2BD9B}"/>
                    </a:ext>
                  </a:extLst>
                </p:cNvPr>
                <p:cNvSpPr/>
                <p:nvPr/>
              </p:nvSpPr>
              <p:spPr>
                <a:xfrm>
                  <a:off x="6427177" y="2833551"/>
                  <a:ext cx="152272" cy="1030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3D184445-6645-4A77-A9FB-EB687E422469}"/>
                    </a:ext>
                  </a:extLst>
                </p:cNvPr>
                <p:cNvSpPr/>
                <p:nvPr/>
              </p:nvSpPr>
              <p:spPr>
                <a:xfrm>
                  <a:off x="6383215" y="3030414"/>
                  <a:ext cx="240196" cy="174884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Trapezoid 234">
                  <a:extLst>
                    <a:ext uri="{FF2B5EF4-FFF2-40B4-BE49-F238E27FC236}">
                      <a16:creationId xmlns:a16="http://schemas.microsoft.com/office/drawing/2014/main" id="{5A94EBDF-19DB-4165-92F2-1E0F0718FC4C}"/>
                    </a:ext>
                  </a:extLst>
                </p:cNvPr>
                <p:cNvSpPr/>
                <p:nvPr/>
              </p:nvSpPr>
              <p:spPr>
                <a:xfrm>
                  <a:off x="6383215" y="2936632"/>
                  <a:ext cx="240196" cy="93782"/>
                </a:xfrm>
                <a:prstGeom prst="trapezoid">
                  <a:avLst>
                    <a:gd name="adj" fmla="val 67722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FAD918A8-175F-40E7-869A-7618A3014E59}"/>
                  </a:ext>
                </a:extLst>
              </p:cNvPr>
              <p:cNvGrpSpPr/>
              <p:nvPr/>
            </p:nvGrpSpPr>
            <p:grpSpPr>
              <a:xfrm>
                <a:off x="9912792" y="2433000"/>
                <a:ext cx="344267" cy="371747"/>
                <a:chOff x="6383215" y="2833551"/>
                <a:chExt cx="240196" cy="371747"/>
              </a:xfrm>
            </p:grpSpPr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93BFED72-A954-4796-9EA9-FD6A91263F48}"/>
                    </a:ext>
                  </a:extLst>
                </p:cNvPr>
                <p:cNvSpPr/>
                <p:nvPr/>
              </p:nvSpPr>
              <p:spPr>
                <a:xfrm>
                  <a:off x="6427177" y="2833551"/>
                  <a:ext cx="152272" cy="1030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6DB22848-DE6A-434F-96FF-E95C3CD906E1}"/>
                    </a:ext>
                  </a:extLst>
                </p:cNvPr>
                <p:cNvSpPr/>
                <p:nvPr/>
              </p:nvSpPr>
              <p:spPr>
                <a:xfrm>
                  <a:off x="6383215" y="3030414"/>
                  <a:ext cx="240196" cy="174884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Trapezoid 231">
                  <a:extLst>
                    <a:ext uri="{FF2B5EF4-FFF2-40B4-BE49-F238E27FC236}">
                      <a16:creationId xmlns:a16="http://schemas.microsoft.com/office/drawing/2014/main" id="{B5E54CE8-3008-4CB1-824B-F057EC1055BB}"/>
                    </a:ext>
                  </a:extLst>
                </p:cNvPr>
                <p:cNvSpPr/>
                <p:nvPr/>
              </p:nvSpPr>
              <p:spPr>
                <a:xfrm>
                  <a:off x="6383215" y="2936632"/>
                  <a:ext cx="240196" cy="93782"/>
                </a:xfrm>
                <a:prstGeom prst="trapezoid">
                  <a:avLst>
                    <a:gd name="adj" fmla="val 71204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74" name="Trapezoid 173">
              <a:extLst>
                <a:ext uri="{FF2B5EF4-FFF2-40B4-BE49-F238E27FC236}">
                  <a16:creationId xmlns:a16="http://schemas.microsoft.com/office/drawing/2014/main" id="{D71F561F-BB5E-4E08-A62B-93F204E90C6F}"/>
                </a:ext>
              </a:extLst>
            </p:cNvPr>
            <p:cNvSpPr/>
            <p:nvPr/>
          </p:nvSpPr>
          <p:spPr>
            <a:xfrm>
              <a:off x="1842501" y="5231555"/>
              <a:ext cx="527872" cy="746014"/>
            </a:xfrm>
            <a:prstGeom prst="trapezoid">
              <a:avLst>
                <a:gd name="adj" fmla="val 2132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Trapezoid 174">
              <a:extLst>
                <a:ext uri="{FF2B5EF4-FFF2-40B4-BE49-F238E27FC236}">
                  <a16:creationId xmlns:a16="http://schemas.microsoft.com/office/drawing/2014/main" id="{926B953F-E07E-4B44-A2F2-83C58280DC83}"/>
                </a:ext>
              </a:extLst>
            </p:cNvPr>
            <p:cNvSpPr/>
            <p:nvPr/>
          </p:nvSpPr>
          <p:spPr>
            <a:xfrm>
              <a:off x="2313764" y="5231555"/>
              <a:ext cx="527872" cy="746014"/>
            </a:xfrm>
            <a:prstGeom prst="trapezoid">
              <a:avLst>
                <a:gd name="adj" fmla="val 2132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6" name="Trapezoid 175">
              <a:extLst>
                <a:ext uri="{FF2B5EF4-FFF2-40B4-BE49-F238E27FC236}">
                  <a16:creationId xmlns:a16="http://schemas.microsoft.com/office/drawing/2014/main" id="{D73A1ECF-C322-4F51-8A8A-056B6ECA0135}"/>
                </a:ext>
              </a:extLst>
            </p:cNvPr>
            <p:cNvSpPr/>
            <p:nvPr/>
          </p:nvSpPr>
          <p:spPr>
            <a:xfrm>
              <a:off x="2785027" y="5231555"/>
              <a:ext cx="527872" cy="746014"/>
            </a:xfrm>
            <a:prstGeom prst="trapezoid">
              <a:avLst>
                <a:gd name="adj" fmla="val 2132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Trapezoid 176">
              <a:extLst>
                <a:ext uri="{FF2B5EF4-FFF2-40B4-BE49-F238E27FC236}">
                  <a16:creationId xmlns:a16="http://schemas.microsoft.com/office/drawing/2014/main" id="{EEDD94C3-C6F2-430C-83ED-9003CA2F314C}"/>
                </a:ext>
              </a:extLst>
            </p:cNvPr>
            <p:cNvSpPr/>
            <p:nvPr/>
          </p:nvSpPr>
          <p:spPr>
            <a:xfrm>
              <a:off x="3256290" y="5231555"/>
              <a:ext cx="527872" cy="746014"/>
            </a:xfrm>
            <a:prstGeom prst="trapezoid">
              <a:avLst>
                <a:gd name="adj" fmla="val 2132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10263849-62BA-451C-B197-C458827AF1E9}"/>
                </a:ext>
              </a:extLst>
            </p:cNvPr>
            <p:cNvGrpSpPr/>
            <p:nvPr/>
          </p:nvGrpSpPr>
          <p:grpSpPr>
            <a:xfrm>
              <a:off x="1962670" y="5271362"/>
              <a:ext cx="302363" cy="682663"/>
              <a:chOff x="7384246" y="2899703"/>
              <a:chExt cx="626352" cy="1351672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216" name="Rectangle: Rounded Corners 215">
                <a:extLst>
                  <a:ext uri="{FF2B5EF4-FFF2-40B4-BE49-F238E27FC236}">
                    <a16:creationId xmlns:a16="http://schemas.microsoft.com/office/drawing/2014/main" id="{1C3CCF86-B933-4353-9B3A-1DB36D4305ED}"/>
                  </a:ext>
                </a:extLst>
              </p:cNvPr>
              <p:cNvSpPr/>
              <p:nvPr/>
            </p:nvSpPr>
            <p:spPr>
              <a:xfrm>
                <a:off x="7400629" y="2939722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: Rounded Corners 216">
                <a:extLst>
                  <a:ext uri="{FF2B5EF4-FFF2-40B4-BE49-F238E27FC236}">
                    <a16:creationId xmlns:a16="http://schemas.microsoft.com/office/drawing/2014/main" id="{87141F13-5FAA-4FB3-BD57-65B1DCFB0C93}"/>
                  </a:ext>
                </a:extLst>
              </p:cNvPr>
              <p:cNvSpPr/>
              <p:nvPr/>
            </p:nvSpPr>
            <p:spPr>
              <a:xfrm>
                <a:off x="7479712" y="320802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: Rounded Corners 217">
                <a:extLst>
                  <a:ext uri="{FF2B5EF4-FFF2-40B4-BE49-F238E27FC236}">
                    <a16:creationId xmlns:a16="http://schemas.microsoft.com/office/drawing/2014/main" id="{81DFD139-9103-43FD-996F-0C33D81607F8}"/>
                  </a:ext>
                </a:extLst>
              </p:cNvPr>
              <p:cNvSpPr/>
              <p:nvPr/>
            </p:nvSpPr>
            <p:spPr>
              <a:xfrm>
                <a:off x="7589172" y="3070274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: Rounded Corners 218">
                <a:extLst>
                  <a:ext uri="{FF2B5EF4-FFF2-40B4-BE49-F238E27FC236}">
                    <a16:creationId xmlns:a16="http://schemas.microsoft.com/office/drawing/2014/main" id="{29DD79B1-E490-4CE7-872E-5D99A26FB2E2}"/>
                  </a:ext>
                </a:extLst>
              </p:cNvPr>
              <p:cNvSpPr/>
              <p:nvPr/>
            </p:nvSpPr>
            <p:spPr>
              <a:xfrm>
                <a:off x="7771871" y="3360420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: Rounded Corners 219">
                <a:extLst>
                  <a:ext uri="{FF2B5EF4-FFF2-40B4-BE49-F238E27FC236}">
                    <a16:creationId xmlns:a16="http://schemas.microsoft.com/office/drawing/2014/main" id="{C0564815-BC6C-4565-A05B-816A9361D561}"/>
                  </a:ext>
                </a:extLst>
              </p:cNvPr>
              <p:cNvSpPr/>
              <p:nvPr/>
            </p:nvSpPr>
            <p:spPr>
              <a:xfrm>
                <a:off x="7902462" y="320802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: Rounded Corners 220">
                <a:extLst>
                  <a:ext uri="{FF2B5EF4-FFF2-40B4-BE49-F238E27FC236}">
                    <a16:creationId xmlns:a16="http://schemas.microsoft.com/office/drawing/2014/main" id="{1E6B8734-96EA-42CE-9A25-027B730D03B3}"/>
                  </a:ext>
                </a:extLst>
              </p:cNvPr>
              <p:cNvSpPr/>
              <p:nvPr/>
            </p:nvSpPr>
            <p:spPr>
              <a:xfrm>
                <a:off x="7830766" y="3733215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: Rounded Corners 221">
                <a:extLst>
                  <a:ext uri="{FF2B5EF4-FFF2-40B4-BE49-F238E27FC236}">
                    <a16:creationId xmlns:a16="http://schemas.microsoft.com/office/drawing/2014/main" id="{E07C30DC-29B8-49D1-815B-87EF8DAD90A6}"/>
                  </a:ext>
                </a:extLst>
              </p:cNvPr>
              <p:cNvSpPr/>
              <p:nvPr/>
            </p:nvSpPr>
            <p:spPr>
              <a:xfrm>
                <a:off x="7673413" y="357378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: Rounded Corners 222">
                <a:extLst>
                  <a:ext uri="{FF2B5EF4-FFF2-40B4-BE49-F238E27FC236}">
                    <a16:creationId xmlns:a16="http://schemas.microsoft.com/office/drawing/2014/main" id="{DFFAE26A-2273-41E9-B826-3C556F16755D}"/>
                  </a:ext>
                </a:extLst>
              </p:cNvPr>
              <p:cNvSpPr/>
              <p:nvPr/>
            </p:nvSpPr>
            <p:spPr>
              <a:xfrm>
                <a:off x="7548206" y="3756660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: Rounded Corners 223">
                <a:extLst>
                  <a:ext uri="{FF2B5EF4-FFF2-40B4-BE49-F238E27FC236}">
                    <a16:creationId xmlns:a16="http://schemas.microsoft.com/office/drawing/2014/main" id="{F03B1CCC-644F-4515-AE4F-AEB9ED345D42}"/>
                  </a:ext>
                </a:extLst>
              </p:cNvPr>
              <p:cNvSpPr/>
              <p:nvPr/>
            </p:nvSpPr>
            <p:spPr>
              <a:xfrm>
                <a:off x="7384246" y="3865978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: Rounded Corners 224">
                <a:extLst>
                  <a:ext uri="{FF2B5EF4-FFF2-40B4-BE49-F238E27FC236}">
                    <a16:creationId xmlns:a16="http://schemas.microsoft.com/office/drawing/2014/main" id="{7BCF6C98-A966-462D-88A5-DAD346C3ADEB}"/>
                  </a:ext>
                </a:extLst>
              </p:cNvPr>
              <p:cNvSpPr/>
              <p:nvPr/>
            </p:nvSpPr>
            <p:spPr>
              <a:xfrm>
                <a:off x="7830765" y="2899703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: Rounded Corners 225">
                <a:extLst>
                  <a:ext uri="{FF2B5EF4-FFF2-40B4-BE49-F238E27FC236}">
                    <a16:creationId xmlns:a16="http://schemas.microsoft.com/office/drawing/2014/main" id="{DDB596CA-184F-40A2-9566-DF961E600637}"/>
                  </a:ext>
                </a:extLst>
              </p:cNvPr>
              <p:cNvSpPr/>
              <p:nvPr/>
            </p:nvSpPr>
            <p:spPr>
              <a:xfrm>
                <a:off x="7983166" y="3885615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A739D00F-806A-4BB7-8A2F-1DFE0310997B}"/>
                </a:ext>
              </a:extLst>
            </p:cNvPr>
            <p:cNvGrpSpPr/>
            <p:nvPr/>
          </p:nvGrpSpPr>
          <p:grpSpPr>
            <a:xfrm>
              <a:off x="2430707" y="5271362"/>
              <a:ext cx="302363" cy="682663"/>
              <a:chOff x="7384246" y="2899703"/>
              <a:chExt cx="626352" cy="1351672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205" name="Rectangle: Rounded Corners 204">
                <a:extLst>
                  <a:ext uri="{FF2B5EF4-FFF2-40B4-BE49-F238E27FC236}">
                    <a16:creationId xmlns:a16="http://schemas.microsoft.com/office/drawing/2014/main" id="{1452CDC8-7256-4FF3-8FED-628116B53909}"/>
                  </a:ext>
                </a:extLst>
              </p:cNvPr>
              <p:cNvSpPr/>
              <p:nvPr/>
            </p:nvSpPr>
            <p:spPr>
              <a:xfrm>
                <a:off x="7400629" y="2939722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: Rounded Corners 205">
                <a:extLst>
                  <a:ext uri="{FF2B5EF4-FFF2-40B4-BE49-F238E27FC236}">
                    <a16:creationId xmlns:a16="http://schemas.microsoft.com/office/drawing/2014/main" id="{BC5E81AA-5663-4DA9-9089-741502B53958}"/>
                  </a:ext>
                </a:extLst>
              </p:cNvPr>
              <p:cNvSpPr/>
              <p:nvPr/>
            </p:nvSpPr>
            <p:spPr>
              <a:xfrm>
                <a:off x="7479712" y="320802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: Rounded Corners 206">
                <a:extLst>
                  <a:ext uri="{FF2B5EF4-FFF2-40B4-BE49-F238E27FC236}">
                    <a16:creationId xmlns:a16="http://schemas.microsoft.com/office/drawing/2014/main" id="{8DC76A4B-48E7-498C-B613-19DA314AA69A}"/>
                  </a:ext>
                </a:extLst>
              </p:cNvPr>
              <p:cNvSpPr/>
              <p:nvPr/>
            </p:nvSpPr>
            <p:spPr>
              <a:xfrm>
                <a:off x="7589172" y="3070274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: Rounded Corners 207">
                <a:extLst>
                  <a:ext uri="{FF2B5EF4-FFF2-40B4-BE49-F238E27FC236}">
                    <a16:creationId xmlns:a16="http://schemas.microsoft.com/office/drawing/2014/main" id="{C74E88BB-2AD8-434B-B25A-206207DF1CCD}"/>
                  </a:ext>
                </a:extLst>
              </p:cNvPr>
              <p:cNvSpPr/>
              <p:nvPr/>
            </p:nvSpPr>
            <p:spPr>
              <a:xfrm>
                <a:off x="7771871" y="3360420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: Rounded Corners 208">
                <a:extLst>
                  <a:ext uri="{FF2B5EF4-FFF2-40B4-BE49-F238E27FC236}">
                    <a16:creationId xmlns:a16="http://schemas.microsoft.com/office/drawing/2014/main" id="{581F9D7B-C759-4535-A839-2ABC111149AB}"/>
                  </a:ext>
                </a:extLst>
              </p:cNvPr>
              <p:cNvSpPr/>
              <p:nvPr/>
            </p:nvSpPr>
            <p:spPr>
              <a:xfrm>
                <a:off x="7902462" y="320802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: Rounded Corners 209">
                <a:extLst>
                  <a:ext uri="{FF2B5EF4-FFF2-40B4-BE49-F238E27FC236}">
                    <a16:creationId xmlns:a16="http://schemas.microsoft.com/office/drawing/2014/main" id="{99965AFF-E5B1-498B-85E2-5B4EEC535799}"/>
                  </a:ext>
                </a:extLst>
              </p:cNvPr>
              <p:cNvSpPr/>
              <p:nvPr/>
            </p:nvSpPr>
            <p:spPr>
              <a:xfrm>
                <a:off x="7830766" y="3733215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: Rounded Corners 210">
                <a:extLst>
                  <a:ext uri="{FF2B5EF4-FFF2-40B4-BE49-F238E27FC236}">
                    <a16:creationId xmlns:a16="http://schemas.microsoft.com/office/drawing/2014/main" id="{4708C725-A8B0-4EDB-8101-C8AEF888CA11}"/>
                  </a:ext>
                </a:extLst>
              </p:cNvPr>
              <p:cNvSpPr/>
              <p:nvPr/>
            </p:nvSpPr>
            <p:spPr>
              <a:xfrm>
                <a:off x="7673413" y="357378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: Rounded Corners 211">
                <a:extLst>
                  <a:ext uri="{FF2B5EF4-FFF2-40B4-BE49-F238E27FC236}">
                    <a16:creationId xmlns:a16="http://schemas.microsoft.com/office/drawing/2014/main" id="{0014FCF2-64F3-4347-99CD-10D4874CB1C6}"/>
                  </a:ext>
                </a:extLst>
              </p:cNvPr>
              <p:cNvSpPr/>
              <p:nvPr/>
            </p:nvSpPr>
            <p:spPr>
              <a:xfrm>
                <a:off x="7548206" y="3756660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: Rounded Corners 212">
                <a:extLst>
                  <a:ext uri="{FF2B5EF4-FFF2-40B4-BE49-F238E27FC236}">
                    <a16:creationId xmlns:a16="http://schemas.microsoft.com/office/drawing/2014/main" id="{427272FB-D869-4B2F-BE88-D85A2175569F}"/>
                  </a:ext>
                </a:extLst>
              </p:cNvPr>
              <p:cNvSpPr/>
              <p:nvPr/>
            </p:nvSpPr>
            <p:spPr>
              <a:xfrm>
                <a:off x="7384246" y="3865978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: Rounded Corners 213">
                <a:extLst>
                  <a:ext uri="{FF2B5EF4-FFF2-40B4-BE49-F238E27FC236}">
                    <a16:creationId xmlns:a16="http://schemas.microsoft.com/office/drawing/2014/main" id="{1B17C44F-98D1-4AC8-8120-2C369056386F}"/>
                  </a:ext>
                </a:extLst>
              </p:cNvPr>
              <p:cNvSpPr/>
              <p:nvPr/>
            </p:nvSpPr>
            <p:spPr>
              <a:xfrm>
                <a:off x="7830765" y="2899703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: Rounded Corners 214">
                <a:extLst>
                  <a:ext uri="{FF2B5EF4-FFF2-40B4-BE49-F238E27FC236}">
                    <a16:creationId xmlns:a16="http://schemas.microsoft.com/office/drawing/2014/main" id="{10C4F26E-FC0C-4D71-A43D-DB65E27F3EC6}"/>
                  </a:ext>
                </a:extLst>
              </p:cNvPr>
              <p:cNvSpPr/>
              <p:nvPr/>
            </p:nvSpPr>
            <p:spPr>
              <a:xfrm>
                <a:off x="7983166" y="3885615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795CDE37-3FBD-418F-9733-EB19520F4D28}"/>
                </a:ext>
              </a:extLst>
            </p:cNvPr>
            <p:cNvGrpSpPr/>
            <p:nvPr/>
          </p:nvGrpSpPr>
          <p:grpSpPr>
            <a:xfrm>
              <a:off x="2898745" y="5271362"/>
              <a:ext cx="302363" cy="682663"/>
              <a:chOff x="7384246" y="2899703"/>
              <a:chExt cx="626352" cy="1351672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194" name="Rectangle: Rounded Corners 193">
                <a:extLst>
                  <a:ext uri="{FF2B5EF4-FFF2-40B4-BE49-F238E27FC236}">
                    <a16:creationId xmlns:a16="http://schemas.microsoft.com/office/drawing/2014/main" id="{B0B55251-2755-45E1-BF60-CED61EF0A96A}"/>
                  </a:ext>
                </a:extLst>
              </p:cNvPr>
              <p:cNvSpPr/>
              <p:nvPr/>
            </p:nvSpPr>
            <p:spPr>
              <a:xfrm>
                <a:off x="7400629" y="2939722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: Rounded Corners 194">
                <a:extLst>
                  <a:ext uri="{FF2B5EF4-FFF2-40B4-BE49-F238E27FC236}">
                    <a16:creationId xmlns:a16="http://schemas.microsoft.com/office/drawing/2014/main" id="{C4BD85E7-71FA-4639-ADC4-DEC534FBAE4E}"/>
                  </a:ext>
                </a:extLst>
              </p:cNvPr>
              <p:cNvSpPr/>
              <p:nvPr/>
            </p:nvSpPr>
            <p:spPr>
              <a:xfrm>
                <a:off x="7479712" y="320802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: Rounded Corners 195">
                <a:extLst>
                  <a:ext uri="{FF2B5EF4-FFF2-40B4-BE49-F238E27FC236}">
                    <a16:creationId xmlns:a16="http://schemas.microsoft.com/office/drawing/2014/main" id="{F734DBF5-03CF-4F1E-A840-2ED796BBEE13}"/>
                  </a:ext>
                </a:extLst>
              </p:cNvPr>
              <p:cNvSpPr/>
              <p:nvPr/>
            </p:nvSpPr>
            <p:spPr>
              <a:xfrm>
                <a:off x="7589172" y="3070274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: Rounded Corners 196">
                <a:extLst>
                  <a:ext uri="{FF2B5EF4-FFF2-40B4-BE49-F238E27FC236}">
                    <a16:creationId xmlns:a16="http://schemas.microsoft.com/office/drawing/2014/main" id="{819B77A2-DFA0-4E71-BCD0-881DF33D51A4}"/>
                  </a:ext>
                </a:extLst>
              </p:cNvPr>
              <p:cNvSpPr/>
              <p:nvPr/>
            </p:nvSpPr>
            <p:spPr>
              <a:xfrm>
                <a:off x="7771871" y="3360420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: Rounded Corners 197">
                <a:extLst>
                  <a:ext uri="{FF2B5EF4-FFF2-40B4-BE49-F238E27FC236}">
                    <a16:creationId xmlns:a16="http://schemas.microsoft.com/office/drawing/2014/main" id="{0129183D-51EB-4B5B-A106-2120213FDF06}"/>
                  </a:ext>
                </a:extLst>
              </p:cNvPr>
              <p:cNvSpPr/>
              <p:nvPr/>
            </p:nvSpPr>
            <p:spPr>
              <a:xfrm>
                <a:off x="7902462" y="320802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: Rounded Corners 198">
                <a:extLst>
                  <a:ext uri="{FF2B5EF4-FFF2-40B4-BE49-F238E27FC236}">
                    <a16:creationId xmlns:a16="http://schemas.microsoft.com/office/drawing/2014/main" id="{1E4B72F1-462E-4E33-A05B-B2E233933E3B}"/>
                  </a:ext>
                </a:extLst>
              </p:cNvPr>
              <p:cNvSpPr/>
              <p:nvPr/>
            </p:nvSpPr>
            <p:spPr>
              <a:xfrm>
                <a:off x="7830766" y="3733215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: Rounded Corners 199">
                <a:extLst>
                  <a:ext uri="{FF2B5EF4-FFF2-40B4-BE49-F238E27FC236}">
                    <a16:creationId xmlns:a16="http://schemas.microsoft.com/office/drawing/2014/main" id="{4E4D23D5-B4A7-4958-8C67-5AD58C8D8ED0}"/>
                  </a:ext>
                </a:extLst>
              </p:cNvPr>
              <p:cNvSpPr/>
              <p:nvPr/>
            </p:nvSpPr>
            <p:spPr>
              <a:xfrm>
                <a:off x="7673413" y="357378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: Rounded Corners 200">
                <a:extLst>
                  <a:ext uri="{FF2B5EF4-FFF2-40B4-BE49-F238E27FC236}">
                    <a16:creationId xmlns:a16="http://schemas.microsoft.com/office/drawing/2014/main" id="{347D933A-BDB5-4645-9BBC-CCC53170E1E6}"/>
                  </a:ext>
                </a:extLst>
              </p:cNvPr>
              <p:cNvSpPr/>
              <p:nvPr/>
            </p:nvSpPr>
            <p:spPr>
              <a:xfrm>
                <a:off x="7548206" y="3756660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: Rounded Corners 201">
                <a:extLst>
                  <a:ext uri="{FF2B5EF4-FFF2-40B4-BE49-F238E27FC236}">
                    <a16:creationId xmlns:a16="http://schemas.microsoft.com/office/drawing/2014/main" id="{1E91E59F-A2A6-4689-8835-8529250C6087}"/>
                  </a:ext>
                </a:extLst>
              </p:cNvPr>
              <p:cNvSpPr/>
              <p:nvPr/>
            </p:nvSpPr>
            <p:spPr>
              <a:xfrm>
                <a:off x="7384246" y="3865978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: Rounded Corners 202">
                <a:extLst>
                  <a:ext uri="{FF2B5EF4-FFF2-40B4-BE49-F238E27FC236}">
                    <a16:creationId xmlns:a16="http://schemas.microsoft.com/office/drawing/2014/main" id="{9029F5D9-8869-4528-BA56-D6330F118906}"/>
                  </a:ext>
                </a:extLst>
              </p:cNvPr>
              <p:cNvSpPr/>
              <p:nvPr/>
            </p:nvSpPr>
            <p:spPr>
              <a:xfrm>
                <a:off x="7830765" y="2899703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: Rounded Corners 203">
                <a:extLst>
                  <a:ext uri="{FF2B5EF4-FFF2-40B4-BE49-F238E27FC236}">
                    <a16:creationId xmlns:a16="http://schemas.microsoft.com/office/drawing/2014/main" id="{E1D524B3-9CE4-4E06-BF06-EDFB751E86E3}"/>
                  </a:ext>
                </a:extLst>
              </p:cNvPr>
              <p:cNvSpPr/>
              <p:nvPr/>
            </p:nvSpPr>
            <p:spPr>
              <a:xfrm>
                <a:off x="7983166" y="3885615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12D0751E-48A5-4D26-8896-4EB7C15FEE9B}"/>
                </a:ext>
              </a:extLst>
            </p:cNvPr>
            <p:cNvGrpSpPr/>
            <p:nvPr/>
          </p:nvGrpSpPr>
          <p:grpSpPr>
            <a:xfrm>
              <a:off x="3366783" y="5271362"/>
              <a:ext cx="302363" cy="682663"/>
              <a:chOff x="7384246" y="2899703"/>
              <a:chExt cx="626352" cy="1351672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183" name="Rectangle: Rounded Corners 182">
                <a:extLst>
                  <a:ext uri="{FF2B5EF4-FFF2-40B4-BE49-F238E27FC236}">
                    <a16:creationId xmlns:a16="http://schemas.microsoft.com/office/drawing/2014/main" id="{0CE97A67-E510-43E1-9065-73B309F363B2}"/>
                  </a:ext>
                </a:extLst>
              </p:cNvPr>
              <p:cNvSpPr/>
              <p:nvPr/>
            </p:nvSpPr>
            <p:spPr>
              <a:xfrm>
                <a:off x="7400629" y="2939722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: Rounded Corners 183">
                <a:extLst>
                  <a:ext uri="{FF2B5EF4-FFF2-40B4-BE49-F238E27FC236}">
                    <a16:creationId xmlns:a16="http://schemas.microsoft.com/office/drawing/2014/main" id="{D05D845F-EC26-43B5-83C8-05AA7E02D077}"/>
                  </a:ext>
                </a:extLst>
              </p:cNvPr>
              <p:cNvSpPr/>
              <p:nvPr/>
            </p:nvSpPr>
            <p:spPr>
              <a:xfrm>
                <a:off x="7479712" y="320802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: Rounded Corners 184">
                <a:extLst>
                  <a:ext uri="{FF2B5EF4-FFF2-40B4-BE49-F238E27FC236}">
                    <a16:creationId xmlns:a16="http://schemas.microsoft.com/office/drawing/2014/main" id="{716D805E-88CA-4423-9482-CAF413AA40A5}"/>
                  </a:ext>
                </a:extLst>
              </p:cNvPr>
              <p:cNvSpPr/>
              <p:nvPr/>
            </p:nvSpPr>
            <p:spPr>
              <a:xfrm>
                <a:off x="7589172" y="3070274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: Rounded Corners 185">
                <a:extLst>
                  <a:ext uri="{FF2B5EF4-FFF2-40B4-BE49-F238E27FC236}">
                    <a16:creationId xmlns:a16="http://schemas.microsoft.com/office/drawing/2014/main" id="{DBC13362-F944-4171-801C-366C3F5A5EEA}"/>
                  </a:ext>
                </a:extLst>
              </p:cNvPr>
              <p:cNvSpPr/>
              <p:nvPr/>
            </p:nvSpPr>
            <p:spPr>
              <a:xfrm>
                <a:off x="7771871" y="3360420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: Rounded Corners 186">
                <a:extLst>
                  <a:ext uri="{FF2B5EF4-FFF2-40B4-BE49-F238E27FC236}">
                    <a16:creationId xmlns:a16="http://schemas.microsoft.com/office/drawing/2014/main" id="{4F66B606-A82B-4BD3-A624-3B73E4B2FF55}"/>
                  </a:ext>
                </a:extLst>
              </p:cNvPr>
              <p:cNvSpPr/>
              <p:nvPr/>
            </p:nvSpPr>
            <p:spPr>
              <a:xfrm>
                <a:off x="7902462" y="320802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: Rounded Corners 187">
                <a:extLst>
                  <a:ext uri="{FF2B5EF4-FFF2-40B4-BE49-F238E27FC236}">
                    <a16:creationId xmlns:a16="http://schemas.microsoft.com/office/drawing/2014/main" id="{3BEFD1C3-6970-4F5D-AC99-B87C07A11B1D}"/>
                  </a:ext>
                </a:extLst>
              </p:cNvPr>
              <p:cNvSpPr/>
              <p:nvPr/>
            </p:nvSpPr>
            <p:spPr>
              <a:xfrm>
                <a:off x="7830766" y="3733215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: Rounded Corners 188">
                <a:extLst>
                  <a:ext uri="{FF2B5EF4-FFF2-40B4-BE49-F238E27FC236}">
                    <a16:creationId xmlns:a16="http://schemas.microsoft.com/office/drawing/2014/main" id="{A9F7D3E2-7B87-4B44-864D-C1943A2E6A55}"/>
                  </a:ext>
                </a:extLst>
              </p:cNvPr>
              <p:cNvSpPr/>
              <p:nvPr/>
            </p:nvSpPr>
            <p:spPr>
              <a:xfrm>
                <a:off x="7673413" y="357378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: Rounded Corners 189">
                <a:extLst>
                  <a:ext uri="{FF2B5EF4-FFF2-40B4-BE49-F238E27FC236}">
                    <a16:creationId xmlns:a16="http://schemas.microsoft.com/office/drawing/2014/main" id="{C25A9BF3-0A32-4742-BE9A-F77C9AFEFA3A}"/>
                  </a:ext>
                </a:extLst>
              </p:cNvPr>
              <p:cNvSpPr/>
              <p:nvPr/>
            </p:nvSpPr>
            <p:spPr>
              <a:xfrm>
                <a:off x="7548206" y="3756660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: Rounded Corners 190">
                <a:extLst>
                  <a:ext uri="{FF2B5EF4-FFF2-40B4-BE49-F238E27FC236}">
                    <a16:creationId xmlns:a16="http://schemas.microsoft.com/office/drawing/2014/main" id="{E77F2A87-AE22-481A-A853-243B8DA7D6C8}"/>
                  </a:ext>
                </a:extLst>
              </p:cNvPr>
              <p:cNvSpPr/>
              <p:nvPr/>
            </p:nvSpPr>
            <p:spPr>
              <a:xfrm>
                <a:off x="7384246" y="3865978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: Rounded Corners 191">
                <a:extLst>
                  <a:ext uri="{FF2B5EF4-FFF2-40B4-BE49-F238E27FC236}">
                    <a16:creationId xmlns:a16="http://schemas.microsoft.com/office/drawing/2014/main" id="{6FDC3D30-5BA1-4BE7-BFC0-A55999B69580}"/>
                  </a:ext>
                </a:extLst>
              </p:cNvPr>
              <p:cNvSpPr/>
              <p:nvPr/>
            </p:nvSpPr>
            <p:spPr>
              <a:xfrm>
                <a:off x="7830765" y="2899703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: Rounded Corners 192">
                <a:extLst>
                  <a:ext uri="{FF2B5EF4-FFF2-40B4-BE49-F238E27FC236}">
                    <a16:creationId xmlns:a16="http://schemas.microsoft.com/office/drawing/2014/main" id="{112E3405-B4AA-4531-BCBA-8323FCD79172}"/>
                  </a:ext>
                </a:extLst>
              </p:cNvPr>
              <p:cNvSpPr/>
              <p:nvPr/>
            </p:nvSpPr>
            <p:spPr>
              <a:xfrm>
                <a:off x="7983166" y="3885615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82" name="Graphic 181">
              <a:extLst>
                <a:ext uri="{FF2B5EF4-FFF2-40B4-BE49-F238E27FC236}">
                  <a16:creationId xmlns:a16="http://schemas.microsoft.com/office/drawing/2014/main" id="{9F8183D3-839A-4097-B592-2553D3685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43781" y="5671824"/>
              <a:ext cx="1940381" cy="308648"/>
            </a:xfrm>
            <a:prstGeom prst="rect">
              <a:avLst/>
            </a:prstGeom>
          </p:spPr>
        </p:pic>
      </p:grpSp>
      <p:sp>
        <p:nvSpPr>
          <p:cNvPr id="239" name="Freeform: Shape 238">
            <a:extLst>
              <a:ext uri="{FF2B5EF4-FFF2-40B4-BE49-F238E27FC236}">
                <a16:creationId xmlns:a16="http://schemas.microsoft.com/office/drawing/2014/main" id="{60A7BAFE-4515-426B-B889-AB845EEA69F9}"/>
              </a:ext>
            </a:extLst>
          </p:cNvPr>
          <p:cNvSpPr/>
          <p:nvPr/>
        </p:nvSpPr>
        <p:spPr>
          <a:xfrm flipH="1">
            <a:off x="11050984" y="2909873"/>
            <a:ext cx="630105" cy="944460"/>
          </a:xfrm>
          <a:custGeom>
            <a:avLst/>
            <a:gdLst>
              <a:gd name="connsiteX0" fmla="*/ 501893 w 892078"/>
              <a:gd name="connsiteY0" fmla="*/ 0 h 1332338"/>
              <a:gd name="connsiteX1" fmla="*/ 498205 w 892078"/>
              <a:gd name="connsiteY1" fmla="*/ 53000 h 1332338"/>
              <a:gd name="connsiteX2" fmla="*/ 456830 w 892078"/>
              <a:gd name="connsiteY2" fmla="*/ 120945 h 1332338"/>
              <a:gd name="connsiteX3" fmla="*/ 387912 w 892078"/>
              <a:gd name="connsiteY3" fmla="*/ 218109 h 1332338"/>
              <a:gd name="connsiteX4" fmla="*/ 391667 w 892078"/>
              <a:gd name="connsiteY4" fmla="*/ 334412 h 1332338"/>
              <a:gd name="connsiteX5" fmla="*/ 407219 w 892078"/>
              <a:gd name="connsiteY5" fmla="*/ 351214 h 1332338"/>
              <a:gd name="connsiteX6" fmla="*/ 413637 w 892078"/>
              <a:gd name="connsiteY6" fmla="*/ 474030 h 1332338"/>
              <a:gd name="connsiteX7" fmla="*/ 416812 w 892078"/>
              <a:gd name="connsiteY7" fmla="*/ 504492 h 1332338"/>
              <a:gd name="connsiteX8" fmla="*/ 402754 w 892078"/>
              <a:gd name="connsiteY8" fmla="*/ 505610 h 1332338"/>
              <a:gd name="connsiteX9" fmla="*/ 369924 w 892078"/>
              <a:gd name="connsiteY9" fmla="*/ 475906 h 1332338"/>
              <a:gd name="connsiteX10" fmla="*/ 126043 w 892078"/>
              <a:gd name="connsiteY10" fmla="*/ 282053 h 1332338"/>
              <a:gd name="connsiteX11" fmla="*/ 204209 w 892078"/>
              <a:gd name="connsiteY11" fmla="*/ 408681 h 1332338"/>
              <a:gd name="connsiteX12" fmla="*/ 344910 w 892078"/>
              <a:gd name="connsiteY12" fmla="*/ 500918 h 1332338"/>
              <a:gd name="connsiteX13" fmla="*/ 418387 w 892078"/>
              <a:gd name="connsiteY13" fmla="*/ 565015 h 1332338"/>
              <a:gd name="connsiteX14" fmla="*/ 404318 w 892078"/>
              <a:gd name="connsiteY14" fmla="*/ 841726 h 1332338"/>
              <a:gd name="connsiteX15" fmla="*/ 354290 w 892078"/>
              <a:gd name="connsiteY15" fmla="*/ 830783 h 1332338"/>
              <a:gd name="connsiteX16" fmla="*/ 353526 w 892078"/>
              <a:gd name="connsiteY16" fmla="*/ 831058 h 1332338"/>
              <a:gd name="connsiteX17" fmla="*/ 350580 w 892078"/>
              <a:gd name="connsiteY17" fmla="*/ 827584 h 1332338"/>
              <a:gd name="connsiteX18" fmla="*/ 347061 w 892078"/>
              <a:gd name="connsiteY18" fmla="*/ 800105 h 1332338"/>
              <a:gd name="connsiteX19" fmla="*/ 281402 w 892078"/>
              <a:gd name="connsiteY19" fmla="*/ 603126 h 1332338"/>
              <a:gd name="connsiteX20" fmla="*/ 0 w 892078"/>
              <a:gd name="connsiteY20" fmla="*/ 531211 h 1332338"/>
              <a:gd name="connsiteX21" fmla="*/ 87546 w 892078"/>
              <a:gd name="connsiteY21" fmla="*/ 639081 h 1332338"/>
              <a:gd name="connsiteX22" fmla="*/ 156335 w 892078"/>
              <a:gd name="connsiteY22" fmla="*/ 770401 h 1332338"/>
              <a:gd name="connsiteX23" fmla="*/ 309542 w 892078"/>
              <a:gd name="connsiteY23" fmla="*/ 829808 h 1332338"/>
              <a:gd name="connsiteX24" fmla="*/ 340979 w 892078"/>
              <a:gd name="connsiteY24" fmla="*/ 837942 h 1332338"/>
              <a:gd name="connsiteX25" fmla="*/ 348283 w 892078"/>
              <a:gd name="connsiteY25" fmla="*/ 838787 h 1332338"/>
              <a:gd name="connsiteX26" fmla="*/ 348036 w 892078"/>
              <a:gd name="connsiteY26" fmla="*/ 840162 h 1332338"/>
              <a:gd name="connsiteX27" fmla="*/ 405880 w 892078"/>
              <a:gd name="connsiteY27" fmla="*/ 949596 h 1332338"/>
              <a:gd name="connsiteX28" fmla="*/ 392717 w 892078"/>
              <a:gd name="connsiteY28" fmla="*/ 1332338 h 1332338"/>
              <a:gd name="connsiteX29" fmla="*/ 473368 w 892078"/>
              <a:gd name="connsiteY29" fmla="*/ 1332338 h 1332338"/>
              <a:gd name="connsiteX30" fmla="*/ 463724 w 892078"/>
              <a:gd name="connsiteY30" fmla="*/ 999622 h 1332338"/>
              <a:gd name="connsiteX31" fmla="*/ 476231 w 892078"/>
              <a:gd name="connsiteY31" fmla="*/ 908949 h 1332338"/>
              <a:gd name="connsiteX32" fmla="*/ 523131 w 892078"/>
              <a:gd name="connsiteY32" fmla="*/ 880809 h 1332338"/>
              <a:gd name="connsiteX33" fmla="*/ 827981 w 892078"/>
              <a:gd name="connsiteY33" fmla="*/ 722913 h 1332338"/>
              <a:gd name="connsiteX34" fmla="*/ 892078 w 892078"/>
              <a:gd name="connsiteY34" fmla="*/ 391486 h 1332338"/>
              <a:gd name="connsiteX35" fmla="*/ 671648 w 892078"/>
              <a:gd name="connsiteY35" fmla="*/ 560326 h 1332338"/>
              <a:gd name="connsiteX36" fmla="*/ 535636 w 892078"/>
              <a:gd name="connsiteY36" fmla="*/ 646309 h 1332338"/>
              <a:gd name="connsiteX37" fmla="*/ 480920 w 892078"/>
              <a:gd name="connsiteY37" fmla="*/ 830783 h 1332338"/>
              <a:gd name="connsiteX38" fmla="*/ 448091 w 892078"/>
              <a:gd name="connsiteY38" fmla="*/ 882373 h 1332338"/>
              <a:gd name="connsiteX39" fmla="*/ 448091 w 892078"/>
              <a:gd name="connsiteY39" fmla="*/ 608790 h 1332338"/>
              <a:gd name="connsiteX40" fmla="*/ 513752 w 892078"/>
              <a:gd name="connsiteY40" fmla="*/ 546257 h 1332338"/>
              <a:gd name="connsiteX41" fmla="*/ 582537 w 892078"/>
              <a:gd name="connsiteY41" fmla="*/ 540003 h 1332338"/>
              <a:gd name="connsiteX42" fmla="*/ 748253 w 892078"/>
              <a:gd name="connsiteY42" fmla="*/ 207012 h 1332338"/>
              <a:gd name="connsiteX43" fmla="*/ 596608 w 892078"/>
              <a:gd name="connsiteY43" fmla="*/ 313318 h 1332338"/>
              <a:gd name="connsiteX44" fmla="*/ 451217 w 892078"/>
              <a:gd name="connsiteY44" fmla="*/ 482159 h 1332338"/>
              <a:gd name="connsiteX45" fmla="*/ 445183 w 892078"/>
              <a:gd name="connsiteY45" fmla="*/ 497255 h 1332338"/>
              <a:gd name="connsiteX46" fmla="*/ 439086 w 892078"/>
              <a:gd name="connsiteY46" fmla="*/ 500090 h 1332338"/>
              <a:gd name="connsiteX47" fmla="*/ 435706 w 892078"/>
              <a:gd name="connsiteY47" fmla="*/ 482384 h 1332338"/>
              <a:gd name="connsiteX48" fmla="*/ 420305 w 892078"/>
              <a:gd name="connsiteY48" fmla="*/ 370688 h 1332338"/>
              <a:gd name="connsiteX49" fmla="*/ 426244 w 892078"/>
              <a:gd name="connsiteY49" fmla="*/ 360755 h 1332338"/>
              <a:gd name="connsiteX50" fmla="*/ 485748 w 892078"/>
              <a:gd name="connsiteY50" fmla="*/ 335852 h 1332338"/>
              <a:gd name="connsiteX51" fmla="*/ 556629 w 892078"/>
              <a:gd name="connsiteY51" fmla="*/ 224791 h 1332338"/>
              <a:gd name="connsiteX52" fmla="*/ 533558 w 892078"/>
              <a:gd name="connsiteY52" fmla="*/ 68029 h 1332338"/>
              <a:gd name="connsiteX53" fmla="*/ 501893 w 892078"/>
              <a:gd name="connsiteY53" fmla="*/ 0 h 133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92078" h="1332338">
                <a:moveTo>
                  <a:pt x="501893" y="0"/>
                </a:moveTo>
                <a:cubicBezTo>
                  <a:pt x="505496" y="20041"/>
                  <a:pt x="503339" y="36518"/>
                  <a:pt x="498205" y="53000"/>
                </a:cubicBezTo>
                <a:cubicBezTo>
                  <a:pt x="489909" y="79014"/>
                  <a:pt x="474662" y="101069"/>
                  <a:pt x="456830" y="120945"/>
                </a:cubicBezTo>
                <a:cubicBezTo>
                  <a:pt x="430082" y="150759"/>
                  <a:pt x="404129" y="181166"/>
                  <a:pt x="387912" y="218109"/>
                </a:cubicBezTo>
                <a:cubicBezTo>
                  <a:pt x="370904" y="257435"/>
                  <a:pt x="367592" y="296342"/>
                  <a:pt x="391667" y="334412"/>
                </a:cubicBezTo>
                <a:cubicBezTo>
                  <a:pt x="396044" y="341153"/>
                  <a:pt x="402085" y="346893"/>
                  <a:pt x="407219" y="351214"/>
                </a:cubicBezTo>
                <a:cubicBezTo>
                  <a:pt x="406074" y="380095"/>
                  <a:pt x="409823" y="433373"/>
                  <a:pt x="413637" y="474030"/>
                </a:cubicBezTo>
                <a:lnTo>
                  <a:pt x="416812" y="504492"/>
                </a:lnTo>
                <a:lnTo>
                  <a:pt x="402754" y="505610"/>
                </a:lnTo>
                <a:cubicBezTo>
                  <a:pt x="393375" y="507174"/>
                  <a:pt x="371487" y="502482"/>
                  <a:pt x="369924" y="475906"/>
                </a:cubicBezTo>
                <a:cubicBezTo>
                  <a:pt x="358979" y="328953"/>
                  <a:pt x="269870" y="258602"/>
                  <a:pt x="126043" y="282053"/>
                </a:cubicBezTo>
                <a:cubicBezTo>
                  <a:pt x="168253" y="316446"/>
                  <a:pt x="180759" y="364908"/>
                  <a:pt x="204209" y="408681"/>
                </a:cubicBezTo>
                <a:cubicBezTo>
                  <a:pt x="232351" y="463399"/>
                  <a:pt x="265180" y="511863"/>
                  <a:pt x="344910" y="500918"/>
                </a:cubicBezTo>
                <a:cubicBezTo>
                  <a:pt x="371487" y="496228"/>
                  <a:pt x="423077" y="507174"/>
                  <a:pt x="418387" y="565015"/>
                </a:cubicBezTo>
                <a:cubicBezTo>
                  <a:pt x="412133" y="655690"/>
                  <a:pt x="409008" y="747925"/>
                  <a:pt x="404318" y="841726"/>
                </a:cubicBezTo>
                <a:cubicBezTo>
                  <a:pt x="387119" y="838598"/>
                  <a:pt x="371487" y="833909"/>
                  <a:pt x="354290" y="830783"/>
                </a:cubicBezTo>
                <a:lnTo>
                  <a:pt x="353526" y="831058"/>
                </a:lnTo>
                <a:lnTo>
                  <a:pt x="350580" y="827584"/>
                </a:lnTo>
                <a:cubicBezTo>
                  <a:pt x="345889" y="820623"/>
                  <a:pt x="344717" y="813002"/>
                  <a:pt x="347061" y="800105"/>
                </a:cubicBezTo>
                <a:cubicBezTo>
                  <a:pt x="362694" y="723500"/>
                  <a:pt x="339244" y="656278"/>
                  <a:pt x="281402" y="603126"/>
                </a:cubicBezTo>
                <a:cubicBezTo>
                  <a:pt x="218869" y="545282"/>
                  <a:pt x="87546" y="512451"/>
                  <a:pt x="0" y="531211"/>
                </a:cubicBezTo>
                <a:cubicBezTo>
                  <a:pt x="43773" y="554661"/>
                  <a:pt x="68787" y="595308"/>
                  <a:pt x="87546" y="639081"/>
                </a:cubicBezTo>
                <a:cubicBezTo>
                  <a:pt x="106307" y="684418"/>
                  <a:pt x="123503" y="731318"/>
                  <a:pt x="156335" y="770401"/>
                </a:cubicBezTo>
                <a:cubicBezTo>
                  <a:pt x="196980" y="818865"/>
                  <a:pt x="240755" y="856384"/>
                  <a:pt x="309542" y="829808"/>
                </a:cubicBezTo>
                <a:cubicBezTo>
                  <a:pt x="322440" y="823945"/>
                  <a:pt x="330940" y="833912"/>
                  <a:pt x="340979" y="837942"/>
                </a:cubicBezTo>
                <a:lnTo>
                  <a:pt x="348283" y="838787"/>
                </a:lnTo>
                <a:lnTo>
                  <a:pt x="348036" y="840162"/>
                </a:lnTo>
                <a:cubicBezTo>
                  <a:pt x="404318" y="857359"/>
                  <a:pt x="409008" y="898006"/>
                  <a:pt x="405880" y="949596"/>
                </a:cubicBezTo>
                <a:lnTo>
                  <a:pt x="392717" y="1332338"/>
                </a:lnTo>
                <a:lnTo>
                  <a:pt x="473368" y="1332338"/>
                </a:lnTo>
                <a:lnTo>
                  <a:pt x="463724" y="999622"/>
                </a:lnTo>
                <a:cubicBezTo>
                  <a:pt x="463724" y="968357"/>
                  <a:pt x="463724" y="938653"/>
                  <a:pt x="476231" y="908949"/>
                </a:cubicBezTo>
                <a:cubicBezTo>
                  <a:pt x="485610" y="887063"/>
                  <a:pt x="490302" y="874556"/>
                  <a:pt x="523131" y="880809"/>
                </a:cubicBezTo>
                <a:cubicBezTo>
                  <a:pt x="652888" y="904260"/>
                  <a:pt x="767011" y="840162"/>
                  <a:pt x="827981" y="722913"/>
                </a:cubicBezTo>
                <a:cubicBezTo>
                  <a:pt x="878009" y="624423"/>
                  <a:pt x="884261" y="516553"/>
                  <a:pt x="892078" y="391486"/>
                </a:cubicBezTo>
                <a:cubicBezTo>
                  <a:pt x="840488" y="494664"/>
                  <a:pt x="756068" y="525932"/>
                  <a:pt x="671648" y="560326"/>
                </a:cubicBezTo>
                <a:cubicBezTo>
                  <a:pt x="621620" y="580648"/>
                  <a:pt x="573158" y="607226"/>
                  <a:pt x="535636" y="646309"/>
                </a:cubicBezTo>
                <a:cubicBezTo>
                  <a:pt x="485610" y="697899"/>
                  <a:pt x="448091" y="754179"/>
                  <a:pt x="480920" y="830783"/>
                </a:cubicBezTo>
                <a:cubicBezTo>
                  <a:pt x="488738" y="849542"/>
                  <a:pt x="477793" y="868302"/>
                  <a:pt x="448091" y="882373"/>
                </a:cubicBezTo>
                <a:cubicBezTo>
                  <a:pt x="448091" y="787008"/>
                  <a:pt x="448091" y="697899"/>
                  <a:pt x="448091" y="608790"/>
                </a:cubicBezTo>
                <a:cubicBezTo>
                  <a:pt x="448091" y="565015"/>
                  <a:pt x="455908" y="533749"/>
                  <a:pt x="513752" y="546257"/>
                </a:cubicBezTo>
                <a:cubicBezTo>
                  <a:pt x="535636" y="550946"/>
                  <a:pt x="559087" y="546257"/>
                  <a:pt x="582537" y="540003"/>
                </a:cubicBezTo>
                <a:cubicBezTo>
                  <a:pt x="701352" y="504046"/>
                  <a:pt x="779518" y="347712"/>
                  <a:pt x="748253" y="207012"/>
                </a:cubicBezTo>
                <a:cubicBezTo>
                  <a:pt x="716985" y="269546"/>
                  <a:pt x="652888" y="285178"/>
                  <a:pt x="596608" y="313318"/>
                </a:cubicBezTo>
                <a:cubicBezTo>
                  <a:pt x="524693" y="349275"/>
                  <a:pt x="454344" y="386797"/>
                  <a:pt x="451217" y="482159"/>
                </a:cubicBezTo>
                <a:cubicBezTo>
                  <a:pt x="450826" y="489194"/>
                  <a:pt x="448579" y="493982"/>
                  <a:pt x="445183" y="497255"/>
                </a:cubicBezTo>
                <a:lnTo>
                  <a:pt x="439086" y="500090"/>
                </a:lnTo>
                <a:lnTo>
                  <a:pt x="435706" y="482384"/>
                </a:lnTo>
                <a:cubicBezTo>
                  <a:pt x="429401" y="445321"/>
                  <a:pt x="420625" y="384681"/>
                  <a:pt x="420305" y="370688"/>
                </a:cubicBezTo>
                <a:cubicBezTo>
                  <a:pt x="420100" y="366322"/>
                  <a:pt x="417511" y="361166"/>
                  <a:pt x="426244" y="360755"/>
                </a:cubicBezTo>
                <a:cubicBezTo>
                  <a:pt x="449067" y="359727"/>
                  <a:pt x="467310" y="348584"/>
                  <a:pt x="485748" y="335852"/>
                </a:cubicBezTo>
                <a:cubicBezTo>
                  <a:pt x="524607" y="308401"/>
                  <a:pt x="549757" y="272437"/>
                  <a:pt x="556629" y="224791"/>
                </a:cubicBezTo>
                <a:cubicBezTo>
                  <a:pt x="564085" y="170396"/>
                  <a:pt x="553286" y="118213"/>
                  <a:pt x="533558" y="68029"/>
                </a:cubicBezTo>
                <a:cubicBezTo>
                  <a:pt x="524789" y="45615"/>
                  <a:pt x="518004" y="22205"/>
                  <a:pt x="501893" y="0"/>
                </a:cubicBezTo>
                <a:close/>
              </a:path>
            </a:pathLst>
          </a:custGeom>
          <a:solidFill>
            <a:schemeClr val="accent1"/>
          </a:solidFill>
          <a:ln w="808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A72B55-3A59-4038-9590-8BF077C0F1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400" dirty="0"/>
              <a:t>Annual Power Consumption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E6BB15-FA69-E709-9F5D-77A2E6D67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959" y="1578651"/>
            <a:ext cx="10154295" cy="3823402"/>
          </a:xfrm>
          <a:prstGeom prst="rect">
            <a:avLst/>
          </a:prstGeom>
        </p:spPr>
      </p:pic>
      <p:pic>
        <p:nvPicPr>
          <p:cNvPr id="4" name="Picture 3" descr="Images and logos | UCD Smurfit School">
            <a:extLst>
              <a:ext uri="{FF2B5EF4-FFF2-40B4-BE49-F238E27FC236}">
                <a16:creationId xmlns:a16="http://schemas.microsoft.com/office/drawing/2014/main" id="{363D4CEF-F383-777C-B76C-18BCB84488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47"/>
          <a:stretch/>
        </p:blipFill>
        <p:spPr bwMode="auto">
          <a:xfrm>
            <a:off x="1" y="-51928"/>
            <a:ext cx="599440" cy="85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novartis-logo - Wilson Architects">
            <a:extLst>
              <a:ext uri="{FF2B5EF4-FFF2-40B4-BE49-F238E27FC236}">
                <a16:creationId xmlns:a16="http://schemas.microsoft.com/office/drawing/2014/main" id="{15D3AEDF-B27C-E6BF-0673-975A06885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1520" y="0"/>
            <a:ext cx="1300480" cy="89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046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754F5EF-71E4-4349-B7E5-7D7521D1A63C}"/>
              </a:ext>
            </a:extLst>
          </p:cNvPr>
          <p:cNvGrpSpPr/>
          <p:nvPr/>
        </p:nvGrpSpPr>
        <p:grpSpPr>
          <a:xfrm>
            <a:off x="10111971" y="5238560"/>
            <a:ext cx="952454" cy="1307468"/>
            <a:chOff x="5733204" y="4148522"/>
            <a:chExt cx="1306402" cy="1722100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0498D15C-86EF-41E8-89B4-727E8FD5F756}"/>
                </a:ext>
              </a:extLst>
            </p:cNvPr>
            <p:cNvGrpSpPr/>
            <p:nvPr/>
          </p:nvGrpSpPr>
          <p:grpSpPr>
            <a:xfrm>
              <a:off x="5733204" y="4148522"/>
              <a:ext cx="1306402" cy="1722100"/>
              <a:chOff x="2445111" y="599435"/>
              <a:chExt cx="5312311" cy="7002691"/>
            </a:xfrm>
            <a:solidFill>
              <a:schemeClr val="accent3"/>
            </a:solidFill>
          </p:grpSpPr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9F3DD7B3-9256-4449-A9D8-904C4F6B2CB2}"/>
                  </a:ext>
                </a:extLst>
              </p:cNvPr>
              <p:cNvSpPr/>
              <p:nvPr/>
            </p:nvSpPr>
            <p:spPr>
              <a:xfrm>
                <a:off x="2445111" y="599435"/>
                <a:ext cx="3497902" cy="6838182"/>
              </a:xfrm>
              <a:custGeom>
                <a:avLst/>
                <a:gdLst>
                  <a:gd name="connsiteX0" fmla="*/ 410833 w 404363"/>
                  <a:gd name="connsiteY0" fmla="*/ 353414 h 800639"/>
                  <a:gd name="connsiteX1" fmla="*/ 362309 w 404363"/>
                  <a:gd name="connsiteY1" fmla="*/ 339665 h 800639"/>
                  <a:gd name="connsiteX2" fmla="*/ 239383 w 404363"/>
                  <a:gd name="connsiteY2" fmla="*/ 260410 h 800639"/>
                  <a:gd name="connsiteX3" fmla="*/ 218356 w 404363"/>
                  <a:gd name="connsiteY3" fmla="*/ 252323 h 800639"/>
                  <a:gd name="connsiteX4" fmla="*/ 214313 w 404363"/>
                  <a:gd name="connsiteY4" fmla="*/ 276585 h 800639"/>
                  <a:gd name="connsiteX5" fmla="*/ 228870 w 404363"/>
                  <a:gd name="connsiteY5" fmla="*/ 765055 h 800639"/>
                  <a:gd name="connsiteX6" fmla="*/ 203799 w 404363"/>
                  <a:gd name="connsiteY6" fmla="*/ 803066 h 800639"/>
                  <a:gd name="connsiteX7" fmla="*/ 180346 w 404363"/>
                  <a:gd name="connsiteY7" fmla="*/ 765055 h 800639"/>
                  <a:gd name="connsiteX8" fmla="*/ 194903 w 404363"/>
                  <a:gd name="connsiteY8" fmla="*/ 279819 h 800639"/>
                  <a:gd name="connsiteX9" fmla="*/ 190859 w 404363"/>
                  <a:gd name="connsiteY9" fmla="*/ 252323 h 800639"/>
                  <a:gd name="connsiteX10" fmla="*/ 164980 w 404363"/>
                  <a:gd name="connsiteY10" fmla="*/ 262836 h 800639"/>
                  <a:gd name="connsiteX11" fmla="*/ 40436 w 404363"/>
                  <a:gd name="connsiteY11" fmla="*/ 340474 h 800639"/>
                  <a:gd name="connsiteX12" fmla="*/ 0 w 404363"/>
                  <a:gd name="connsiteY12" fmla="*/ 353414 h 800639"/>
                  <a:gd name="connsiteX13" fmla="*/ 26688 w 404363"/>
                  <a:gd name="connsiteY13" fmla="*/ 324299 h 800639"/>
                  <a:gd name="connsiteX14" fmla="*/ 164171 w 404363"/>
                  <a:gd name="connsiteY14" fmla="*/ 253131 h 800639"/>
                  <a:gd name="connsiteX15" fmla="*/ 199755 w 404363"/>
                  <a:gd name="connsiteY15" fmla="*/ 194094 h 800639"/>
                  <a:gd name="connsiteX16" fmla="*/ 198138 w 404363"/>
                  <a:gd name="connsiteY16" fmla="*/ 14557 h 800639"/>
                  <a:gd name="connsiteX17" fmla="*/ 205417 w 404363"/>
                  <a:gd name="connsiteY17" fmla="*/ 0 h 800639"/>
                  <a:gd name="connsiteX18" fmla="*/ 215930 w 404363"/>
                  <a:gd name="connsiteY18" fmla="*/ 32349 h 800639"/>
                  <a:gd name="connsiteX19" fmla="*/ 210269 w 404363"/>
                  <a:gd name="connsiteY19" fmla="*/ 194094 h 800639"/>
                  <a:gd name="connsiteX20" fmla="*/ 244235 w 404363"/>
                  <a:gd name="connsiteY20" fmla="*/ 253131 h 800639"/>
                  <a:gd name="connsiteX21" fmla="*/ 373632 w 404363"/>
                  <a:gd name="connsiteY21" fmla="*/ 321873 h 800639"/>
                  <a:gd name="connsiteX22" fmla="*/ 410833 w 404363"/>
                  <a:gd name="connsiteY22" fmla="*/ 353414 h 800639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10833" h="803153">
                    <a:moveTo>
                      <a:pt x="410833" y="353414"/>
                    </a:moveTo>
                    <a:cubicBezTo>
                      <a:pt x="389806" y="358266"/>
                      <a:pt x="376058" y="347752"/>
                      <a:pt x="362309" y="339665"/>
                    </a:cubicBezTo>
                    <a:cubicBezTo>
                      <a:pt x="321064" y="313786"/>
                      <a:pt x="280628" y="286289"/>
                      <a:pt x="239383" y="260410"/>
                    </a:cubicBezTo>
                    <a:cubicBezTo>
                      <a:pt x="232913" y="256366"/>
                      <a:pt x="226443" y="248279"/>
                      <a:pt x="218356" y="252323"/>
                    </a:cubicBezTo>
                    <a:cubicBezTo>
                      <a:pt x="214223" y="255048"/>
                      <a:pt x="214313" y="268497"/>
                      <a:pt x="214313" y="276585"/>
                    </a:cubicBezTo>
                    <a:cubicBezTo>
                      <a:pt x="219165" y="439138"/>
                      <a:pt x="224017" y="602501"/>
                      <a:pt x="228870" y="765055"/>
                    </a:cubicBezTo>
                    <a:cubicBezTo>
                      <a:pt x="229678" y="783656"/>
                      <a:pt x="229678" y="804683"/>
                      <a:pt x="203799" y="803066"/>
                    </a:cubicBezTo>
                    <a:cubicBezTo>
                      <a:pt x="181155" y="802257"/>
                      <a:pt x="179537" y="783656"/>
                      <a:pt x="180346" y="765055"/>
                    </a:cubicBezTo>
                    <a:lnTo>
                      <a:pt x="194903" y="279819"/>
                    </a:lnTo>
                    <a:cubicBezTo>
                      <a:pt x="194903" y="270115"/>
                      <a:pt x="198992" y="256921"/>
                      <a:pt x="190859" y="252323"/>
                    </a:cubicBezTo>
                    <a:cubicBezTo>
                      <a:pt x="181414" y="246983"/>
                      <a:pt x="173067" y="257984"/>
                      <a:pt x="164980" y="262836"/>
                    </a:cubicBezTo>
                    <a:lnTo>
                      <a:pt x="40436" y="340474"/>
                    </a:lnTo>
                    <a:cubicBezTo>
                      <a:pt x="29114" y="347752"/>
                      <a:pt x="16175" y="354222"/>
                      <a:pt x="0" y="353414"/>
                    </a:cubicBezTo>
                    <a:cubicBezTo>
                      <a:pt x="1617" y="335621"/>
                      <a:pt x="15366" y="329960"/>
                      <a:pt x="26688" y="324299"/>
                    </a:cubicBezTo>
                    <a:cubicBezTo>
                      <a:pt x="71977" y="300038"/>
                      <a:pt x="118074" y="276585"/>
                      <a:pt x="164171" y="253131"/>
                    </a:cubicBezTo>
                    <a:cubicBezTo>
                      <a:pt x="188433" y="241001"/>
                      <a:pt x="198138" y="220782"/>
                      <a:pt x="199755" y="194094"/>
                    </a:cubicBezTo>
                    <a:cubicBezTo>
                      <a:pt x="202182" y="134249"/>
                      <a:pt x="190051" y="74403"/>
                      <a:pt x="198138" y="14557"/>
                    </a:cubicBezTo>
                    <a:cubicBezTo>
                      <a:pt x="198947" y="9705"/>
                      <a:pt x="198138" y="4044"/>
                      <a:pt x="205417" y="0"/>
                    </a:cubicBezTo>
                    <a:cubicBezTo>
                      <a:pt x="217547" y="7279"/>
                      <a:pt x="216739" y="20218"/>
                      <a:pt x="215930" y="32349"/>
                    </a:cubicBezTo>
                    <a:cubicBezTo>
                      <a:pt x="214313" y="86534"/>
                      <a:pt x="211886" y="139910"/>
                      <a:pt x="210269" y="194094"/>
                    </a:cubicBezTo>
                    <a:cubicBezTo>
                      <a:pt x="209460" y="220782"/>
                      <a:pt x="219974" y="241001"/>
                      <a:pt x="244235" y="253131"/>
                    </a:cubicBezTo>
                    <a:cubicBezTo>
                      <a:pt x="287907" y="274967"/>
                      <a:pt x="330769" y="298420"/>
                      <a:pt x="373632" y="321873"/>
                    </a:cubicBezTo>
                    <a:cubicBezTo>
                      <a:pt x="388189" y="328343"/>
                      <a:pt x="401128" y="337239"/>
                      <a:pt x="410833" y="353414"/>
                    </a:cubicBezTo>
                    <a:close/>
                  </a:path>
                </a:pathLst>
              </a:custGeom>
              <a:grpFill/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34BD4AEA-A87C-4895-B55C-5B63AF4D01C1}"/>
                  </a:ext>
                </a:extLst>
              </p:cNvPr>
              <p:cNvSpPr/>
              <p:nvPr/>
            </p:nvSpPr>
            <p:spPr>
              <a:xfrm>
                <a:off x="2473235" y="4334670"/>
                <a:ext cx="1615901" cy="3158982"/>
              </a:xfrm>
              <a:custGeom>
                <a:avLst/>
                <a:gdLst>
                  <a:gd name="connsiteX0" fmla="*/ 410833 w 404363"/>
                  <a:gd name="connsiteY0" fmla="*/ 353414 h 800639"/>
                  <a:gd name="connsiteX1" fmla="*/ 362309 w 404363"/>
                  <a:gd name="connsiteY1" fmla="*/ 339665 h 800639"/>
                  <a:gd name="connsiteX2" fmla="*/ 239383 w 404363"/>
                  <a:gd name="connsiteY2" fmla="*/ 260410 h 800639"/>
                  <a:gd name="connsiteX3" fmla="*/ 218356 w 404363"/>
                  <a:gd name="connsiteY3" fmla="*/ 252323 h 800639"/>
                  <a:gd name="connsiteX4" fmla="*/ 214313 w 404363"/>
                  <a:gd name="connsiteY4" fmla="*/ 276585 h 800639"/>
                  <a:gd name="connsiteX5" fmla="*/ 228870 w 404363"/>
                  <a:gd name="connsiteY5" fmla="*/ 765055 h 800639"/>
                  <a:gd name="connsiteX6" fmla="*/ 203799 w 404363"/>
                  <a:gd name="connsiteY6" fmla="*/ 803066 h 800639"/>
                  <a:gd name="connsiteX7" fmla="*/ 180346 w 404363"/>
                  <a:gd name="connsiteY7" fmla="*/ 765055 h 800639"/>
                  <a:gd name="connsiteX8" fmla="*/ 194903 w 404363"/>
                  <a:gd name="connsiteY8" fmla="*/ 279819 h 800639"/>
                  <a:gd name="connsiteX9" fmla="*/ 190859 w 404363"/>
                  <a:gd name="connsiteY9" fmla="*/ 252323 h 800639"/>
                  <a:gd name="connsiteX10" fmla="*/ 164980 w 404363"/>
                  <a:gd name="connsiteY10" fmla="*/ 262836 h 800639"/>
                  <a:gd name="connsiteX11" fmla="*/ 40436 w 404363"/>
                  <a:gd name="connsiteY11" fmla="*/ 340474 h 800639"/>
                  <a:gd name="connsiteX12" fmla="*/ 0 w 404363"/>
                  <a:gd name="connsiteY12" fmla="*/ 353414 h 800639"/>
                  <a:gd name="connsiteX13" fmla="*/ 26688 w 404363"/>
                  <a:gd name="connsiteY13" fmla="*/ 324299 h 800639"/>
                  <a:gd name="connsiteX14" fmla="*/ 164171 w 404363"/>
                  <a:gd name="connsiteY14" fmla="*/ 253131 h 800639"/>
                  <a:gd name="connsiteX15" fmla="*/ 199755 w 404363"/>
                  <a:gd name="connsiteY15" fmla="*/ 194094 h 800639"/>
                  <a:gd name="connsiteX16" fmla="*/ 198138 w 404363"/>
                  <a:gd name="connsiteY16" fmla="*/ 14557 h 800639"/>
                  <a:gd name="connsiteX17" fmla="*/ 205417 w 404363"/>
                  <a:gd name="connsiteY17" fmla="*/ 0 h 800639"/>
                  <a:gd name="connsiteX18" fmla="*/ 215930 w 404363"/>
                  <a:gd name="connsiteY18" fmla="*/ 32349 h 800639"/>
                  <a:gd name="connsiteX19" fmla="*/ 210269 w 404363"/>
                  <a:gd name="connsiteY19" fmla="*/ 194094 h 800639"/>
                  <a:gd name="connsiteX20" fmla="*/ 244235 w 404363"/>
                  <a:gd name="connsiteY20" fmla="*/ 253131 h 800639"/>
                  <a:gd name="connsiteX21" fmla="*/ 373632 w 404363"/>
                  <a:gd name="connsiteY21" fmla="*/ 321873 h 800639"/>
                  <a:gd name="connsiteX22" fmla="*/ 410833 w 404363"/>
                  <a:gd name="connsiteY22" fmla="*/ 353414 h 800639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10833" h="803153">
                    <a:moveTo>
                      <a:pt x="410833" y="353414"/>
                    </a:moveTo>
                    <a:cubicBezTo>
                      <a:pt x="389806" y="358266"/>
                      <a:pt x="376058" y="347752"/>
                      <a:pt x="362309" y="339665"/>
                    </a:cubicBezTo>
                    <a:cubicBezTo>
                      <a:pt x="321064" y="313786"/>
                      <a:pt x="280628" y="286289"/>
                      <a:pt x="239383" y="260410"/>
                    </a:cubicBezTo>
                    <a:cubicBezTo>
                      <a:pt x="232913" y="256366"/>
                      <a:pt x="226443" y="248279"/>
                      <a:pt x="218356" y="252323"/>
                    </a:cubicBezTo>
                    <a:cubicBezTo>
                      <a:pt x="214223" y="255048"/>
                      <a:pt x="214313" y="268497"/>
                      <a:pt x="214313" y="276585"/>
                    </a:cubicBezTo>
                    <a:cubicBezTo>
                      <a:pt x="219165" y="439138"/>
                      <a:pt x="224017" y="602501"/>
                      <a:pt x="228870" y="765055"/>
                    </a:cubicBezTo>
                    <a:cubicBezTo>
                      <a:pt x="229678" y="783656"/>
                      <a:pt x="229678" y="804683"/>
                      <a:pt x="203799" y="803066"/>
                    </a:cubicBezTo>
                    <a:cubicBezTo>
                      <a:pt x="181155" y="802257"/>
                      <a:pt x="179537" y="783656"/>
                      <a:pt x="180346" y="765055"/>
                    </a:cubicBezTo>
                    <a:lnTo>
                      <a:pt x="194903" y="279819"/>
                    </a:lnTo>
                    <a:cubicBezTo>
                      <a:pt x="194903" y="270115"/>
                      <a:pt x="198992" y="256921"/>
                      <a:pt x="190859" y="252323"/>
                    </a:cubicBezTo>
                    <a:cubicBezTo>
                      <a:pt x="181414" y="246983"/>
                      <a:pt x="173067" y="257984"/>
                      <a:pt x="164980" y="262836"/>
                    </a:cubicBezTo>
                    <a:lnTo>
                      <a:pt x="40436" y="340474"/>
                    </a:lnTo>
                    <a:cubicBezTo>
                      <a:pt x="29114" y="347752"/>
                      <a:pt x="16175" y="354222"/>
                      <a:pt x="0" y="353414"/>
                    </a:cubicBezTo>
                    <a:cubicBezTo>
                      <a:pt x="1617" y="335621"/>
                      <a:pt x="15366" y="329960"/>
                      <a:pt x="26688" y="324299"/>
                    </a:cubicBezTo>
                    <a:cubicBezTo>
                      <a:pt x="71977" y="300038"/>
                      <a:pt x="118074" y="276585"/>
                      <a:pt x="164171" y="253131"/>
                    </a:cubicBezTo>
                    <a:cubicBezTo>
                      <a:pt x="188433" y="241001"/>
                      <a:pt x="198138" y="220782"/>
                      <a:pt x="199755" y="194094"/>
                    </a:cubicBezTo>
                    <a:cubicBezTo>
                      <a:pt x="202182" y="134249"/>
                      <a:pt x="190051" y="74403"/>
                      <a:pt x="198138" y="14557"/>
                    </a:cubicBezTo>
                    <a:cubicBezTo>
                      <a:pt x="198947" y="9705"/>
                      <a:pt x="198138" y="4044"/>
                      <a:pt x="205417" y="0"/>
                    </a:cubicBezTo>
                    <a:cubicBezTo>
                      <a:pt x="217547" y="7279"/>
                      <a:pt x="216739" y="20218"/>
                      <a:pt x="215930" y="32349"/>
                    </a:cubicBezTo>
                    <a:cubicBezTo>
                      <a:pt x="214313" y="86534"/>
                      <a:pt x="211886" y="139910"/>
                      <a:pt x="210269" y="194094"/>
                    </a:cubicBezTo>
                    <a:cubicBezTo>
                      <a:pt x="209460" y="220782"/>
                      <a:pt x="219974" y="241001"/>
                      <a:pt x="244235" y="253131"/>
                    </a:cubicBezTo>
                    <a:cubicBezTo>
                      <a:pt x="287907" y="274967"/>
                      <a:pt x="330769" y="298420"/>
                      <a:pt x="373632" y="321873"/>
                    </a:cubicBezTo>
                    <a:cubicBezTo>
                      <a:pt x="388189" y="328343"/>
                      <a:pt x="401128" y="337239"/>
                      <a:pt x="410833" y="353414"/>
                    </a:cubicBezTo>
                    <a:close/>
                  </a:path>
                </a:pathLst>
              </a:custGeom>
              <a:grpFill/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E261E1E8-ED34-4F89-9F42-A501668B12C3}"/>
                  </a:ext>
                </a:extLst>
              </p:cNvPr>
              <p:cNvSpPr/>
              <p:nvPr/>
            </p:nvSpPr>
            <p:spPr>
              <a:xfrm>
                <a:off x="5693427" y="3567142"/>
                <a:ext cx="2063995" cy="4034984"/>
              </a:xfrm>
              <a:custGeom>
                <a:avLst/>
                <a:gdLst>
                  <a:gd name="connsiteX0" fmla="*/ 410833 w 404363"/>
                  <a:gd name="connsiteY0" fmla="*/ 353414 h 800639"/>
                  <a:gd name="connsiteX1" fmla="*/ 362309 w 404363"/>
                  <a:gd name="connsiteY1" fmla="*/ 339665 h 800639"/>
                  <a:gd name="connsiteX2" fmla="*/ 239383 w 404363"/>
                  <a:gd name="connsiteY2" fmla="*/ 260410 h 800639"/>
                  <a:gd name="connsiteX3" fmla="*/ 218356 w 404363"/>
                  <a:gd name="connsiteY3" fmla="*/ 252323 h 800639"/>
                  <a:gd name="connsiteX4" fmla="*/ 214313 w 404363"/>
                  <a:gd name="connsiteY4" fmla="*/ 276585 h 800639"/>
                  <a:gd name="connsiteX5" fmla="*/ 228870 w 404363"/>
                  <a:gd name="connsiteY5" fmla="*/ 765055 h 800639"/>
                  <a:gd name="connsiteX6" fmla="*/ 203799 w 404363"/>
                  <a:gd name="connsiteY6" fmla="*/ 803066 h 800639"/>
                  <a:gd name="connsiteX7" fmla="*/ 180346 w 404363"/>
                  <a:gd name="connsiteY7" fmla="*/ 765055 h 800639"/>
                  <a:gd name="connsiteX8" fmla="*/ 194903 w 404363"/>
                  <a:gd name="connsiteY8" fmla="*/ 279819 h 800639"/>
                  <a:gd name="connsiteX9" fmla="*/ 190859 w 404363"/>
                  <a:gd name="connsiteY9" fmla="*/ 252323 h 800639"/>
                  <a:gd name="connsiteX10" fmla="*/ 164980 w 404363"/>
                  <a:gd name="connsiteY10" fmla="*/ 262836 h 800639"/>
                  <a:gd name="connsiteX11" fmla="*/ 40436 w 404363"/>
                  <a:gd name="connsiteY11" fmla="*/ 340474 h 800639"/>
                  <a:gd name="connsiteX12" fmla="*/ 0 w 404363"/>
                  <a:gd name="connsiteY12" fmla="*/ 353414 h 800639"/>
                  <a:gd name="connsiteX13" fmla="*/ 26688 w 404363"/>
                  <a:gd name="connsiteY13" fmla="*/ 324299 h 800639"/>
                  <a:gd name="connsiteX14" fmla="*/ 164171 w 404363"/>
                  <a:gd name="connsiteY14" fmla="*/ 253131 h 800639"/>
                  <a:gd name="connsiteX15" fmla="*/ 199755 w 404363"/>
                  <a:gd name="connsiteY15" fmla="*/ 194094 h 800639"/>
                  <a:gd name="connsiteX16" fmla="*/ 198138 w 404363"/>
                  <a:gd name="connsiteY16" fmla="*/ 14557 h 800639"/>
                  <a:gd name="connsiteX17" fmla="*/ 205417 w 404363"/>
                  <a:gd name="connsiteY17" fmla="*/ 0 h 800639"/>
                  <a:gd name="connsiteX18" fmla="*/ 215930 w 404363"/>
                  <a:gd name="connsiteY18" fmla="*/ 32349 h 800639"/>
                  <a:gd name="connsiteX19" fmla="*/ 210269 w 404363"/>
                  <a:gd name="connsiteY19" fmla="*/ 194094 h 800639"/>
                  <a:gd name="connsiteX20" fmla="*/ 244235 w 404363"/>
                  <a:gd name="connsiteY20" fmla="*/ 253131 h 800639"/>
                  <a:gd name="connsiteX21" fmla="*/ 373632 w 404363"/>
                  <a:gd name="connsiteY21" fmla="*/ 321873 h 800639"/>
                  <a:gd name="connsiteX22" fmla="*/ 410833 w 404363"/>
                  <a:gd name="connsiteY22" fmla="*/ 353414 h 800639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10833" h="803153">
                    <a:moveTo>
                      <a:pt x="410833" y="353414"/>
                    </a:moveTo>
                    <a:cubicBezTo>
                      <a:pt x="389806" y="358266"/>
                      <a:pt x="376058" y="347752"/>
                      <a:pt x="362309" y="339665"/>
                    </a:cubicBezTo>
                    <a:cubicBezTo>
                      <a:pt x="321064" y="313786"/>
                      <a:pt x="280628" y="286289"/>
                      <a:pt x="239383" y="260410"/>
                    </a:cubicBezTo>
                    <a:cubicBezTo>
                      <a:pt x="232913" y="256366"/>
                      <a:pt x="226443" y="248279"/>
                      <a:pt x="218356" y="252323"/>
                    </a:cubicBezTo>
                    <a:cubicBezTo>
                      <a:pt x="214223" y="255048"/>
                      <a:pt x="214313" y="268497"/>
                      <a:pt x="214313" y="276585"/>
                    </a:cubicBezTo>
                    <a:cubicBezTo>
                      <a:pt x="219165" y="439138"/>
                      <a:pt x="224017" y="602501"/>
                      <a:pt x="228870" y="765055"/>
                    </a:cubicBezTo>
                    <a:cubicBezTo>
                      <a:pt x="229678" y="783656"/>
                      <a:pt x="229678" y="804683"/>
                      <a:pt x="203799" y="803066"/>
                    </a:cubicBezTo>
                    <a:cubicBezTo>
                      <a:pt x="181155" y="802257"/>
                      <a:pt x="179537" y="783656"/>
                      <a:pt x="180346" y="765055"/>
                    </a:cubicBezTo>
                    <a:lnTo>
                      <a:pt x="194903" y="279819"/>
                    </a:lnTo>
                    <a:cubicBezTo>
                      <a:pt x="194903" y="270115"/>
                      <a:pt x="198992" y="256921"/>
                      <a:pt x="190859" y="252323"/>
                    </a:cubicBezTo>
                    <a:cubicBezTo>
                      <a:pt x="181414" y="246983"/>
                      <a:pt x="173067" y="257984"/>
                      <a:pt x="164980" y="262836"/>
                    </a:cubicBezTo>
                    <a:lnTo>
                      <a:pt x="40436" y="340474"/>
                    </a:lnTo>
                    <a:cubicBezTo>
                      <a:pt x="29114" y="347752"/>
                      <a:pt x="16175" y="354222"/>
                      <a:pt x="0" y="353414"/>
                    </a:cubicBezTo>
                    <a:cubicBezTo>
                      <a:pt x="1617" y="335621"/>
                      <a:pt x="15366" y="329960"/>
                      <a:pt x="26688" y="324299"/>
                    </a:cubicBezTo>
                    <a:cubicBezTo>
                      <a:pt x="71977" y="300038"/>
                      <a:pt x="118074" y="276585"/>
                      <a:pt x="164171" y="253131"/>
                    </a:cubicBezTo>
                    <a:cubicBezTo>
                      <a:pt x="188433" y="241001"/>
                      <a:pt x="198138" y="220782"/>
                      <a:pt x="199755" y="194094"/>
                    </a:cubicBezTo>
                    <a:cubicBezTo>
                      <a:pt x="202182" y="134249"/>
                      <a:pt x="190051" y="74403"/>
                      <a:pt x="198138" y="14557"/>
                    </a:cubicBezTo>
                    <a:cubicBezTo>
                      <a:pt x="198947" y="9705"/>
                      <a:pt x="198138" y="4044"/>
                      <a:pt x="205417" y="0"/>
                    </a:cubicBezTo>
                    <a:cubicBezTo>
                      <a:pt x="217547" y="7279"/>
                      <a:pt x="216739" y="20218"/>
                      <a:pt x="215930" y="32349"/>
                    </a:cubicBezTo>
                    <a:cubicBezTo>
                      <a:pt x="214313" y="86534"/>
                      <a:pt x="211886" y="139910"/>
                      <a:pt x="210269" y="194094"/>
                    </a:cubicBezTo>
                    <a:cubicBezTo>
                      <a:pt x="209460" y="220782"/>
                      <a:pt x="219974" y="241001"/>
                      <a:pt x="244235" y="253131"/>
                    </a:cubicBezTo>
                    <a:cubicBezTo>
                      <a:pt x="287907" y="274967"/>
                      <a:pt x="330769" y="298420"/>
                      <a:pt x="373632" y="321873"/>
                    </a:cubicBezTo>
                    <a:cubicBezTo>
                      <a:pt x="388189" y="328343"/>
                      <a:pt x="401128" y="337239"/>
                      <a:pt x="410833" y="353414"/>
                    </a:cubicBezTo>
                    <a:close/>
                  </a:path>
                </a:pathLst>
              </a:custGeom>
              <a:grpFill/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E91644DD-967D-45F9-B4CE-52D674ABC316}"/>
                </a:ext>
              </a:extLst>
            </p:cNvPr>
            <p:cNvGrpSpPr/>
            <p:nvPr/>
          </p:nvGrpSpPr>
          <p:grpSpPr>
            <a:xfrm>
              <a:off x="5960899" y="4970731"/>
              <a:ext cx="821311" cy="845919"/>
              <a:chOff x="954383" y="599435"/>
              <a:chExt cx="6803039" cy="7006874"/>
            </a:xfrm>
            <a:solidFill>
              <a:schemeClr val="accent3"/>
            </a:solidFill>
          </p:grpSpPr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F926F830-9431-4A01-858B-6C7609BA8B14}"/>
                  </a:ext>
                </a:extLst>
              </p:cNvPr>
              <p:cNvSpPr/>
              <p:nvPr/>
            </p:nvSpPr>
            <p:spPr>
              <a:xfrm>
                <a:off x="2445111" y="599435"/>
                <a:ext cx="3497902" cy="6838182"/>
              </a:xfrm>
              <a:custGeom>
                <a:avLst/>
                <a:gdLst>
                  <a:gd name="connsiteX0" fmla="*/ 410833 w 404363"/>
                  <a:gd name="connsiteY0" fmla="*/ 353414 h 800639"/>
                  <a:gd name="connsiteX1" fmla="*/ 362309 w 404363"/>
                  <a:gd name="connsiteY1" fmla="*/ 339665 h 800639"/>
                  <a:gd name="connsiteX2" fmla="*/ 239383 w 404363"/>
                  <a:gd name="connsiteY2" fmla="*/ 260410 h 800639"/>
                  <a:gd name="connsiteX3" fmla="*/ 218356 w 404363"/>
                  <a:gd name="connsiteY3" fmla="*/ 252323 h 800639"/>
                  <a:gd name="connsiteX4" fmla="*/ 214313 w 404363"/>
                  <a:gd name="connsiteY4" fmla="*/ 276585 h 800639"/>
                  <a:gd name="connsiteX5" fmla="*/ 228870 w 404363"/>
                  <a:gd name="connsiteY5" fmla="*/ 765055 h 800639"/>
                  <a:gd name="connsiteX6" fmla="*/ 203799 w 404363"/>
                  <a:gd name="connsiteY6" fmla="*/ 803066 h 800639"/>
                  <a:gd name="connsiteX7" fmla="*/ 180346 w 404363"/>
                  <a:gd name="connsiteY7" fmla="*/ 765055 h 800639"/>
                  <a:gd name="connsiteX8" fmla="*/ 194903 w 404363"/>
                  <a:gd name="connsiteY8" fmla="*/ 279819 h 800639"/>
                  <a:gd name="connsiteX9" fmla="*/ 190859 w 404363"/>
                  <a:gd name="connsiteY9" fmla="*/ 252323 h 800639"/>
                  <a:gd name="connsiteX10" fmla="*/ 164980 w 404363"/>
                  <a:gd name="connsiteY10" fmla="*/ 262836 h 800639"/>
                  <a:gd name="connsiteX11" fmla="*/ 40436 w 404363"/>
                  <a:gd name="connsiteY11" fmla="*/ 340474 h 800639"/>
                  <a:gd name="connsiteX12" fmla="*/ 0 w 404363"/>
                  <a:gd name="connsiteY12" fmla="*/ 353414 h 800639"/>
                  <a:gd name="connsiteX13" fmla="*/ 26688 w 404363"/>
                  <a:gd name="connsiteY13" fmla="*/ 324299 h 800639"/>
                  <a:gd name="connsiteX14" fmla="*/ 164171 w 404363"/>
                  <a:gd name="connsiteY14" fmla="*/ 253131 h 800639"/>
                  <a:gd name="connsiteX15" fmla="*/ 199755 w 404363"/>
                  <a:gd name="connsiteY15" fmla="*/ 194094 h 800639"/>
                  <a:gd name="connsiteX16" fmla="*/ 198138 w 404363"/>
                  <a:gd name="connsiteY16" fmla="*/ 14557 h 800639"/>
                  <a:gd name="connsiteX17" fmla="*/ 205417 w 404363"/>
                  <a:gd name="connsiteY17" fmla="*/ 0 h 800639"/>
                  <a:gd name="connsiteX18" fmla="*/ 215930 w 404363"/>
                  <a:gd name="connsiteY18" fmla="*/ 32349 h 800639"/>
                  <a:gd name="connsiteX19" fmla="*/ 210269 w 404363"/>
                  <a:gd name="connsiteY19" fmla="*/ 194094 h 800639"/>
                  <a:gd name="connsiteX20" fmla="*/ 244235 w 404363"/>
                  <a:gd name="connsiteY20" fmla="*/ 253131 h 800639"/>
                  <a:gd name="connsiteX21" fmla="*/ 373632 w 404363"/>
                  <a:gd name="connsiteY21" fmla="*/ 321873 h 800639"/>
                  <a:gd name="connsiteX22" fmla="*/ 410833 w 404363"/>
                  <a:gd name="connsiteY22" fmla="*/ 353414 h 800639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10833" h="803153">
                    <a:moveTo>
                      <a:pt x="410833" y="353414"/>
                    </a:moveTo>
                    <a:cubicBezTo>
                      <a:pt x="389806" y="358266"/>
                      <a:pt x="376058" y="347752"/>
                      <a:pt x="362309" y="339665"/>
                    </a:cubicBezTo>
                    <a:cubicBezTo>
                      <a:pt x="321064" y="313786"/>
                      <a:pt x="280628" y="286289"/>
                      <a:pt x="239383" y="260410"/>
                    </a:cubicBezTo>
                    <a:cubicBezTo>
                      <a:pt x="232913" y="256366"/>
                      <a:pt x="226443" y="248279"/>
                      <a:pt x="218356" y="252323"/>
                    </a:cubicBezTo>
                    <a:cubicBezTo>
                      <a:pt x="214223" y="255048"/>
                      <a:pt x="214313" y="268497"/>
                      <a:pt x="214313" y="276585"/>
                    </a:cubicBezTo>
                    <a:cubicBezTo>
                      <a:pt x="219165" y="439138"/>
                      <a:pt x="224017" y="602501"/>
                      <a:pt x="228870" y="765055"/>
                    </a:cubicBezTo>
                    <a:cubicBezTo>
                      <a:pt x="229678" y="783656"/>
                      <a:pt x="229678" y="804683"/>
                      <a:pt x="203799" y="803066"/>
                    </a:cubicBezTo>
                    <a:cubicBezTo>
                      <a:pt x="181155" y="802257"/>
                      <a:pt x="179537" y="783656"/>
                      <a:pt x="180346" y="765055"/>
                    </a:cubicBezTo>
                    <a:lnTo>
                      <a:pt x="194903" y="279819"/>
                    </a:lnTo>
                    <a:cubicBezTo>
                      <a:pt x="194903" y="270115"/>
                      <a:pt x="198992" y="256921"/>
                      <a:pt x="190859" y="252323"/>
                    </a:cubicBezTo>
                    <a:cubicBezTo>
                      <a:pt x="181414" y="246983"/>
                      <a:pt x="173067" y="257984"/>
                      <a:pt x="164980" y="262836"/>
                    </a:cubicBezTo>
                    <a:lnTo>
                      <a:pt x="40436" y="340474"/>
                    </a:lnTo>
                    <a:cubicBezTo>
                      <a:pt x="29114" y="347752"/>
                      <a:pt x="16175" y="354222"/>
                      <a:pt x="0" y="353414"/>
                    </a:cubicBezTo>
                    <a:cubicBezTo>
                      <a:pt x="1617" y="335621"/>
                      <a:pt x="15366" y="329960"/>
                      <a:pt x="26688" y="324299"/>
                    </a:cubicBezTo>
                    <a:cubicBezTo>
                      <a:pt x="71977" y="300038"/>
                      <a:pt x="118074" y="276585"/>
                      <a:pt x="164171" y="253131"/>
                    </a:cubicBezTo>
                    <a:cubicBezTo>
                      <a:pt x="188433" y="241001"/>
                      <a:pt x="198138" y="220782"/>
                      <a:pt x="199755" y="194094"/>
                    </a:cubicBezTo>
                    <a:cubicBezTo>
                      <a:pt x="202182" y="134249"/>
                      <a:pt x="190051" y="74403"/>
                      <a:pt x="198138" y="14557"/>
                    </a:cubicBezTo>
                    <a:cubicBezTo>
                      <a:pt x="198947" y="9705"/>
                      <a:pt x="198138" y="4044"/>
                      <a:pt x="205417" y="0"/>
                    </a:cubicBezTo>
                    <a:cubicBezTo>
                      <a:pt x="217547" y="7279"/>
                      <a:pt x="216739" y="20218"/>
                      <a:pt x="215930" y="32349"/>
                    </a:cubicBezTo>
                    <a:cubicBezTo>
                      <a:pt x="214313" y="86534"/>
                      <a:pt x="211886" y="139910"/>
                      <a:pt x="210269" y="194094"/>
                    </a:cubicBezTo>
                    <a:cubicBezTo>
                      <a:pt x="209460" y="220782"/>
                      <a:pt x="219974" y="241001"/>
                      <a:pt x="244235" y="253131"/>
                    </a:cubicBezTo>
                    <a:cubicBezTo>
                      <a:pt x="287907" y="274967"/>
                      <a:pt x="330769" y="298420"/>
                      <a:pt x="373632" y="321873"/>
                    </a:cubicBezTo>
                    <a:cubicBezTo>
                      <a:pt x="388189" y="328343"/>
                      <a:pt x="401128" y="337239"/>
                      <a:pt x="410833" y="353414"/>
                    </a:cubicBezTo>
                    <a:close/>
                  </a:path>
                </a:pathLst>
              </a:custGeom>
              <a:grpFill/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5122FFA-E0CF-4E1E-8400-AA94350B909F}"/>
                  </a:ext>
                </a:extLst>
              </p:cNvPr>
              <p:cNvSpPr/>
              <p:nvPr/>
            </p:nvSpPr>
            <p:spPr>
              <a:xfrm>
                <a:off x="954383" y="4447323"/>
                <a:ext cx="1615901" cy="3158986"/>
              </a:xfrm>
              <a:custGeom>
                <a:avLst/>
                <a:gdLst>
                  <a:gd name="connsiteX0" fmla="*/ 410833 w 404363"/>
                  <a:gd name="connsiteY0" fmla="*/ 353414 h 800639"/>
                  <a:gd name="connsiteX1" fmla="*/ 362309 w 404363"/>
                  <a:gd name="connsiteY1" fmla="*/ 339665 h 800639"/>
                  <a:gd name="connsiteX2" fmla="*/ 239383 w 404363"/>
                  <a:gd name="connsiteY2" fmla="*/ 260410 h 800639"/>
                  <a:gd name="connsiteX3" fmla="*/ 218356 w 404363"/>
                  <a:gd name="connsiteY3" fmla="*/ 252323 h 800639"/>
                  <a:gd name="connsiteX4" fmla="*/ 214313 w 404363"/>
                  <a:gd name="connsiteY4" fmla="*/ 276585 h 800639"/>
                  <a:gd name="connsiteX5" fmla="*/ 228870 w 404363"/>
                  <a:gd name="connsiteY5" fmla="*/ 765055 h 800639"/>
                  <a:gd name="connsiteX6" fmla="*/ 203799 w 404363"/>
                  <a:gd name="connsiteY6" fmla="*/ 803066 h 800639"/>
                  <a:gd name="connsiteX7" fmla="*/ 180346 w 404363"/>
                  <a:gd name="connsiteY7" fmla="*/ 765055 h 800639"/>
                  <a:gd name="connsiteX8" fmla="*/ 194903 w 404363"/>
                  <a:gd name="connsiteY8" fmla="*/ 279819 h 800639"/>
                  <a:gd name="connsiteX9" fmla="*/ 190859 w 404363"/>
                  <a:gd name="connsiteY9" fmla="*/ 252323 h 800639"/>
                  <a:gd name="connsiteX10" fmla="*/ 164980 w 404363"/>
                  <a:gd name="connsiteY10" fmla="*/ 262836 h 800639"/>
                  <a:gd name="connsiteX11" fmla="*/ 40436 w 404363"/>
                  <a:gd name="connsiteY11" fmla="*/ 340474 h 800639"/>
                  <a:gd name="connsiteX12" fmla="*/ 0 w 404363"/>
                  <a:gd name="connsiteY12" fmla="*/ 353414 h 800639"/>
                  <a:gd name="connsiteX13" fmla="*/ 26688 w 404363"/>
                  <a:gd name="connsiteY13" fmla="*/ 324299 h 800639"/>
                  <a:gd name="connsiteX14" fmla="*/ 164171 w 404363"/>
                  <a:gd name="connsiteY14" fmla="*/ 253131 h 800639"/>
                  <a:gd name="connsiteX15" fmla="*/ 199755 w 404363"/>
                  <a:gd name="connsiteY15" fmla="*/ 194094 h 800639"/>
                  <a:gd name="connsiteX16" fmla="*/ 198138 w 404363"/>
                  <a:gd name="connsiteY16" fmla="*/ 14557 h 800639"/>
                  <a:gd name="connsiteX17" fmla="*/ 205417 w 404363"/>
                  <a:gd name="connsiteY17" fmla="*/ 0 h 800639"/>
                  <a:gd name="connsiteX18" fmla="*/ 215930 w 404363"/>
                  <a:gd name="connsiteY18" fmla="*/ 32349 h 800639"/>
                  <a:gd name="connsiteX19" fmla="*/ 210269 w 404363"/>
                  <a:gd name="connsiteY19" fmla="*/ 194094 h 800639"/>
                  <a:gd name="connsiteX20" fmla="*/ 244235 w 404363"/>
                  <a:gd name="connsiteY20" fmla="*/ 253131 h 800639"/>
                  <a:gd name="connsiteX21" fmla="*/ 373632 w 404363"/>
                  <a:gd name="connsiteY21" fmla="*/ 321873 h 800639"/>
                  <a:gd name="connsiteX22" fmla="*/ 410833 w 404363"/>
                  <a:gd name="connsiteY22" fmla="*/ 353414 h 800639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10833" h="803153">
                    <a:moveTo>
                      <a:pt x="410833" y="353414"/>
                    </a:moveTo>
                    <a:cubicBezTo>
                      <a:pt x="389806" y="358266"/>
                      <a:pt x="376058" y="347752"/>
                      <a:pt x="362309" y="339665"/>
                    </a:cubicBezTo>
                    <a:cubicBezTo>
                      <a:pt x="321064" y="313786"/>
                      <a:pt x="280628" y="286289"/>
                      <a:pt x="239383" y="260410"/>
                    </a:cubicBezTo>
                    <a:cubicBezTo>
                      <a:pt x="232913" y="256366"/>
                      <a:pt x="226443" y="248279"/>
                      <a:pt x="218356" y="252323"/>
                    </a:cubicBezTo>
                    <a:cubicBezTo>
                      <a:pt x="214223" y="255048"/>
                      <a:pt x="214313" y="268497"/>
                      <a:pt x="214313" y="276585"/>
                    </a:cubicBezTo>
                    <a:cubicBezTo>
                      <a:pt x="219165" y="439138"/>
                      <a:pt x="224017" y="602501"/>
                      <a:pt x="228870" y="765055"/>
                    </a:cubicBezTo>
                    <a:cubicBezTo>
                      <a:pt x="229678" y="783656"/>
                      <a:pt x="229678" y="804683"/>
                      <a:pt x="203799" y="803066"/>
                    </a:cubicBezTo>
                    <a:cubicBezTo>
                      <a:pt x="181155" y="802257"/>
                      <a:pt x="179537" y="783656"/>
                      <a:pt x="180346" y="765055"/>
                    </a:cubicBezTo>
                    <a:lnTo>
                      <a:pt x="194903" y="279819"/>
                    </a:lnTo>
                    <a:cubicBezTo>
                      <a:pt x="194903" y="270115"/>
                      <a:pt x="198992" y="256921"/>
                      <a:pt x="190859" y="252323"/>
                    </a:cubicBezTo>
                    <a:cubicBezTo>
                      <a:pt x="181414" y="246983"/>
                      <a:pt x="173067" y="257984"/>
                      <a:pt x="164980" y="262836"/>
                    </a:cubicBezTo>
                    <a:lnTo>
                      <a:pt x="40436" y="340474"/>
                    </a:lnTo>
                    <a:cubicBezTo>
                      <a:pt x="29114" y="347752"/>
                      <a:pt x="16175" y="354222"/>
                      <a:pt x="0" y="353414"/>
                    </a:cubicBezTo>
                    <a:cubicBezTo>
                      <a:pt x="1617" y="335621"/>
                      <a:pt x="15366" y="329960"/>
                      <a:pt x="26688" y="324299"/>
                    </a:cubicBezTo>
                    <a:cubicBezTo>
                      <a:pt x="71977" y="300038"/>
                      <a:pt x="118074" y="276585"/>
                      <a:pt x="164171" y="253131"/>
                    </a:cubicBezTo>
                    <a:cubicBezTo>
                      <a:pt x="188433" y="241001"/>
                      <a:pt x="198138" y="220782"/>
                      <a:pt x="199755" y="194094"/>
                    </a:cubicBezTo>
                    <a:cubicBezTo>
                      <a:pt x="202182" y="134249"/>
                      <a:pt x="190051" y="74403"/>
                      <a:pt x="198138" y="14557"/>
                    </a:cubicBezTo>
                    <a:cubicBezTo>
                      <a:pt x="198947" y="9705"/>
                      <a:pt x="198138" y="4044"/>
                      <a:pt x="205417" y="0"/>
                    </a:cubicBezTo>
                    <a:cubicBezTo>
                      <a:pt x="217547" y="7279"/>
                      <a:pt x="216739" y="20218"/>
                      <a:pt x="215930" y="32349"/>
                    </a:cubicBezTo>
                    <a:cubicBezTo>
                      <a:pt x="214313" y="86534"/>
                      <a:pt x="211886" y="139910"/>
                      <a:pt x="210269" y="194094"/>
                    </a:cubicBezTo>
                    <a:cubicBezTo>
                      <a:pt x="209460" y="220782"/>
                      <a:pt x="219974" y="241001"/>
                      <a:pt x="244235" y="253131"/>
                    </a:cubicBezTo>
                    <a:cubicBezTo>
                      <a:pt x="287907" y="274967"/>
                      <a:pt x="330769" y="298420"/>
                      <a:pt x="373632" y="321873"/>
                    </a:cubicBezTo>
                    <a:cubicBezTo>
                      <a:pt x="388189" y="328343"/>
                      <a:pt x="401128" y="337239"/>
                      <a:pt x="410833" y="353414"/>
                    </a:cubicBezTo>
                    <a:close/>
                  </a:path>
                </a:pathLst>
              </a:custGeom>
              <a:grpFill/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28E02E29-2F2B-4D29-ACE5-D3DA1AF4301D}"/>
                  </a:ext>
                </a:extLst>
              </p:cNvPr>
              <p:cNvSpPr/>
              <p:nvPr/>
            </p:nvSpPr>
            <p:spPr>
              <a:xfrm>
                <a:off x="5693427" y="3567142"/>
                <a:ext cx="2063995" cy="4034984"/>
              </a:xfrm>
              <a:custGeom>
                <a:avLst/>
                <a:gdLst>
                  <a:gd name="connsiteX0" fmla="*/ 410833 w 404363"/>
                  <a:gd name="connsiteY0" fmla="*/ 353414 h 800639"/>
                  <a:gd name="connsiteX1" fmla="*/ 362309 w 404363"/>
                  <a:gd name="connsiteY1" fmla="*/ 339665 h 800639"/>
                  <a:gd name="connsiteX2" fmla="*/ 239383 w 404363"/>
                  <a:gd name="connsiteY2" fmla="*/ 260410 h 800639"/>
                  <a:gd name="connsiteX3" fmla="*/ 218356 w 404363"/>
                  <a:gd name="connsiteY3" fmla="*/ 252323 h 800639"/>
                  <a:gd name="connsiteX4" fmla="*/ 214313 w 404363"/>
                  <a:gd name="connsiteY4" fmla="*/ 276585 h 800639"/>
                  <a:gd name="connsiteX5" fmla="*/ 228870 w 404363"/>
                  <a:gd name="connsiteY5" fmla="*/ 765055 h 800639"/>
                  <a:gd name="connsiteX6" fmla="*/ 203799 w 404363"/>
                  <a:gd name="connsiteY6" fmla="*/ 803066 h 800639"/>
                  <a:gd name="connsiteX7" fmla="*/ 180346 w 404363"/>
                  <a:gd name="connsiteY7" fmla="*/ 765055 h 800639"/>
                  <a:gd name="connsiteX8" fmla="*/ 194903 w 404363"/>
                  <a:gd name="connsiteY8" fmla="*/ 279819 h 800639"/>
                  <a:gd name="connsiteX9" fmla="*/ 190859 w 404363"/>
                  <a:gd name="connsiteY9" fmla="*/ 252323 h 800639"/>
                  <a:gd name="connsiteX10" fmla="*/ 164980 w 404363"/>
                  <a:gd name="connsiteY10" fmla="*/ 262836 h 800639"/>
                  <a:gd name="connsiteX11" fmla="*/ 40436 w 404363"/>
                  <a:gd name="connsiteY11" fmla="*/ 340474 h 800639"/>
                  <a:gd name="connsiteX12" fmla="*/ 0 w 404363"/>
                  <a:gd name="connsiteY12" fmla="*/ 353414 h 800639"/>
                  <a:gd name="connsiteX13" fmla="*/ 26688 w 404363"/>
                  <a:gd name="connsiteY13" fmla="*/ 324299 h 800639"/>
                  <a:gd name="connsiteX14" fmla="*/ 164171 w 404363"/>
                  <a:gd name="connsiteY14" fmla="*/ 253131 h 800639"/>
                  <a:gd name="connsiteX15" fmla="*/ 199755 w 404363"/>
                  <a:gd name="connsiteY15" fmla="*/ 194094 h 800639"/>
                  <a:gd name="connsiteX16" fmla="*/ 198138 w 404363"/>
                  <a:gd name="connsiteY16" fmla="*/ 14557 h 800639"/>
                  <a:gd name="connsiteX17" fmla="*/ 205417 w 404363"/>
                  <a:gd name="connsiteY17" fmla="*/ 0 h 800639"/>
                  <a:gd name="connsiteX18" fmla="*/ 215930 w 404363"/>
                  <a:gd name="connsiteY18" fmla="*/ 32349 h 800639"/>
                  <a:gd name="connsiteX19" fmla="*/ 210269 w 404363"/>
                  <a:gd name="connsiteY19" fmla="*/ 194094 h 800639"/>
                  <a:gd name="connsiteX20" fmla="*/ 244235 w 404363"/>
                  <a:gd name="connsiteY20" fmla="*/ 253131 h 800639"/>
                  <a:gd name="connsiteX21" fmla="*/ 373632 w 404363"/>
                  <a:gd name="connsiteY21" fmla="*/ 321873 h 800639"/>
                  <a:gd name="connsiteX22" fmla="*/ 410833 w 404363"/>
                  <a:gd name="connsiteY22" fmla="*/ 353414 h 800639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10833" h="803153">
                    <a:moveTo>
                      <a:pt x="410833" y="353414"/>
                    </a:moveTo>
                    <a:cubicBezTo>
                      <a:pt x="389806" y="358266"/>
                      <a:pt x="376058" y="347752"/>
                      <a:pt x="362309" y="339665"/>
                    </a:cubicBezTo>
                    <a:cubicBezTo>
                      <a:pt x="321064" y="313786"/>
                      <a:pt x="280628" y="286289"/>
                      <a:pt x="239383" y="260410"/>
                    </a:cubicBezTo>
                    <a:cubicBezTo>
                      <a:pt x="232913" y="256366"/>
                      <a:pt x="226443" y="248279"/>
                      <a:pt x="218356" y="252323"/>
                    </a:cubicBezTo>
                    <a:cubicBezTo>
                      <a:pt x="214223" y="255048"/>
                      <a:pt x="214313" y="268497"/>
                      <a:pt x="214313" y="276585"/>
                    </a:cubicBezTo>
                    <a:cubicBezTo>
                      <a:pt x="219165" y="439138"/>
                      <a:pt x="224017" y="602501"/>
                      <a:pt x="228870" y="765055"/>
                    </a:cubicBezTo>
                    <a:cubicBezTo>
                      <a:pt x="229678" y="783656"/>
                      <a:pt x="229678" y="804683"/>
                      <a:pt x="203799" y="803066"/>
                    </a:cubicBezTo>
                    <a:cubicBezTo>
                      <a:pt x="181155" y="802257"/>
                      <a:pt x="179537" y="783656"/>
                      <a:pt x="180346" y="765055"/>
                    </a:cubicBezTo>
                    <a:lnTo>
                      <a:pt x="194903" y="279819"/>
                    </a:lnTo>
                    <a:cubicBezTo>
                      <a:pt x="194903" y="270115"/>
                      <a:pt x="198992" y="256921"/>
                      <a:pt x="190859" y="252323"/>
                    </a:cubicBezTo>
                    <a:cubicBezTo>
                      <a:pt x="181414" y="246983"/>
                      <a:pt x="173067" y="257984"/>
                      <a:pt x="164980" y="262836"/>
                    </a:cubicBezTo>
                    <a:lnTo>
                      <a:pt x="40436" y="340474"/>
                    </a:lnTo>
                    <a:cubicBezTo>
                      <a:pt x="29114" y="347752"/>
                      <a:pt x="16175" y="354222"/>
                      <a:pt x="0" y="353414"/>
                    </a:cubicBezTo>
                    <a:cubicBezTo>
                      <a:pt x="1617" y="335621"/>
                      <a:pt x="15366" y="329960"/>
                      <a:pt x="26688" y="324299"/>
                    </a:cubicBezTo>
                    <a:cubicBezTo>
                      <a:pt x="71977" y="300038"/>
                      <a:pt x="118074" y="276585"/>
                      <a:pt x="164171" y="253131"/>
                    </a:cubicBezTo>
                    <a:cubicBezTo>
                      <a:pt x="188433" y="241001"/>
                      <a:pt x="198138" y="220782"/>
                      <a:pt x="199755" y="194094"/>
                    </a:cubicBezTo>
                    <a:cubicBezTo>
                      <a:pt x="202182" y="134249"/>
                      <a:pt x="190051" y="74403"/>
                      <a:pt x="198138" y="14557"/>
                    </a:cubicBezTo>
                    <a:cubicBezTo>
                      <a:pt x="198947" y="9705"/>
                      <a:pt x="198138" y="4044"/>
                      <a:pt x="205417" y="0"/>
                    </a:cubicBezTo>
                    <a:cubicBezTo>
                      <a:pt x="217547" y="7279"/>
                      <a:pt x="216739" y="20218"/>
                      <a:pt x="215930" y="32349"/>
                    </a:cubicBezTo>
                    <a:cubicBezTo>
                      <a:pt x="214313" y="86534"/>
                      <a:pt x="211886" y="139910"/>
                      <a:pt x="210269" y="194094"/>
                    </a:cubicBezTo>
                    <a:cubicBezTo>
                      <a:pt x="209460" y="220782"/>
                      <a:pt x="219974" y="241001"/>
                      <a:pt x="244235" y="253131"/>
                    </a:cubicBezTo>
                    <a:cubicBezTo>
                      <a:pt x="287907" y="274967"/>
                      <a:pt x="330769" y="298420"/>
                      <a:pt x="373632" y="321873"/>
                    </a:cubicBezTo>
                    <a:cubicBezTo>
                      <a:pt x="388189" y="328343"/>
                      <a:pt x="401128" y="337239"/>
                      <a:pt x="410833" y="353414"/>
                    </a:cubicBezTo>
                    <a:close/>
                  </a:path>
                </a:pathLst>
              </a:custGeom>
              <a:grpFill/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C360A68B-217E-458B-828B-F7B8E08A7451}"/>
              </a:ext>
            </a:extLst>
          </p:cNvPr>
          <p:cNvSpPr/>
          <p:nvPr/>
        </p:nvSpPr>
        <p:spPr>
          <a:xfrm>
            <a:off x="9398645" y="5393266"/>
            <a:ext cx="253235" cy="1090487"/>
          </a:xfrm>
          <a:custGeom>
            <a:avLst/>
            <a:gdLst>
              <a:gd name="connsiteX0" fmla="*/ 360045 w 352425"/>
              <a:gd name="connsiteY0" fmla="*/ 1458278 h 1457325"/>
              <a:gd name="connsiteX1" fmla="*/ 360045 w 352425"/>
              <a:gd name="connsiteY1" fmla="*/ 1433513 h 1457325"/>
              <a:gd name="connsiteX2" fmla="*/ 360998 w 352425"/>
              <a:gd name="connsiteY2" fmla="*/ 160020 h 1457325"/>
              <a:gd name="connsiteX3" fmla="*/ 334328 w 352425"/>
              <a:gd name="connsiteY3" fmla="*/ 122873 h 1457325"/>
              <a:gd name="connsiteX4" fmla="*/ 124778 w 352425"/>
              <a:gd name="connsiteY4" fmla="*/ 45720 h 1457325"/>
              <a:gd name="connsiteX5" fmla="*/ 0 w 352425"/>
              <a:gd name="connsiteY5" fmla="*/ 0 h 1457325"/>
              <a:gd name="connsiteX6" fmla="*/ 0 w 352425"/>
              <a:gd name="connsiteY6" fmla="*/ 1457325 h 1457325"/>
              <a:gd name="connsiteX7" fmla="*/ 360045 w 352425"/>
              <a:gd name="connsiteY7" fmla="*/ 1457325 h 1457325"/>
              <a:gd name="connsiteX8" fmla="*/ 323850 w 352425"/>
              <a:gd name="connsiteY8" fmla="*/ 1391603 h 1457325"/>
              <a:gd name="connsiteX9" fmla="*/ 300990 w 352425"/>
              <a:gd name="connsiteY9" fmla="*/ 1392555 h 1457325"/>
              <a:gd name="connsiteX10" fmla="*/ 60960 w 352425"/>
              <a:gd name="connsiteY10" fmla="*/ 1392555 h 1457325"/>
              <a:gd name="connsiteX11" fmla="*/ 37148 w 352425"/>
              <a:gd name="connsiteY11" fmla="*/ 1362075 h 1457325"/>
              <a:gd name="connsiteX12" fmla="*/ 323850 w 352425"/>
              <a:gd name="connsiteY12" fmla="*/ 1362075 h 1457325"/>
              <a:gd name="connsiteX13" fmla="*/ 323850 w 352425"/>
              <a:gd name="connsiteY13" fmla="*/ 1391603 h 1457325"/>
              <a:gd name="connsiteX14" fmla="*/ 323850 w 352425"/>
              <a:gd name="connsiteY14" fmla="*/ 1333500 h 1457325"/>
              <a:gd name="connsiteX15" fmla="*/ 37148 w 352425"/>
              <a:gd name="connsiteY15" fmla="*/ 1333500 h 1457325"/>
              <a:gd name="connsiteX16" fmla="*/ 60960 w 352425"/>
              <a:gd name="connsiteY16" fmla="*/ 1302068 h 1457325"/>
              <a:gd name="connsiteX17" fmla="*/ 300990 w 352425"/>
              <a:gd name="connsiteY17" fmla="*/ 1302068 h 1457325"/>
              <a:gd name="connsiteX18" fmla="*/ 323850 w 352425"/>
              <a:gd name="connsiteY18" fmla="*/ 1303020 h 1457325"/>
              <a:gd name="connsiteX19" fmla="*/ 323850 w 352425"/>
              <a:gd name="connsiteY19" fmla="*/ 1333500 h 1457325"/>
              <a:gd name="connsiteX20" fmla="*/ 323850 w 352425"/>
              <a:gd name="connsiteY20" fmla="*/ 1277303 h 1457325"/>
              <a:gd name="connsiteX21" fmla="*/ 300990 w 352425"/>
              <a:gd name="connsiteY21" fmla="*/ 1278255 h 1457325"/>
              <a:gd name="connsiteX22" fmla="*/ 60960 w 352425"/>
              <a:gd name="connsiteY22" fmla="*/ 1278255 h 1457325"/>
              <a:gd name="connsiteX23" fmla="*/ 37148 w 352425"/>
              <a:gd name="connsiteY23" fmla="*/ 1247775 h 1457325"/>
              <a:gd name="connsiteX24" fmla="*/ 323850 w 352425"/>
              <a:gd name="connsiteY24" fmla="*/ 1247775 h 1457325"/>
              <a:gd name="connsiteX25" fmla="*/ 323850 w 352425"/>
              <a:gd name="connsiteY25" fmla="*/ 1277303 h 1457325"/>
              <a:gd name="connsiteX26" fmla="*/ 322898 w 352425"/>
              <a:gd name="connsiteY26" fmla="*/ 1163003 h 1457325"/>
              <a:gd name="connsiteX27" fmla="*/ 300038 w 352425"/>
              <a:gd name="connsiteY27" fmla="*/ 1163955 h 1457325"/>
              <a:gd name="connsiteX28" fmla="*/ 60008 w 352425"/>
              <a:gd name="connsiteY28" fmla="*/ 1163955 h 1457325"/>
              <a:gd name="connsiteX29" fmla="*/ 36195 w 352425"/>
              <a:gd name="connsiteY29" fmla="*/ 1133475 h 1457325"/>
              <a:gd name="connsiteX30" fmla="*/ 322898 w 352425"/>
              <a:gd name="connsiteY30" fmla="*/ 1133475 h 1457325"/>
              <a:gd name="connsiteX31" fmla="*/ 323850 w 352425"/>
              <a:gd name="connsiteY31" fmla="*/ 1150620 h 1457325"/>
              <a:gd name="connsiteX32" fmla="*/ 322898 w 352425"/>
              <a:gd name="connsiteY32" fmla="*/ 1163003 h 1457325"/>
              <a:gd name="connsiteX33" fmla="*/ 300990 w 352425"/>
              <a:gd name="connsiteY33" fmla="*/ 936308 h 1457325"/>
              <a:gd name="connsiteX34" fmla="*/ 60960 w 352425"/>
              <a:gd name="connsiteY34" fmla="*/ 936308 h 1457325"/>
              <a:gd name="connsiteX35" fmla="*/ 37148 w 352425"/>
              <a:gd name="connsiteY35" fmla="*/ 904875 h 1457325"/>
              <a:gd name="connsiteX36" fmla="*/ 323850 w 352425"/>
              <a:gd name="connsiteY36" fmla="*/ 904875 h 1457325"/>
              <a:gd name="connsiteX37" fmla="*/ 323850 w 352425"/>
              <a:gd name="connsiteY37" fmla="*/ 934403 h 1457325"/>
              <a:gd name="connsiteX38" fmla="*/ 300990 w 352425"/>
              <a:gd name="connsiteY38" fmla="*/ 936308 h 1457325"/>
              <a:gd name="connsiteX39" fmla="*/ 322898 w 352425"/>
              <a:gd name="connsiteY39" fmla="*/ 960120 h 1457325"/>
              <a:gd name="connsiteX40" fmla="*/ 322898 w 352425"/>
              <a:gd name="connsiteY40" fmla="*/ 990600 h 1457325"/>
              <a:gd name="connsiteX41" fmla="*/ 37148 w 352425"/>
              <a:gd name="connsiteY41" fmla="*/ 990600 h 1457325"/>
              <a:gd name="connsiteX42" fmla="*/ 60960 w 352425"/>
              <a:gd name="connsiteY42" fmla="*/ 959168 h 1457325"/>
              <a:gd name="connsiteX43" fmla="*/ 298133 w 352425"/>
              <a:gd name="connsiteY43" fmla="*/ 959168 h 1457325"/>
              <a:gd name="connsiteX44" fmla="*/ 322898 w 352425"/>
              <a:gd name="connsiteY44" fmla="*/ 960120 h 1457325"/>
              <a:gd name="connsiteX45" fmla="*/ 37148 w 352425"/>
              <a:gd name="connsiteY45" fmla="*/ 762000 h 1457325"/>
              <a:gd name="connsiteX46" fmla="*/ 37148 w 352425"/>
              <a:gd name="connsiteY46" fmla="*/ 731520 h 1457325"/>
              <a:gd name="connsiteX47" fmla="*/ 323850 w 352425"/>
              <a:gd name="connsiteY47" fmla="*/ 731520 h 1457325"/>
              <a:gd name="connsiteX48" fmla="*/ 323850 w 352425"/>
              <a:gd name="connsiteY48" fmla="*/ 762000 h 1457325"/>
              <a:gd name="connsiteX49" fmla="*/ 37148 w 352425"/>
              <a:gd name="connsiteY49" fmla="*/ 762000 h 1457325"/>
              <a:gd name="connsiteX50" fmla="*/ 322898 w 352425"/>
              <a:gd name="connsiteY50" fmla="*/ 789623 h 1457325"/>
              <a:gd name="connsiteX51" fmla="*/ 322898 w 352425"/>
              <a:gd name="connsiteY51" fmla="*/ 820103 h 1457325"/>
              <a:gd name="connsiteX52" fmla="*/ 300038 w 352425"/>
              <a:gd name="connsiteY52" fmla="*/ 821055 h 1457325"/>
              <a:gd name="connsiteX53" fmla="*/ 60008 w 352425"/>
              <a:gd name="connsiteY53" fmla="*/ 821055 h 1457325"/>
              <a:gd name="connsiteX54" fmla="*/ 36195 w 352425"/>
              <a:gd name="connsiteY54" fmla="*/ 789623 h 1457325"/>
              <a:gd name="connsiteX55" fmla="*/ 322898 w 352425"/>
              <a:gd name="connsiteY55" fmla="*/ 789623 h 1457325"/>
              <a:gd name="connsiteX56" fmla="*/ 39053 w 352425"/>
              <a:gd name="connsiteY56" fmla="*/ 647700 h 1457325"/>
              <a:gd name="connsiteX57" fmla="*/ 61913 w 352425"/>
              <a:gd name="connsiteY57" fmla="*/ 616268 h 1457325"/>
              <a:gd name="connsiteX58" fmla="*/ 301943 w 352425"/>
              <a:gd name="connsiteY58" fmla="*/ 616268 h 1457325"/>
              <a:gd name="connsiteX59" fmla="*/ 324803 w 352425"/>
              <a:gd name="connsiteY59" fmla="*/ 617220 h 1457325"/>
              <a:gd name="connsiteX60" fmla="*/ 324803 w 352425"/>
              <a:gd name="connsiteY60" fmla="*/ 647700 h 1457325"/>
              <a:gd name="connsiteX61" fmla="*/ 39053 w 352425"/>
              <a:gd name="connsiteY61" fmla="*/ 647700 h 1457325"/>
              <a:gd name="connsiteX62" fmla="*/ 37148 w 352425"/>
              <a:gd name="connsiteY62" fmla="*/ 561975 h 1457325"/>
              <a:gd name="connsiteX63" fmla="*/ 323850 w 352425"/>
              <a:gd name="connsiteY63" fmla="*/ 561975 h 1457325"/>
              <a:gd name="connsiteX64" fmla="*/ 323850 w 352425"/>
              <a:gd name="connsiteY64" fmla="*/ 591503 h 1457325"/>
              <a:gd name="connsiteX65" fmla="*/ 300990 w 352425"/>
              <a:gd name="connsiteY65" fmla="*/ 592455 h 1457325"/>
              <a:gd name="connsiteX66" fmla="*/ 60960 w 352425"/>
              <a:gd name="connsiteY66" fmla="*/ 592455 h 1457325"/>
              <a:gd name="connsiteX67" fmla="*/ 37148 w 352425"/>
              <a:gd name="connsiteY67" fmla="*/ 561975 h 1457325"/>
              <a:gd name="connsiteX68" fmla="*/ 60960 w 352425"/>
              <a:gd name="connsiteY68" fmla="*/ 1073468 h 1457325"/>
              <a:gd name="connsiteX69" fmla="*/ 300990 w 352425"/>
              <a:gd name="connsiteY69" fmla="*/ 1073468 h 1457325"/>
              <a:gd name="connsiteX70" fmla="*/ 323850 w 352425"/>
              <a:gd name="connsiteY70" fmla="*/ 1074420 h 1457325"/>
              <a:gd name="connsiteX71" fmla="*/ 323850 w 352425"/>
              <a:gd name="connsiteY71" fmla="*/ 1103948 h 1457325"/>
              <a:gd name="connsiteX72" fmla="*/ 37148 w 352425"/>
              <a:gd name="connsiteY72" fmla="*/ 1103948 h 1457325"/>
              <a:gd name="connsiteX73" fmla="*/ 60960 w 352425"/>
              <a:gd name="connsiteY73" fmla="*/ 1073468 h 1457325"/>
              <a:gd name="connsiteX74" fmla="*/ 323850 w 352425"/>
              <a:gd name="connsiteY74" fmla="*/ 533400 h 1457325"/>
              <a:gd name="connsiteX75" fmla="*/ 38100 w 352425"/>
              <a:gd name="connsiteY75" fmla="*/ 533400 h 1457325"/>
              <a:gd name="connsiteX76" fmla="*/ 60008 w 352425"/>
              <a:gd name="connsiteY76" fmla="*/ 502920 h 1457325"/>
              <a:gd name="connsiteX77" fmla="*/ 301943 w 352425"/>
              <a:gd name="connsiteY77" fmla="*/ 502920 h 1457325"/>
              <a:gd name="connsiteX78" fmla="*/ 324803 w 352425"/>
              <a:gd name="connsiteY78" fmla="*/ 504825 h 1457325"/>
              <a:gd name="connsiteX79" fmla="*/ 323850 w 352425"/>
              <a:gd name="connsiteY79" fmla="*/ 533400 h 1457325"/>
              <a:gd name="connsiteX80" fmla="*/ 38100 w 352425"/>
              <a:gd name="connsiteY80" fmla="*/ 447675 h 1457325"/>
              <a:gd name="connsiteX81" fmla="*/ 322898 w 352425"/>
              <a:gd name="connsiteY81" fmla="*/ 447675 h 1457325"/>
              <a:gd name="connsiteX82" fmla="*/ 322898 w 352425"/>
              <a:gd name="connsiteY82" fmla="*/ 477203 h 1457325"/>
              <a:gd name="connsiteX83" fmla="*/ 300990 w 352425"/>
              <a:gd name="connsiteY83" fmla="*/ 479108 h 1457325"/>
              <a:gd name="connsiteX84" fmla="*/ 59055 w 352425"/>
              <a:gd name="connsiteY84" fmla="*/ 479108 h 1457325"/>
              <a:gd name="connsiteX85" fmla="*/ 38100 w 352425"/>
              <a:gd name="connsiteY85" fmla="*/ 447675 h 1457325"/>
              <a:gd name="connsiteX86" fmla="*/ 37148 w 352425"/>
              <a:gd name="connsiteY86" fmla="*/ 218123 h 1457325"/>
              <a:gd name="connsiteX87" fmla="*/ 322898 w 352425"/>
              <a:gd name="connsiteY87" fmla="*/ 218123 h 1457325"/>
              <a:gd name="connsiteX88" fmla="*/ 322898 w 352425"/>
              <a:gd name="connsiteY88" fmla="*/ 248603 h 1457325"/>
              <a:gd name="connsiteX89" fmla="*/ 300038 w 352425"/>
              <a:gd name="connsiteY89" fmla="*/ 249555 h 1457325"/>
              <a:gd name="connsiteX90" fmla="*/ 60008 w 352425"/>
              <a:gd name="connsiteY90" fmla="*/ 249555 h 1457325"/>
              <a:gd name="connsiteX91" fmla="*/ 37148 w 352425"/>
              <a:gd name="connsiteY91" fmla="*/ 218123 h 1457325"/>
              <a:gd name="connsiteX92" fmla="*/ 61913 w 352425"/>
              <a:gd name="connsiteY92" fmla="*/ 273368 h 1457325"/>
              <a:gd name="connsiteX93" fmla="*/ 299085 w 352425"/>
              <a:gd name="connsiteY93" fmla="*/ 273368 h 1457325"/>
              <a:gd name="connsiteX94" fmla="*/ 323850 w 352425"/>
              <a:gd name="connsiteY94" fmla="*/ 274320 h 1457325"/>
              <a:gd name="connsiteX95" fmla="*/ 323850 w 352425"/>
              <a:gd name="connsiteY95" fmla="*/ 304800 h 1457325"/>
              <a:gd name="connsiteX96" fmla="*/ 39053 w 352425"/>
              <a:gd name="connsiteY96" fmla="*/ 304800 h 1457325"/>
              <a:gd name="connsiteX97" fmla="*/ 61913 w 352425"/>
              <a:gd name="connsiteY97" fmla="*/ 273368 h 1457325"/>
              <a:gd name="connsiteX98" fmla="*/ 322898 w 352425"/>
              <a:gd name="connsiteY98" fmla="*/ 332423 h 1457325"/>
              <a:gd name="connsiteX99" fmla="*/ 322898 w 352425"/>
              <a:gd name="connsiteY99" fmla="*/ 362903 h 1457325"/>
              <a:gd name="connsiteX100" fmla="*/ 300038 w 352425"/>
              <a:gd name="connsiteY100" fmla="*/ 363855 h 1457325"/>
              <a:gd name="connsiteX101" fmla="*/ 60008 w 352425"/>
              <a:gd name="connsiteY101" fmla="*/ 363855 h 1457325"/>
              <a:gd name="connsiteX102" fmla="*/ 36195 w 352425"/>
              <a:gd name="connsiteY102" fmla="*/ 332423 h 1457325"/>
              <a:gd name="connsiteX103" fmla="*/ 322898 w 352425"/>
              <a:gd name="connsiteY103" fmla="*/ 332423 h 1457325"/>
              <a:gd name="connsiteX104" fmla="*/ 60960 w 352425"/>
              <a:gd name="connsiteY104" fmla="*/ 387668 h 1457325"/>
              <a:gd name="connsiteX105" fmla="*/ 300990 w 352425"/>
              <a:gd name="connsiteY105" fmla="*/ 387668 h 1457325"/>
              <a:gd name="connsiteX106" fmla="*/ 323850 w 352425"/>
              <a:gd name="connsiteY106" fmla="*/ 388620 h 1457325"/>
              <a:gd name="connsiteX107" fmla="*/ 323850 w 352425"/>
              <a:gd name="connsiteY107" fmla="*/ 419100 h 1457325"/>
              <a:gd name="connsiteX108" fmla="*/ 39053 w 352425"/>
              <a:gd name="connsiteY108" fmla="*/ 419100 h 1457325"/>
              <a:gd name="connsiteX109" fmla="*/ 60960 w 352425"/>
              <a:gd name="connsiteY109" fmla="*/ 387668 h 1457325"/>
              <a:gd name="connsiteX110" fmla="*/ 60960 w 352425"/>
              <a:gd name="connsiteY110" fmla="*/ 844868 h 1457325"/>
              <a:gd name="connsiteX111" fmla="*/ 300990 w 352425"/>
              <a:gd name="connsiteY111" fmla="*/ 844868 h 1457325"/>
              <a:gd name="connsiteX112" fmla="*/ 324803 w 352425"/>
              <a:gd name="connsiteY112" fmla="*/ 845820 h 1457325"/>
              <a:gd name="connsiteX113" fmla="*/ 324803 w 352425"/>
              <a:gd name="connsiteY113" fmla="*/ 875348 h 1457325"/>
              <a:gd name="connsiteX114" fmla="*/ 40005 w 352425"/>
              <a:gd name="connsiteY114" fmla="*/ 875348 h 1457325"/>
              <a:gd name="connsiteX115" fmla="*/ 60960 w 352425"/>
              <a:gd name="connsiteY115" fmla="*/ 844868 h 1457325"/>
              <a:gd name="connsiteX116" fmla="*/ 37148 w 352425"/>
              <a:gd name="connsiteY116" fmla="*/ 1019175 h 1457325"/>
              <a:gd name="connsiteX117" fmla="*/ 323850 w 352425"/>
              <a:gd name="connsiteY117" fmla="*/ 1019175 h 1457325"/>
              <a:gd name="connsiteX118" fmla="*/ 323850 w 352425"/>
              <a:gd name="connsiteY118" fmla="*/ 1049655 h 1457325"/>
              <a:gd name="connsiteX119" fmla="*/ 219075 w 352425"/>
              <a:gd name="connsiteY119" fmla="*/ 1049655 h 1457325"/>
              <a:gd name="connsiteX120" fmla="*/ 61913 w 352425"/>
              <a:gd name="connsiteY120" fmla="*/ 1049655 h 1457325"/>
              <a:gd name="connsiteX121" fmla="*/ 37148 w 352425"/>
              <a:gd name="connsiteY121" fmla="*/ 1019175 h 145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352425" h="1457325">
                <a:moveTo>
                  <a:pt x="360045" y="1458278"/>
                </a:moveTo>
                <a:cubicBezTo>
                  <a:pt x="360045" y="1449705"/>
                  <a:pt x="360045" y="1442085"/>
                  <a:pt x="360045" y="1433513"/>
                </a:cubicBezTo>
                <a:cubicBezTo>
                  <a:pt x="360045" y="1008698"/>
                  <a:pt x="360045" y="584835"/>
                  <a:pt x="360998" y="160020"/>
                </a:cubicBezTo>
                <a:cubicBezTo>
                  <a:pt x="360998" y="138113"/>
                  <a:pt x="353378" y="129540"/>
                  <a:pt x="334328" y="122873"/>
                </a:cubicBezTo>
                <a:cubicBezTo>
                  <a:pt x="263843" y="98108"/>
                  <a:pt x="194310" y="71438"/>
                  <a:pt x="124778" y="45720"/>
                </a:cubicBezTo>
                <a:cubicBezTo>
                  <a:pt x="83820" y="30480"/>
                  <a:pt x="43815" y="16193"/>
                  <a:pt x="0" y="0"/>
                </a:cubicBezTo>
                <a:cubicBezTo>
                  <a:pt x="0" y="487680"/>
                  <a:pt x="0" y="972503"/>
                  <a:pt x="0" y="1457325"/>
                </a:cubicBezTo>
                <a:lnTo>
                  <a:pt x="360045" y="1457325"/>
                </a:lnTo>
                <a:close/>
                <a:moveTo>
                  <a:pt x="323850" y="1391603"/>
                </a:moveTo>
                <a:cubicBezTo>
                  <a:pt x="315278" y="1392555"/>
                  <a:pt x="307658" y="1392555"/>
                  <a:pt x="300990" y="1392555"/>
                </a:cubicBezTo>
                <a:cubicBezTo>
                  <a:pt x="220980" y="1392555"/>
                  <a:pt x="140970" y="1392555"/>
                  <a:pt x="60960" y="1392555"/>
                </a:cubicBezTo>
                <a:cubicBezTo>
                  <a:pt x="34290" y="1392555"/>
                  <a:pt x="34290" y="1392555"/>
                  <a:pt x="37148" y="1362075"/>
                </a:cubicBezTo>
                <a:cubicBezTo>
                  <a:pt x="131445" y="1362075"/>
                  <a:pt x="226695" y="1362075"/>
                  <a:pt x="323850" y="1362075"/>
                </a:cubicBezTo>
                <a:cubicBezTo>
                  <a:pt x="323850" y="1372553"/>
                  <a:pt x="323850" y="1381125"/>
                  <a:pt x="323850" y="1391603"/>
                </a:cubicBezTo>
                <a:close/>
                <a:moveTo>
                  <a:pt x="323850" y="1333500"/>
                </a:moveTo>
                <a:cubicBezTo>
                  <a:pt x="228600" y="1333500"/>
                  <a:pt x="133350" y="1333500"/>
                  <a:pt x="37148" y="1333500"/>
                </a:cubicBezTo>
                <a:cubicBezTo>
                  <a:pt x="33338" y="1302068"/>
                  <a:pt x="33338" y="1302068"/>
                  <a:pt x="60960" y="1302068"/>
                </a:cubicBezTo>
                <a:cubicBezTo>
                  <a:pt x="140970" y="1302068"/>
                  <a:pt x="220980" y="1302068"/>
                  <a:pt x="300990" y="1302068"/>
                </a:cubicBezTo>
                <a:cubicBezTo>
                  <a:pt x="308610" y="1302068"/>
                  <a:pt x="316230" y="1303020"/>
                  <a:pt x="323850" y="1303020"/>
                </a:cubicBezTo>
                <a:cubicBezTo>
                  <a:pt x="323850" y="1314450"/>
                  <a:pt x="323850" y="1323023"/>
                  <a:pt x="323850" y="1333500"/>
                </a:cubicBezTo>
                <a:close/>
                <a:moveTo>
                  <a:pt x="323850" y="1277303"/>
                </a:moveTo>
                <a:cubicBezTo>
                  <a:pt x="315278" y="1278255"/>
                  <a:pt x="307658" y="1278255"/>
                  <a:pt x="300990" y="1278255"/>
                </a:cubicBezTo>
                <a:cubicBezTo>
                  <a:pt x="220980" y="1278255"/>
                  <a:pt x="140970" y="1278255"/>
                  <a:pt x="60960" y="1278255"/>
                </a:cubicBezTo>
                <a:cubicBezTo>
                  <a:pt x="34290" y="1278255"/>
                  <a:pt x="34290" y="1278255"/>
                  <a:pt x="37148" y="1247775"/>
                </a:cubicBezTo>
                <a:cubicBezTo>
                  <a:pt x="131445" y="1247775"/>
                  <a:pt x="226695" y="1247775"/>
                  <a:pt x="323850" y="1247775"/>
                </a:cubicBezTo>
                <a:cubicBezTo>
                  <a:pt x="323850" y="1258253"/>
                  <a:pt x="323850" y="1266825"/>
                  <a:pt x="323850" y="1277303"/>
                </a:cubicBezTo>
                <a:close/>
                <a:moveTo>
                  <a:pt x="322898" y="1163003"/>
                </a:moveTo>
                <a:cubicBezTo>
                  <a:pt x="315278" y="1163003"/>
                  <a:pt x="307658" y="1163955"/>
                  <a:pt x="300038" y="1163955"/>
                </a:cubicBezTo>
                <a:cubicBezTo>
                  <a:pt x="220028" y="1163955"/>
                  <a:pt x="140018" y="1163955"/>
                  <a:pt x="60008" y="1163955"/>
                </a:cubicBezTo>
                <a:cubicBezTo>
                  <a:pt x="33338" y="1163955"/>
                  <a:pt x="33338" y="1163955"/>
                  <a:pt x="36195" y="1133475"/>
                </a:cubicBezTo>
                <a:cubicBezTo>
                  <a:pt x="130493" y="1133475"/>
                  <a:pt x="225743" y="1133475"/>
                  <a:pt x="322898" y="1133475"/>
                </a:cubicBezTo>
                <a:cubicBezTo>
                  <a:pt x="322898" y="1140143"/>
                  <a:pt x="323850" y="1144905"/>
                  <a:pt x="323850" y="1150620"/>
                </a:cubicBezTo>
                <a:cubicBezTo>
                  <a:pt x="324803" y="1154430"/>
                  <a:pt x="323850" y="1157288"/>
                  <a:pt x="322898" y="1163003"/>
                </a:cubicBezTo>
                <a:close/>
                <a:moveTo>
                  <a:pt x="300990" y="936308"/>
                </a:moveTo>
                <a:cubicBezTo>
                  <a:pt x="220980" y="936308"/>
                  <a:pt x="140970" y="936308"/>
                  <a:pt x="60960" y="936308"/>
                </a:cubicBezTo>
                <a:cubicBezTo>
                  <a:pt x="34290" y="936308"/>
                  <a:pt x="34290" y="936308"/>
                  <a:pt x="37148" y="904875"/>
                </a:cubicBezTo>
                <a:cubicBezTo>
                  <a:pt x="133350" y="904875"/>
                  <a:pt x="227648" y="904875"/>
                  <a:pt x="323850" y="904875"/>
                </a:cubicBezTo>
                <a:cubicBezTo>
                  <a:pt x="323850" y="915353"/>
                  <a:pt x="323850" y="923925"/>
                  <a:pt x="323850" y="934403"/>
                </a:cubicBezTo>
                <a:cubicBezTo>
                  <a:pt x="316230" y="935355"/>
                  <a:pt x="308610" y="936308"/>
                  <a:pt x="300990" y="936308"/>
                </a:cubicBezTo>
                <a:close/>
                <a:moveTo>
                  <a:pt x="322898" y="960120"/>
                </a:moveTo>
                <a:cubicBezTo>
                  <a:pt x="322898" y="970598"/>
                  <a:pt x="322898" y="980123"/>
                  <a:pt x="322898" y="990600"/>
                </a:cubicBezTo>
                <a:cubicBezTo>
                  <a:pt x="227648" y="990600"/>
                  <a:pt x="133350" y="990600"/>
                  <a:pt x="37148" y="990600"/>
                </a:cubicBezTo>
                <a:cubicBezTo>
                  <a:pt x="34290" y="959168"/>
                  <a:pt x="34290" y="959168"/>
                  <a:pt x="60960" y="959168"/>
                </a:cubicBezTo>
                <a:cubicBezTo>
                  <a:pt x="140018" y="959168"/>
                  <a:pt x="219075" y="959168"/>
                  <a:pt x="298133" y="959168"/>
                </a:cubicBezTo>
                <a:cubicBezTo>
                  <a:pt x="306705" y="959168"/>
                  <a:pt x="313373" y="960120"/>
                  <a:pt x="322898" y="960120"/>
                </a:cubicBezTo>
                <a:close/>
                <a:moveTo>
                  <a:pt x="37148" y="762000"/>
                </a:moveTo>
                <a:cubicBezTo>
                  <a:pt x="37148" y="752475"/>
                  <a:pt x="37148" y="742950"/>
                  <a:pt x="37148" y="731520"/>
                </a:cubicBezTo>
                <a:cubicBezTo>
                  <a:pt x="133350" y="731520"/>
                  <a:pt x="227648" y="731520"/>
                  <a:pt x="323850" y="731520"/>
                </a:cubicBezTo>
                <a:cubicBezTo>
                  <a:pt x="323850" y="741998"/>
                  <a:pt x="323850" y="751523"/>
                  <a:pt x="323850" y="762000"/>
                </a:cubicBezTo>
                <a:cubicBezTo>
                  <a:pt x="227648" y="762000"/>
                  <a:pt x="133350" y="762000"/>
                  <a:pt x="37148" y="762000"/>
                </a:cubicBezTo>
                <a:close/>
                <a:moveTo>
                  <a:pt x="322898" y="789623"/>
                </a:moveTo>
                <a:cubicBezTo>
                  <a:pt x="322898" y="799148"/>
                  <a:pt x="322898" y="808673"/>
                  <a:pt x="322898" y="820103"/>
                </a:cubicBezTo>
                <a:cubicBezTo>
                  <a:pt x="315278" y="820103"/>
                  <a:pt x="307658" y="821055"/>
                  <a:pt x="300038" y="821055"/>
                </a:cubicBezTo>
                <a:cubicBezTo>
                  <a:pt x="220028" y="821055"/>
                  <a:pt x="140018" y="821055"/>
                  <a:pt x="60008" y="821055"/>
                </a:cubicBezTo>
                <a:cubicBezTo>
                  <a:pt x="33338" y="821055"/>
                  <a:pt x="33338" y="821055"/>
                  <a:pt x="36195" y="789623"/>
                </a:cubicBezTo>
                <a:cubicBezTo>
                  <a:pt x="133350" y="789623"/>
                  <a:pt x="227648" y="789623"/>
                  <a:pt x="322898" y="789623"/>
                </a:cubicBezTo>
                <a:close/>
                <a:moveTo>
                  <a:pt x="39053" y="647700"/>
                </a:moveTo>
                <a:cubicBezTo>
                  <a:pt x="32385" y="618173"/>
                  <a:pt x="33338" y="616268"/>
                  <a:pt x="61913" y="616268"/>
                </a:cubicBezTo>
                <a:cubicBezTo>
                  <a:pt x="141923" y="616268"/>
                  <a:pt x="221933" y="616268"/>
                  <a:pt x="301943" y="616268"/>
                </a:cubicBezTo>
                <a:cubicBezTo>
                  <a:pt x="308610" y="616268"/>
                  <a:pt x="315278" y="617220"/>
                  <a:pt x="324803" y="617220"/>
                </a:cubicBezTo>
                <a:cubicBezTo>
                  <a:pt x="324803" y="628650"/>
                  <a:pt x="324803" y="637223"/>
                  <a:pt x="324803" y="647700"/>
                </a:cubicBezTo>
                <a:cubicBezTo>
                  <a:pt x="228600" y="647700"/>
                  <a:pt x="133350" y="647700"/>
                  <a:pt x="39053" y="647700"/>
                </a:cubicBezTo>
                <a:close/>
                <a:moveTo>
                  <a:pt x="37148" y="561975"/>
                </a:moveTo>
                <a:cubicBezTo>
                  <a:pt x="131445" y="561975"/>
                  <a:pt x="226695" y="561975"/>
                  <a:pt x="323850" y="561975"/>
                </a:cubicBezTo>
                <a:cubicBezTo>
                  <a:pt x="323850" y="571500"/>
                  <a:pt x="323850" y="581025"/>
                  <a:pt x="323850" y="591503"/>
                </a:cubicBezTo>
                <a:cubicBezTo>
                  <a:pt x="315278" y="591503"/>
                  <a:pt x="307658" y="592455"/>
                  <a:pt x="300990" y="592455"/>
                </a:cubicBezTo>
                <a:cubicBezTo>
                  <a:pt x="220980" y="592455"/>
                  <a:pt x="140970" y="592455"/>
                  <a:pt x="60960" y="592455"/>
                </a:cubicBezTo>
                <a:cubicBezTo>
                  <a:pt x="34290" y="593408"/>
                  <a:pt x="34290" y="593408"/>
                  <a:pt x="37148" y="561975"/>
                </a:cubicBezTo>
                <a:close/>
                <a:moveTo>
                  <a:pt x="60960" y="1073468"/>
                </a:moveTo>
                <a:cubicBezTo>
                  <a:pt x="140970" y="1073468"/>
                  <a:pt x="220980" y="1073468"/>
                  <a:pt x="300990" y="1073468"/>
                </a:cubicBezTo>
                <a:cubicBezTo>
                  <a:pt x="308610" y="1073468"/>
                  <a:pt x="316230" y="1074420"/>
                  <a:pt x="323850" y="1074420"/>
                </a:cubicBezTo>
                <a:cubicBezTo>
                  <a:pt x="323850" y="1084898"/>
                  <a:pt x="323850" y="1094423"/>
                  <a:pt x="323850" y="1103948"/>
                </a:cubicBezTo>
                <a:cubicBezTo>
                  <a:pt x="228600" y="1103948"/>
                  <a:pt x="133350" y="1103948"/>
                  <a:pt x="37148" y="1103948"/>
                </a:cubicBezTo>
                <a:cubicBezTo>
                  <a:pt x="34290" y="1074420"/>
                  <a:pt x="34290" y="1073468"/>
                  <a:pt x="60960" y="1073468"/>
                </a:cubicBezTo>
                <a:close/>
                <a:moveTo>
                  <a:pt x="323850" y="533400"/>
                </a:moveTo>
                <a:cubicBezTo>
                  <a:pt x="228600" y="533400"/>
                  <a:pt x="133350" y="533400"/>
                  <a:pt x="38100" y="533400"/>
                </a:cubicBezTo>
                <a:cubicBezTo>
                  <a:pt x="33338" y="503873"/>
                  <a:pt x="33338" y="502920"/>
                  <a:pt x="60008" y="502920"/>
                </a:cubicBezTo>
                <a:cubicBezTo>
                  <a:pt x="140970" y="502920"/>
                  <a:pt x="220980" y="502920"/>
                  <a:pt x="301943" y="502920"/>
                </a:cubicBezTo>
                <a:cubicBezTo>
                  <a:pt x="308610" y="502920"/>
                  <a:pt x="315278" y="503873"/>
                  <a:pt x="324803" y="504825"/>
                </a:cubicBezTo>
                <a:cubicBezTo>
                  <a:pt x="323850" y="514350"/>
                  <a:pt x="323850" y="522923"/>
                  <a:pt x="323850" y="533400"/>
                </a:cubicBezTo>
                <a:close/>
                <a:moveTo>
                  <a:pt x="38100" y="447675"/>
                </a:moveTo>
                <a:cubicBezTo>
                  <a:pt x="132398" y="447675"/>
                  <a:pt x="227648" y="447675"/>
                  <a:pt x="322898" y="447675"/>
                </a:cubicBezTo>
                <a:cubicBezTo>
                  <a:pt x="322898" y="457200"/>
                  <a:pt x="322898" y="465773"/>
                  <a:pt x="322898" y="477203"/>
                </a:cubicBezTo>
                <a:cubicBezTo>
                  <a:pt x="315278" y="478155"/>
                  <a:pt x="308610" y="479108"/>
                  <a:pt x="300990" y="479108"/>
                </a:cubicBezTo>
                <a:cubicBezTo>
                  <a:pt x="220028" y="479108"/>
                  <a:pt x="140018" y="479108"/>
                  <a:pt x="59055" y="479108"/>
                </a:cubicBezTo>
                <a:cubicBezTo>
                  <a:pt x="34290" y="479108"/>
                  <a:pt x="33338" y="477203"/>
                  <a:pt x="38100" y="447675"/>
                </a:cubicBezTo>
                <a:close/>
                <a:moveTo>
                  <a:pt x="37148" y="218123"/>
                </a:moveTo>
                <a:cubicBezTo>
                  <a:pt x="132398" y="218123"/>
                  <a:pt x="226695" y="218123"/>
                  <a:pt x="322898" y="218123"/>
                </a:cubicBezTo>
                <a:cubicBezTo>
                  <a:pt x="322898" y="227648"/>
                  <a:pt x="322898" y="237173"/>
                  <a:pt x="322898" y="248603"/>
                </a:cubicBezTo>
                <a:cubicBezTo>
                  <a:pt x="315278" y="248603"/>
                  <a:pt x="307658" y="249555"/>
                  <a:pt x="300038" y="249555"/>
                </a:cubicBezTo>
                <a:cubicBezTo>
                  <a:pt x="220028" y="249555"/>
                  <a:pt x="140018" y="249555"/>
                  <a:pt x="60008" y="249555"/>
                </a:cubicBezTo>
                <a:cubicBezTo>
                  <a:pt x="34290" y="250508"/>
                  <a:pt x="34290" y="249555"/>
                  <a:pt x="37148" y="218123"/>
                </a:cubicBezTo>
                <a:close/>
                <a:moveTo>
                  <a:pt x="61913" y="273368"/>
                </a:moveTo>
                <a:cubicBezTo>
                  <a:pt x="140970" y="273368"/>
                  <a:pt x="220028" y="273368"/>
                  <a:pt x="299085" y="273368"/>
                </a:cubicBezTo>
                <a:cubicBezTo>
                  <a:pt x="306705" y="273368"/>
                  <a:pt x="314325" y="274320"/>
                  <a:pt x="323850" y="274320"/>
                </a:cubicBezTo>
                <a:cubicBezTo>
                  <a:pt x="323850" y="285750"/>
                  <a:pt x="323850" y="294323"/>
                  <a:pt x="323850" y="304800"/>
                </a:cubicBezTo>
                <a:cubicBezTo>
                  <a:pt x="227648" y="304800"/>
                  <a:pt x="133350" y="304800"/>
                  <a:pt x="39053" y="304800"/>
                </a:cubicBezTo>
                <a:cubicBezTo>
                  <a:pt x="32385" y="275273"/>
                  <a:pt x="33338" y="273368"/>
                  <a:pt x="61913" y="273368"/>
                </a:cubicBezTo>
                <a:close/>
                <a:moveTo>
                  <a:pt x="322898" y="332423"/>
                </a:moveTo>
                <a:cubicBezTo>
                  <a:pt x="322898" y="341948"/>
                  <a:pt x="322898" y="351473"/>
                  <a:pt x="322898" y="362903"/>
                </a:cubicBezTo>
                <a:cubicBezTo>
                  <a:pt x="315278" y="362903"/>
                  <a:pt x="307658" y="363855"/>
                  <a:pt x="300038" y="363855"/>
                </a:cubicBezTo>
                <a:cubicBezTo>
                  <a:pt x="220028" y="363855"/>
                  <a:pt x="140018" y="363855"/>
                  <a:pt x="60008" y="363855"/>
                </a:cubicBezTo>
                <a:cubicBezTo>
                  <a:pt x="33338" y="363855"/>
                  <a:pt x="33338" y="363855"/>
                  <a:pt x="36195" y="332423"/>
                </a:cubicBezTo>
                <a:cubicBezTo>
                  <a:pt x="133350" y="332423"/>
                  <a:pt x="227648" y="332423"/>
                  <a:pt x="322898" y="332423"/>
                </a:cubicBezTo>
                <a:close/>
                <a:moveTo>
                  <a:pt x="60960" y="387668"/>
                </a:moveTo>
                <a:cubicBezTo>
                  <a:pt x="140970" y="387668"/>
                  <a:pt x="220980" y="387668"/>
                  <a:pt x="300990" y="387668"/>
                </a:cubicBezTo>
                <a:cubicBezTo>
                  <a:pt x="307658" y="387668"/>
                  <a:pt x="314325" y="388620"/>
                  <a:pt x="323850" y="388620"/>
                </a:cubicBezTo>
                <a:cubicBezTo>
                  <a:pt x="323850" y="400050"/>
                  <a:pt x="323850" y="408623"/>
                  <a:pt x="323850" y="419100"/>
                </a:cubicBezTo>
                <a:cubicBezTo>
                  <a:pt x="227648" y="419100"/>
                  <a:pt x="133350" y="419100"/>
                  <a:pt x="39053" y="419100"/>
                </a:cubicBezTo>
                <a:cubicBezTo>
                  <a:pt x="32385" y="389573"/>
                  <a:pt x="33338" y="387668"/>
                  <a:pt x="60960" y="387668"/>
                </a:cubicBezTo>
                <a:close/>
                <a:moveTo>
                  <a:pt x="60960" y="844868"/>
                </a:moveTo>
                <a:cubicBezTo>
                  <a:pt x="140970" y="844868"/>
                  <a:pt x="220980" y="844868"/>
                  <a:pt x="300990" y="844868"/>
                </a:cubicBezTo>
                <a:cubicBezTo>
                  <a:pt x="308610" y="844868"/>
                  <a:pt x="316230" y="845820"/>
                  <a:pt x="324803" y="845820"/>
                </a:cubicBezTo>
                <a:cubicBezTo>
                  <a:pt x="324803" y="856298"/>
                  <a:pt x="324803" y="864870"/>
                  <a:pt x="324803" y="875348"/>
                </a:cubicBezTo>
                <a:cubicBezTo>
                  <a:pt x="229553" y="875348"/>
                  <a:pt x="135255" y="875348"/>
                  <a:pt x="40005" y="875348"/>
                </a:cubicBezTo>
                <a:cubicBezTo>
                  <a:pt x="31433" y="848678"/>
                  <a:pt x="33338" y="844868"/>
                  <a:pt x="60960" y="844868"/>
                </a:cubicBezTo>
                <a:close/>
                <a:moveTo>
                  <a:pt x="37148" y="1019175"/>
                </a:moveTo>
                <a:cubicBezTo>
                  <a:pt x="131445" y="1019175"/>
                  <a:pt x="226695" y="1019175"/>
                  <a:pt x="323850" y="1019175"/>
                </a:cubicBezTo>
                <a:cubicBezTo>
                  <a:pt x="323850" y="1028700"/>
                  <a:pt x="323850" y="1037273"/>
                  <a:pt x="323850" y="1049655"/>
                </a:cubicBezTo>
                <a:cubicBezTo>
                  <a:pt x="287655" y="1049655"/>
                  <a:pt x="253365" y="1049655"/>
                  <a:pt x="219075" y="1049655"/>
                </a:cubicBezTo>
                <a:cubicBezTo>
                  <a:pt x="166688" y="1049655"/>
                  <a:pt x="114300" y="1048703"/>
                  <a:pt x="61913" y="1049655"/>
                </a:cubicBezTo>
                <a:cubicBezTo>
                  <a:pt x="38100" y="1051560"/>
                  <a:pt x="31433" y="1042988"/>
                  <a:pt x="37148" y="101917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98804212-77B1-450E-B1C3-3A7C12783091}"/>
              </a:ext>
            </a:extLst>
          </p:cNvPr>
          <p:cNvSpPr/>
          <p:nvPr/>
        </p:nvSpPr>
        <p:spPr>
          <a:xfrm>
            <a:off x="9009387" y="5628471"/>
            <a:ext cx="294301" cy="855283"/>
          </a:xfrm>
          <a:custGeom>
            <a:avLst/>
            <a:gdLst>
              <a:gd name="connsiteX0" fmla="*/ 417195 w 409575"/>
              <a:gd name="connsiteY0" fmla="*/ 1149668 h 1143000"/>
              <a:gd name="connsiteX1" fmla="*/ 417195 w 409575"/>
              <a:gd name="connsiteY1" fmla="*/ 0 h 1143000"/>
              <a:gd name="connsiteX2" fmla="*/ 0 w 409575"/>
              <a:gd name="connsiteY2" fmla="*/ 0 h 1143000"/>
              <a:gd name="connsiteX3" fmla="*/ 0 w 409575"/>
              <a:gd name="connsiteY3" fmla="*/ 1149668 h 1143000"/>
              <a:gd name="connsiteX4" fmla="*/ 417195 w 409575"/>
              <a:gd name="connsiteY4" fmla="*/ 1149668 h 1143000"/>
              <a:gd name="connsiteX5" fmla="*/ 342900 w 409575"/>
              <a:gd name="connsiteY5" fmla="*/ 1091565 h 1143000"/>
              <a:gd name="connsiteX6" fmla="*/ 342900 w 409575"/>
              <a:gd name="connsiteY6" fmla="*/ 921068 h 1143000"/>
              <a:gd name="connsiteX7" fmla="*/ 383858 w 409575"/>
              <a:gd name="connsiteY7" fmla="*/ 951548 h 1143000"/>
              <a:gd name="connsiteX8" fmla="*/ 383858 w 409575"/>
              <a:gd name="connsiteY8" fmla="*/ 1061085 h 1143000"/>
              <a:gd name="connsiteX9" fmla="*/ 342900 w 409575"/>
              <a:gd name="connsiteY9" fmla="*/ 1091565 h 1143000"/>
              <a:gd name="connsiteX10" fmla="*/ 382905 w 409575"/>
              <a:gd name="connsiteY10" fmla="*/ 879158 h 1143000"/>
              <a:gd name="connsiteX11" fmla="*/ 343852 w 409575"/>
              <a:gd name="connsiteY11" fmla="*/ 894398 h 1143000"/>
              <a:gd name="connsiteX12" fmla="*/ 343852 w 409575"/>
              <a:gd name="connsiteY12" fmla="*/ 727710 h 1143000"/>
              <a:gd name="connsiteX13" fmla="*/ 367665 w 409575"/>
              <a:gd name="connsiteY13" fmla="*/ 728663 h 1143000"/>
              <a:gd name="connsiteX14" fmla="*/ 382905 w 409575"/>
              <a:gd name="connsiteY14" fmla="*/ 741998 h 1143000"/>
              <a:gd name="connsiteX15" fmla="*/ 382905 w 409575"/>
              <a:gd name="connsiteY15" fmla="*/ 879158 h 1143000"/>
              <a:gd name="connsiteX16" fmla="*/ 342900 w 409575"/>
              <a:gd name="connsiteY16" fmla="*/ 139065 h 1143000"/>
              <a:gd name="connsiteX17" fmla="*/ 382905 w 409575"/>
              <a:gd name="connsiteY17" fmla="*/ 139065 h 1143000"/>
              <a:gd name="connsiteX18" fmla="*/ 382905 w 409575"/>
              <a:gd name="connsiteY18" fmla="*/ 225743 h 1143000"/>
              <a:gd name="connsiteX19" fmla="*/ 382905 w 409575"/>
              <a:gd name="connsiteY19" fmla="*/ 268605 h 1143000"/>
              <a:gd name="connsiteX20" fmla="*/ 342900 w 409575"/>
              <a:gd name="connsiteY20" fmla="*/ 301943 h 1143000"/>
              <a:gd name="connsiteX21" fmla="*/ 342900 w 409575"/>
              <a:gd name="connsiteY21" fmla="*/ 139065 h 1143000"/>
              <a:gd name="connsiteX22" fmla="*/ 382905 w 409575"/>
              <a:gd name="connsiteY22" fmla="*/ 470535 h 1143000"/>
              <a:gd name="connsiteX23" fmla="*/ 342900 w 409575"/>
              <a:gd name="connsiteY23" fmla="*/ 501015 h 1143000"/>
              <a:gd name="connsiteX24" fmla="*/ 342900 w 409575"/>
              <a:gd name="connsiteY24" fmla="*/ 340043 h 1143000"/>
              <a:gd name="connsiteX25" fmla="*/ 382905 w 409575"/>
              <a:gd name="connsiteY25" fmla="*/ 370522 h 1143000"/>
              <a:gd name="connsiteX26" fmla="*/ 382905 w 409575"/>
              <a:gd name="connsiteY26" fmla="*/ 470535 h 1143000"/>
              <a:gd name="connsiteX27" fmla="*/ 342900 w 409575"/>
              <a:gd name="connsiteY27" fmla="*/ 531495 h 1143000"/>
              <a:gd name="connsiteX28" fmla="*/ 383858 w 409575"/>
              <a:gd name="connsiteY28" fmla="*/ 559118 h 1143000"/>
              <a:gd name="connsiteX29" fmla="*/ 383858 w 409575"/>
              <a:gd name="connsiteY29" fmla="*/ 690563 h 1143000"/>
              <a:gd name="connsiteX30" fmla="*/ 342900 w 409575"/>
              <a:gd name="connsiteY30" fmla="*/ 690563 h 1143000"/>
              <a:gd name="connsiteX31" fmla="*/ 342900 w 409575"/>
              <a:gd name="connsiteY31" fmla="*/ 531495 h 1143000"/>
              <a:gd name="connsiteX32" fmla="*/ 263842 w 409575"/>
              <a:gd name="connsiteY32" fmla="*/ 139065 h 1143000"/>
              <a:gd name="connsiteX33" fmla="*/ 305752 w 409575"/>
              <a:gd name="connsiteY33" fmla="*/ 139065 h 1143000"/>
              <a:gd name="connsiteX34" fmla="*/ 305752 w 409575"/>
              <a:gd name="connsiteY34" fmla="*/ 250508 h 1143000"/>
              <a:gd name="connsiteX35" fmla="*/ 305752 w 409575"/>
              <a:gd name="connsiteY35" fmla="*/ 278130 h 1143000"/>
              <a:gd name="connsiteX36" fmla="*/ 277177 w 409575"/>
              <a:gd name="connsiteY36" fmla="*/ 302895 h 1143000"/>
              <a:gd name="connsiteX37" fmla="*/ 264795 w 409575"/>
              <a:gd name="connsiteY37" fmla="*/ 289560 h 1143000"/>
              <a:gd name="connsiteX38" fmla="*/ 263842 w 409575"/>
              <a:gd name="connsiteY38" fmla="*/ 139065 h 1143000"/>
              <a:gd name="connsiteX39" fmla="*/ 284798 w 409575"/>
              <a:gd name="connsiteY39" fmla="*/ 526733 h 1143000"/>
              <a:gd name="connsiteX40" fmla="*/ 306705 w 409575"/>
              <a:gd name="connsiteY40" fmla="*/ 549593 h 1143000"/>
              <a:gd name="connsiteX41" fmla="*/ 306705 w 409575"/>
              <a:gd name="connsiteY41" fmla="*/ 691515 h 1143000"/>
              <a:gd name="connsiteX42" fmla="*/ 264795 w 409575"/>
              <a:gd name="connsiteY42" fmla="*/ 691515 h 1143000"/>
              <a:gd name="connsiteX43" fmla="*/ 264795 w 409575"/>
              <a:gd name="connsiteY43" fmla="*/ 602933 h 1143000"/>
              <a:gd name="connsiteX44" fmla="*/ 264795 w 409575"/>
              <a:gd name="connsiteY44" fmla="*/ 550545 h 1143000"/>
              <a:gd name="connsiteX45" fmla="*/ 284798 w 409575"/>
              <a:gd name="connsiteY45" fmla="*/ 526733 h 1143000"/>
              <a:gd name="connsiteX46" fmla="*/ 230505 w 409575"/>
              <a:gd name="connsiteY46" fmla="*/ 1012508 h 1143000"/>
              <a:gd name="connsiteX47" fmla="*/ 230505 w 409575"/>
              <a:gd name="connsiteY47" fmla="*/ 1079183 h 1143000"/>
              <a:gd name="connsiteX48" fmla="*/ 210502 w 409575"/>
              <a:gd name="connsiteY48" fmla="*/ 1093470 h 1143000"/>
              <a:gd name="connsiteX49" fmla="*/ 187642 w 409575"/>
              <a:gd name="connsiteY49" fmla="*/ 1079183 h 1143000"/>
              <a:gd name="connsiteX50" fmla="*/ 187642 w 409575"/>
              <a:gd name="connsiteY50" fmla="*/ 919163 h 1143000"/>
              <a:gd name="connsiteX51" fmla="*/ 230505 w 409575"/>
              <a:gd name="connsiteY51" fmla="*/ 919163 h 1143000"/>
              <a:gd name="connsiteX52" fmla="*/ 230505 w 409575"/>
              <a:gd name="connsiteY52" fmla="*/ 1012508 h 1143000"/>
              <a:gd name="connsiteX53" fmla="*/ 187642 w 409575"/>
              <a:gd name="connsiteY53" fmla="*/ 351472 h 1143000"/>
              <a:gd name="connsiteX54" fmla="*/ 200977 w 409575"/>
              <a:gd name="connsiteY54" fmla="*/ 338138 h 1143000"/>
              <a:gd name="connsiteX55" fmla="*/ 229552 w 409575"/>
              <a:gd name="connsiteY55" fmla="*/ 337185 h 1143000"/>
              <a:gd name="connsiteX56" fmla="*/ 229552 w 409575"/>
              <a:gd name="connsiteY56" fmla="*/ 490538 h 1143000"/>
              <a:gd name="connsiteX57" fmla="*/ 208598 w 409575"/>
              <a:gd name="connsiteY57" fmla="*/ 502920 h 1143000"/>
              <a:gd name="connsiteX58" fmla="*/ 187642 w 409575"/>
              <a:gd name="connsiteY58" fmla="*/ 490538 h 1143000"/>
              <a:gd name="connsiteX59" fmla="*/ 187642 w 409575"/>
              <a:gd name="connsiteY59" fmla="*/ 351472 h 1143000"/>
              <a:gd name="connsiteX60" fmla="*/ 187642 w 409575"/>
              <a:gd name="connsiteY60" fmla="*/ 743903 h 1143000"/>
              <a:gd name="connsiteX61" fmla="*/ 227648 w 409575"/>
              <a:gd name="connsiteY61" fmla="*/ 727710 h 1143000"/>
              <a:gd name="connsiteX62" fmla="*/ 227648 w 409575"/>
              <a:gd name="connsiteY62" fmla="*/ 893445 h 1143000"/>
              <a:gd name="connsiteX63" fmla="*/ 202883 w 409575"/>
              <a:gd name="connsiteY63" fmla="*/ 893445 h 1143000"/>
              <a:gd name="connsiteX64" fmla="*/ 186690 w 409575"/>
              <a:gd name="connsiteY64" fmla="*/ 878205 h 1143000"/>
              <a:gd name="connsiteX65" fmla="*/ 187642 w 409575"/>
              <a:gd name="connsiteY65" fmla="*/ 743903 h 1143000"/>
              <a:gd name="connsiteX66" fmla="*/ 114300 w 409575"/>
              <a:gd name="connsiteY66" fmla="*/ 139065 h 1143000"/>
              <a:gd name="connsiteX67" fmla="*/ 154305 w 409575"/>
              <a:gd name="connsiteY67" fmla="*/ 139065 h 1143000"/>
              <a:gd name="connsiteX68" fmla="*/ 154305 w 409575"/>
              <a:gd name="connsiteY68" fmla="*/ 230505 h 1143000"/>
              <a:gd name="connsiteX69" fmla="*/ 154305 w 409575"/>
              <a:gd name="connsiteY69" fmla="*/ 269558 h 1143000"/>
              <a:gd name="connsiteX70" fmla="*/ 114300 w 409575"/>
              <a:gd name="connsiteY70" fmla="*/ 301943 h 1143000"/>
              <a:gd name="connsiteX71" fmla="*/ 114300 w 409575"/>
              <a:gd name="connsiteY71" fmla="*/ 139065 h 1143000"/>
              <a:gd name="connsiteX72" fmla="*/ 114300 w 409575"/>
              <a:gd name="connsiteY72" fmla="*/ 339090 h 1143000"/>
              <a:gd name="connsiteX73" fmla="*/ 130492 w 409575"/>
              <a:gd name="connsiteY73" fmla="*/ 337185 h 1143000"/>
              <a:gd name="connsiteX74" fmla="*/ 155258 w 409575"/>
              <a:gd name="connsiteY74" fmla="*/ 360997 h 1143000"/>
              <a:gd name="connsiteX75" fmla="*/ 155258 w 409575"/>
              <a:gd name="connsiteY75" fmla="*/ 472440 h 1143000"/>
              <a:gd name="connsiteX76" fmla="*/ 115252 w 409575"/>
              <a:gd name="connsiteY76" fmla="*/ 501015 h 1143000"/>
              <a:gd name="connsiteX77" fmla="*/ 114300 w 409575"/>
              <a:gd name="connsiteY77" fmla="*/ 339090 h 1143000"/>
              <a:gd name="connsiteX78" fmla="*/ 154305 w 409575"/>
              <a:gd name="connsiteY78" fmla="*/ 691515 h 1143000"/>
              <a:gd name="connsiteX79" fmla="*/ 114300 w 409575"/>
              <a:gd name="connsiteY79" fmla="*/ 691515 h 1143000"/>
              <a:gd name="connsiteX80" fmla="*/ 114300 w 409575"/>
              <a:gd name="connsiteY80" fmla="*/ 530543 h 1143000"/>
              <a:gd name="connsiteX81" fmla="*/ 154305 w 409575"/>
              <a:gd name="connsiteY81" fmla="*/ 559118 h 1143000"/>
              <a:gd name="connsiteX82" fmla="*/ 154305 w 409575"/>
              <a:gd name="connsiteY82" fmla="*/ 691515 h 1143000"/>
              <a:gd name="connsiteX83" fmla="*/ 114300 w 409575"/>
              <a:gd name="connsiteY83" fmla="*/ 727710 h 1143000"/>
              <a:gd name="connsiteX84" fmla="*/ 139065 w 409575"/>
              <a:gd name="connsiteY84" fmla="*/ 728663 h 1143000"/>
              <a:gd name="connsiteX85" fmla="*/ 154305 w 409575"/>
              <a:gd name="connsiteY85" fmla="*/ 741998 h 1143000"/>
              <a:gd name="connsiteX86" fmla="*/ 154305 w 409575"/>
              <a:gd name="connsiteY86" fmla="*/ 879158 h 1143000"/>
              <a:gd name="connsiteX87" fmla="*/ 114300 w 409575"/>
              <a:gd name="connsiteY87" fmla="*/ 894398 h 1143000"/>
              <a:gd name="connsiteX88" fmla="*/ 114300 w 409575"/>
              <a:gd name="connsiteY88" fmla="*/ 72771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409575" h="1143000">
                <a:moveTo>
                  <a:pt x="417195" y="1149668"/>
                </a:moveTo>
                <a:cubicBezTo>
                  <a:pt x="417195" y="764858"/>
                  <a:pt x="417195" y="381953"/>
                  <a:pt x="417195" y="0"/>
                </a:cubicBezTo>
                <a:cubicBezTo>
                  <a:pt x="276225" y="0"/>
                  <a:pt x="139065" y="0"/>
                  <a:pt x="0" y="0"/>
                </a:cubicBezTo>
                <a:cubicBezTo>
                  <a:pt x="0" y="384810"/>
                  <a:pt x="0" y="766763"/>
                  <a:pt x="0" y="1149668"/>
                </a:cubicBezTo>
                <a:lnTo>
                  <a:pt x="417195" y="1149668"/>
                </a:lnTo>
                <a:close/>
                <a:moveTo>
                  <a:pt x="342900" y="1091565"/>
                </a:moveTo>
                <a:cubicBezTo>
                  <a:pt x="342900" y="1034415"/>
                  <a:pt x="342900" y="977265"/>
                  <a:pt x="342900" y="921068"/>
                </a:cubicBezTo>
                <a:cubicBezTo>
                  <a:pt x="382905" y="914400"/>
                  <a:pt x="383858" y="914400"/>
                  <a:pt x="383858" y="951548"/>
                </a:cubicBezTo>
                <a:cubicBezTo>
                  <a:pt x="383858" y="987743"/>
                  <a:pt x="383858" y="1023938"/>
                  <a:pt x="383858" y="1061085"/>
                </a:cubicBezTo>
                <a:cubicBezTo>
                  <a:pt x="382905" y="1096328"/>
                  <a:pt x="382905" y="1097280"/>
                  <a:pt x="342900" y="1091565"/>
                </a:cubicBezTo>
                <a:close/>
                <a:moveTo>
                  <a:pt x="382905" y="879158"/>
                </a:moveTo>
                <a:cubicBezTo>
                  <a:pt x="381000" y="906780"/>
                  <a:pt x="358140" y="887730"/>
                  <a:pt x="343852" y="894398"/>
                </a:cubicBezTo>
                <a:cubicBezTo>
                  <a:pt x="343852" y="838200"/>
                  <a:pt x="343852" y="784860"/>
                  <a:pt x="343852" y="727710"/>
                </a:cubicBezTo>
                <a:cubicBezTo>
                  <a:pt x="353377" y="727710"/>
                  <a:pt x="360998" y="725805"/>
                  <a:pt x="367665" y="728663"/>
                </a:cubicBezTo>
                <a:cubicBezTo>
                  <a:pt x="373380" y="730568"/>
                  <a:pt x="382905" y="737235"/>
                  <a:pt x="382905" y="741998"/>
                </a:cubicBezTo>
                <a:cubicBezTo>
                  <a:pt x="383858" y="787718"/>
                  <a:pt x="384810" y="833438"/>
                  <a:pt x="382905" y="879158"/>
                </a:cubicBezTo>
                <a:close/>
                <a:moveTo>
                  <a:pt x="342900" y="139065"/>
                </a:moveTo>
                <a:cubicBezTo>
                  <a:pt x="356235" y="139065"/>
                  <a:pt x="367665" y="139065"/>
                  <a:pt x="382905" y="139065"/>
                </a:cubicBezTo>
                <a:cubicBezTo>
                  <a:pt x="382905" y="168593"/>
                  <a:pt x="382905" y="197168"/>
                  <a:pt x="382905" y="225743"/>
                </a:cubicBezTo>
                <a:cubicBezTo>
                  <a:pt x="382905" y="240030"/>
                  <a:pt x="382905" y="254318"/>
                  <a:pt x="382905" y="268605"/>
                </a:cubicBezTo>
                <a:cubicBezTo>
                  <a:pt x="382905" y="305753"/>
                  <a:pt x="382905" y="305753"/>
                  <a:pt x="342900" y="301943"/>
                </a:cubicBezTo>
                <a:cubicBezTo>
                  <a:pt x="342900" y="246698"/>
                  <a:pt x="342900" y="193358"/>
                  <a:pt x="342900" y="139065"/>
                </a:cubicBezTo>
                <a:close/>
                <a:moveTo>
                  <a:pt x="382905" y="470535"/>
                </a:moveTo>
                <a:cubicBezTo>
                  <a:pt x="382905" y="506730"/>
                  <a:pt x="382905" y="506730"/>
                  <a:pt x="342900" y="501015"/>
                </a:cubicBezTo>
                <a:cubicBezTo>
                  <a:pt x="342900" y="447675"/>
                  <a:pt x="342900" y="393383"/>
                  <a:pt x="342900" y="340043"/>
                </a:cubicBezTo>
                <a:cubicBezTo>
                  <a:pt x="382905" y="333375"/>
                  <a:pt x="382905" y="333375"/>
                  <a:pt x="382905" y="370522"/>
                </a:cubicBezTo>
                <a:cubicBezTo>
                  <a:pt x="382905" y="403860"/>
                  <a:pt x="382905" y="437197"/>
                  <a:pt x="382905" y="470535"/>
                </a:cubicBezTo>
                <a:close/>
                <a:moveTo>
                  <a:pt x="342900" y="531495"/>
                </a:moveTo>
                <a:cubicBezTo>
                  <a:pt x="378142" y="521018"/>
                  <a:pt x="383858" y="523875"/>
                  <a:pt x="383858" y="559118"/>
                </a:cubicBezTo>
                <a:cubicBezTo>
                  <a:pt x="383858" y="601980"/>
                  <a:pt x="383858" y="645795"/>
                  <a:pt x="383858" y="690563"/>
                </a:cubicBezTo>
                <a:cubicBezTo>
                  <a:pt x="368617" y="690563"/>
                  <a:pt x="356235" y="690563"/>
                  <a:pt x="342900" y="690563"/>
                </a:cubicBezTo>
                <a:cubicBezTo>
                  <a:pt x="342900" y="637223"/>
                  <a:pt x="342900" y="584835"/>
                  <a:pt x="342900" y="531495"/>
                </a:cubicBezTo>
                <a:close/>
                <a:moveTo>
                  <a:pt x="263842" y="139065"/>
                </a:moveTo>
                <a:cubicBezTo>
                  <a:pt x="279083" y="139065"/>
                  <a:pt x="290512" y="139065"/>
                  <a:pt x="305752" y="139065"/>
                </a:cubicBezTo>
                <a:cubicBezTo>
                  <a:pt x="305752" y="177165"/>
                  <a:pt x="305752" y="214313"/>
                  <a:pt x="305752" y="250508"/>
                </a:cubicBezTo>
                <a:cubicBezTo>
                  <a:pt x="305752" y="260033"/>
                  <a:pt x="305752" y="268605"/>
                  <a:pt x="305752" y="278130"/>
                </a:cubicBezTo>
                <a:cubicBezTo>
                  <a:pt x="305752" y="303847"/>
                  <a:pt x="301942" y="307658"/>
                  <a:pt x="277177" y="302895"/>
                </a:cubicBezTo>
                <a:cubicBezTo>
                  <a:pt x="272415" y="301943"/>
                  <a:pt x="264795" y="294323"/>
                  <a:pt x="264795" y="289560"/>
                </a:cubicBezTo>
                <a:cubicBezTo>
                  <a:pt x="263842" y="240030"/>
                  <a:pt x="263842" y="190500"/>
                  <a:pt x="263842" y="139065"/>
                </a:cubicBezTo>
                <a:close/>
                <a:moveTo>
                  <a:pt x="284798" y="526733"/>
                </a:moveTo>
                <a:cubicBezTo>
                  <a:pt x="301942" y="526733"/>
                  <a:pt x="306705" y="533400"/>
                  <a:pt x="306705" y="549593"/>
                </a:cubicBezTo>
                <a:cubicBezTo>
                  <a:pt x="305752" y="596265"/>
                  <a:pt x="306705" y="641985"/>
                  <a:pt x="306705" y="691515"/>
                </a:cubicBezTo>
                <a:cubicBezTo>
                  <a:pt x="291465" y="691515"/>
                  <a:pt x="280035" y="691515"/>
                  <a:pt x="264795" y="691515"/>
                </a:cubicBezTo>
                <a:cubicBezTo>
                  <a:pt x="264795" y="661035"/>
                  <a:pt x="264795" y="631508"/>
                  <a:pt x="264795" y="602933"/>
                </a:cubicBezTo>
                <a:cubicBezTo>
                  <a:pt x="264795" y="585788"/>
                  <a:pt x="265748" y="567690"/>
                  <a:pt x="264795" y="550545"/>
                </a:cubicBezTo>
                <a:cubicBezTo>
                  <a:pt x="262890" y="534353"/>
                  <a:pt x="267652" y="526733"/>
                  <a:pt x="284798" y="526733"/>
                </a:cubicBezTo>
                <a:close/>
                <a:moveTo>
                  <a:pt x="230505" y="1012508"/>
                </a:moveTo>
                <a:cubicBezTo>
                  <a:pt x="230505" y="1034415"/>
                  <a:pt x="230505" y="1056323"/>
                  <a:pt x="230505" y="1079183"/>
                </a:cubicBezTo>
                <a:cubicBezTo>
                  <a:pt x="230505" y="1094423"/>
                  <a:pt x="220980" y="1094423"/>
                  <a:pt x="210502" y="1093470"/>
                </a:cubicBezTo>
                <a:cubicBezTo>
                  <a:pt x="200025" y="1093470"/>
                  <a:pt x="187642" y="1096328"/>
                  <a:pt x="187642" y="1079183"/>
                </a:cubicBezTo>
                <a:cubicBezTo>
                  <a:pt x="187642" y="1026795"/>
                  <a:pt x="187642" y="974408"/>
                  <a:pt x="187642" y="919163"/>
                </a:cubicBezTo>
                <a:cubicBezTo>
                  <a:pt x="202883" y="919163"/>
                  <a:pt x="215265" y="919163"/>
                  <a:pt x="230505" y="919163"/>
                </a:cubicBezTo>
                <a:cubicBezTo>
                  <a:pt x="230505" y="951548"/>
                  <a:pt x="230505" y="982027"/>
                  <a:pt x="230505" y="1012508"/>
                </a:cubicBezTo>
                <a:close/>
                <a:moveTo>
                  <a:pt x="187642" y="351472"/>
                </a:moveTo>
                <a:cubicBezTo>
                  <a:pt x="187642" y="346710"/>
                  <a:pt x="195262" y="340043"/>
                  <a:pt x="200977" y="338138"/>
                </a:cubicBezTo>
                <a:cubicBezTo>
                  <a:pt x="208598" y="336233"/>
                  <a:pt x="217170" y="337185"/>
                  <a:pt x="229552" y="337185"/>
                </a:cubicBezTo>
                <a:cubicBezTo>
                  <a:pt x="229552" y="390525"/>
                  <a:pt x="229552" y="440055"/>
                  <a:pt x="229552" y="490538"/>
                </a:cubicBezTo>
                <a:cubicBezTo>
                  <a:pt x="229552" y="506730"/>
                  <a:pt x="217170" y="504825"/>
                  <a:pt x="208598" y="502920"/>
                </a:cubicBezTo>
                <a:cubicBezTo>
                  <a:pt x="200977" y="501015"/>
                  <a:pt x="187642" y="495300"/>
                  <a:pt x="187642" y="490538"/>
                </a:cubicBezTo>
                <a:cubicBezTo>
                  <a:pt x="186690" y="443865"/>
                  <a:pt x="186690" y="398145"/>
                  <a:pt x="187642" y="351472"/>
                </a:cubicBezTo>
                <a:close/>
                <a:moveTo>
                  <a:pt x="187642" y="743903"/>
                </a:moveTo>
                <a:cubicBezTo>
                  <a:pt x="188595" y="715328"/>
                  <a:pt x="212408" y="733425"/>
                  <a:pt x="227648" y="727710"/>
                </a:cubicBezTo>
                <a:cubicBezTo>
                  <a:pt x="227648" y="783908"/>
                  <a:pt x="227648" y="837248"/>
                  <a:pt x="227648" y="893445"/>
                </a:cubicBezTo>
                <a:cubicBezTo>
                  <a:pt x="218123" y="893445"/>
                  <a:pt x="210502" y="893445"/>
                  <a:pt x="202883" y="893445"/>
                </a:cubicBezTo>
                <a:cubicBezTo>
                  <a:pt x="191452" y="894398"/>
                  <a:pt x="186690" y="889635"/>
                  <a:pt x="186690" y="878205"/>
                </a:cubicBezTo>
                <a:cubicBezTo>
                  <a:pt x="187642" y="833438"/>
                  <a:pt x="185737" y="787718"/>
                  <a:pt x="187642" y="743903"/>
                </a:cubicBezTo>
                <a:close/>
                <a:moveTo>
                  <a:pt x="114300" y="139065"/>
                </a:moveTo>
                <a:cubicBezTo>
                  <a:pt x="127635" y="139065"/>
                  <a:pt x="139065" y="139065"/>
                  <a:pt x="154305" y="139065"/>
                </a:cubicBezTo>
                <a:cubicBezTo>
                  <a:pt x="154305" y="170498"/>
                  <a:pt x="154305" y="200025"/>
                  <a:pt x="154305" y="230505"/>
                </a:cubicBezTo>
                <a:cubicBezTo>
                  <a:pt x="154305" y="243840"/>
                  <a:pt x="154305" y="256223"/>
                  <a:pt x="154305" y="269558"/>
                </a:cubicBezTo>
                <a:cubicBezTo>
                  <a:pt x="154305" y="306705"/>
                  <a:pt x="154305" y="306705"/>
                  <a:pt x="114300" y="301943"/>
                </a:cubicBezTo>
                <a:cubicBezTo>
                  <a:pt x="114300" y="248603"/>
                  <a:pt x="114300" y="195263"/>
                  <a:pt x="114300" y="139065"/>
                </a:cubicBezTo>
                <a:close/>
                <a:moveTo>
                  <a:pt x="114300" y="339090"/>
                </a:moveTo>
                <a:cubicBezTo>
                  <a:pt x="120015" y="338138"/>
                  <a:pt x="124777" y="338138"/>
                  <a:pt x="130492" y="337185"/>
                </a:cubicBezTo>
                <a:cubicBezTo>
                  <a:pt x="148590" y="334328"/>
                  <a:pt x="156210" y="340995"/>
                  <a:pt x="155258" y="360997"/>
                </a:cubicBezTo>
                <a:cubicBezTo>
                  <a:pt x="154305" y="398145"/>
                  <a:pt x="155258" y="435293"/>
                  <a:pt x="155258" y="472440"/>
                </a:cubicBezTo>
                <a:cubicBezTo>
                  <a:pt x="155258" y="506730"/>
                  <a:pt x="152400" y="508635"/>
                  <a:pt x="115252" y="501015"/>
                </a:cubicBezTo>
                <a:cubicBezTo>
                  <a:pt x="114300" y="447675"/>
                  <a:pt x="114300" y="394335"/>
                  <a:pt x="114300" y="339090"/>
                </a:cubicBezTo>
                <a:close/>
                <a:moveTo>
                  <a:pt x="154305" y="691515"/>
                </a:moveTo>
                <a:cubicBezTo>
                  <a:pt x="139065" y="691515"/>
                  <a:pt x="127635" y="691515"/>
                  <a:pt x="114300" y="691515"/>
                </a:cubicBezTo>
                <a:cubicBezTo>
                  <a:pt x="114300" y="637223"/>
                  <a:pt x="114300" y="583883"/>
                  <a:pt x="114300" y="530543"/>
                </a:cubicBezTo>
                <a:cubicBezTo>
                  <a:pt x="150495" y="521018"/>
                  <a:pt x="154305" y="523875"/>
                  <a:pt x="154305" y="559118"/>
                </a:cubicBezTo>
                <a:cubicBezTo>
                  <a:pt x="154305" y="603885"/>
                  <a:pt x="154305" y="646748"/>
                  <a:pt x="154305" y="691515"/>
                </a:cubicBezTo>
                <a:close/>
                <a:moveTo>
                  <a:pt x="114300" y="727710"/>
                </a:moveTo>
                <a:cubicBezTo>
                  <a:pt x="123825" y="727710"/>
                  <a:pt x="132398" y="725805"/>
                  <a:pt x="139065" y="728663"/>
                </a:cubicBezTo>
                <a:cubicBezTo>
                  <a:pt x="144780" y="730568"/>
                  <a:pt x="154305" y="737235"/>
                  <a:pt x="154305" y="741998"/>
                </a:cubicBezTo>
                <a:cubicBezTo>
                  <a:pt x="155258" y="787718"/>
                  <a:pt x="157162" y="833438"/>
                  <a:pt x="154305" y="879158"/>
                </a:cubicBezTo>
                <a:cubicBezTo>
                  <a:pt x="152400" y="906780"/>
                  <a:pt x="129540" y="887730"/>
                  <a:pt x="114300" y="894398"/>
                </a:cubicBezTo>
                <a:cubicBezTo>
                  <a:pt x="114300" y="837248"/>
                  <a:pt x="114300" y="783908"/>
                  <a:pt x="114300" y="72771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6B4BDCC1-2140-4DB6-8372-B7C743721AA2}"/>
              </a:ext>
            </a:extLst>
          </p:cNvPr>
          <p:cNvSpPr/>
          <p:nvPr/>
        </p:nvSpPr>
        <p:spPr>
          <a:xfrm>
            <a:off x="8251883" y="5585706"/>
            <a:ext cx="335366" cy="898048"/>
          </a:xfrm>
          <a:custGeom>
            <a:avLst/>
            <a:gdLst>
              <a:gd name="connsiteX0" fmla="*/ 0 w 466725"/>
              <a:gd name="connsiteY0" fmla="*/ 1203008 h 1200150"/>
              <a:gd name="connsiteX1" fmla="*/ 468630 w 466725"/>
              <a:gd name="connsiteY1" fmla="*/ 1203008 h 1200150"/>
              <a:gd name="connsiteX2" fmla="*/ 464820 w 466725"/>
              <a:gd name="connsiteY2" fmla="*/ 1182053 h 1200150"/>
              <a:gd name="connsiteX3" fmla="*/ 464820 w 466725"/>
              <a:gd name="connsiteY3" fmla="*/ 32385 h 1200150"/>
              <a:gd name="connsiteX4" fmla="*/ 464820 w 466725"/>
              <a:gd name="connsiteY4" fmla="*/ 0 h 1200150"/>
              <a:gd name="connsiteX5" fmla="*/ 0 w 466725"/>
              <a:gd name="connsiteY5" fmla="*/ 0 h 1200150"/>
              <a:gd name="connsiteX6" fmla="*/ 0 w 466725"/>
              <a:gd name="connsiteY6" fmla="*/ 29528 h 1200150"/>
              <a:gd name="connsiteX7" fmla="*/ 0 w 466725"/>
              <a:gd name="connsiteY7" fmla="*/ 1183958 h 1200150"/>
              <a:gd name="connsiteX8" fmla="*/ 0 w 466725"/>
              <a:gd name="connsiteY8" fmla="*/ 1203008 h 1200150"/>
              <a:gd name="connsiteX9" fmla="*/ 110490 w 466725"/>
              <a:gd name="connsiteY9" fmla="*/ 892493 h 1200150"/>
              <a:gd name="connsiteX10" fmla="*/ 41910 w 466725"/>
              <a:gd name="connsiteY10" fmla="*/ 892493 h 1200150"/>
              <a:gd name="connsiteX11" fmla="*/ 41910 w 466725"/>
              <a:gd name="connsiteY11" fmla="*/ 825818 h 1200150"/>
              <a:gd name="connsiteX12" fmla="*/ 110490 w 466725"/>
              <a:gd name="connsiteY12" fmla="*/ 825818 h 1200150"/>
              <a:gd name="connsiteX13" fmla="*/ 110490 w 466725"/>
              <a:gd name="connsiteY13" fmla="*/ 892493 h 1200150"/>
              <a:gd name="connsiteX14" fmla="*/ 204788 w 466725"/>
              <a:gd name="connsiteY14" fmla="*/ 892493 h 1200150"/>
              <a:gd name="connsiteX15" fmla="*/ 146685 w 466725"/>
              <a:gd name="connsiteY15" fmla="*/ 892493 h 1200150"/>
              <a:gd name="connsiteX16" fmla="*/ 146685 w 466725"/>
              <a:gd name="connsiteY16" fmla="*/ 824865 h 1200150"/>
              <a:gd name="connsiteX17" fmla="*/ 204788 w 466725"/>
              <a:gd name="connsiteY17" fmla="*/ 824865 h 1200150"/>
              <a:gd name="connsiteX18" fmla="*/ 204788 w 466725"/>
              <a:gd name="connsiteY18" fmla="*/ 892493 h 1200150"/>
              <a:gd name="connsiteX19" fmla="*/ 206692 w 466725"/>
              <a:gd name="connsiteY19" fmla="*/ 673418 h 1200150"/>
              <a:gd name="connsiteX20" fmla="*/ 206692 w 466725"/>
              <a:gd name="connsiteY20" fmla="*/ 701040 h 1200150"/>
              <a:gd name="connsiteX21" fmla="*/ 195263 w 466725"/>
              <a:gd name="connsiteY21" fmla="*/ 702945 h 1200150"/>
              <a:gd name="connsiteX22" fmla="*/ 144780 w 466725"/>
              <a:gd name="connsiteY22" fmla="*/ 652463 h 1200150"/>
              <a:gd name="connsiteX23" fmla="*/ 164782 w 466725"/>
              <a:gd name="connsiteY23" fmla="*/ 632460 h 1200150"/>
              <a:gd name="connsiteX24" fmla="*/ 206692 w 466725"/>
              <a:gd name="connsiteY24" fmla="*/ 673418 h 1200150"/>
              <a:gd name="connsiteX25" fmla="*/ 309563 w 466725"/>
              <a:gd name="connsiteY25" fmla="*/ 892493 h 1200150"/>
              <a:gd name="connsiteX26" fmla="*/ 252413 w 466725"/>
              <a:gd name="connsiteY26" fmla="*/ 892493 h 1200150"/>
              <a:gd name="connsiteX27" fmla="*/ 252413 w 466725"/>
              <a:gd name="connsiteY27" fmla="*/ 824865 h 1200150"/>
              <a:gd name="connsiteX28" fmla="*/ 309563 w 466725"/>
              <a:gd name="connsiteY28" fmla="*/ 824865 h 1200150"/>
              <a:gd name="connsiteX29" fmla="*/ 309563 w 466725"/>
              <a:gd name="connsiteY29" fmla="*/ 892493 h 1200150"/>
              <a:gd name="connsiteX30" fmla="*/ 311467 w 466725"/>
              <a:gd name="connsiteY30" fmla="*/ 701993 h 1200150"/>
              <a:gd name="connsiteX31" fmla="*/ 250507 w 466725"/>
              <a:gd name="connsiteY31" fmla="*/ 701993 h 1200150"/>
              <a:gd name="connsiteX32" fmla="*/ 251460 w 466725"/>
              <a:gd name="connsiteY32" fmla="*/ 644843 h 1200150"/>
              <a:gd name="connsiteX33" fmla="*/ 264795 w 466725"/>
              <a:gd name="connsiteY33" fmla="*/ 633413 h 1200150"/>
              <a:gd name="connsiteX34" fmla="*/ 311467 w 466725"/>
              <a:gd name="connsiteY34" fmla="*/ 672465 h 1200150"/>
              <a:gd name="connsiteX35" fmla="*/ 311467 w 466725"/>
              <a:gd name="connsiteY35" fmla="*/ 701993 h 1200150"/>
              <a:gd name="connsiteX36" fmla="*/ 404813 w 466725"/>
              <a:gd name="connsiteY36" fmla="*/ 892493 h 1200150"/>
              <a:gd name="connsiteX37" fmla="*/ 347663 w 466725"/>
              <a:gd name="connsiteY37" fmla="*/ 892493 h 1200150"/>
              <a:gd name="connsiteX38" fmla="*/ 347663 w 466725"/>
              <a:gd name="connsiteY38" fmla="*/ 824865 h 1200150"/>
              <a:gd name="connsiteX39" fmla="*/ 404813 w 466725"/>
              <a:gd name="connsiteY39" fmla="*/ 824865 h 1200150"/>
              <a:gd name="connsiteX40" fmla="*/ 404813 w 466725"/>
              <a:gd name="connsiteY40" fmla="*/ 892493 h 1200150"/>
              <a:gd name="connsiteX41" fmla="*/ 404813 w 466725"/>
              <a:gd name="connsiteY41" fmla="*/ 797243 h 1200150"/>
              <a:gd name="connsiteX42" fmla="*/ 346710 w 466725"/>
              <a:gd name="connsiteY42" fmla="*/ 797243 h 1200150"/>
              <a:gd name="connsiteX43" fmla="*/ 345757 w 466725"/>
              <a:gd name="connsiteY43" fmla="*/ 779145 h 1200150"/>
              <a:gd name="connsiteX44" fmla="*/ 404813 w 466725"/>
              <a:gd name="connsiteY44" fmla="*/ 731520 h 1200150"/>
              <a:gd name="connsiteX45" fmla="*/ 404813 w 466725"/>
              <a:gd name="connsiteY45" fmla="*/ 797243 h 1200150"/>
              <a:gd name="connsiteX46" fmla="*/ 405765 w 466725"/>
              <a:gd name="connsiteY46" fmla="*/ 701993 h 1200150"/>
              <a:gd name="connsiteX47" fmla="*/ 345757 w 466725"/>
              <a:gd name="connsiteY47" fmla="*/ 701993 h 1200150"/>
              <a:gd name="connsiteX48" fmla="*/ 345757 w 466725"/>
              <a:gd name="connsiteY48" fmla="*/ 643890 h 1200150"/>
              <a:gd name="connsiteX49" fmla="*/ 355282 w 466725"/>
              <a:gd name="connsiteY49" fmla="*/ 634365 h 1200150"/>
              <a:gd name="connsiteX50" fmla="*/ 404813 w 466725"/>
              <a:gd name="connsiteY50" fmla="*/ 634365 h 1200150"/>
              <a:gd name="connsiteX51" fmla="*/ 405765 w 466725"/>
              <a:gd name="connsiteY51" fmla="*/ 701993 h 1200150"/>
              <a:gd name="connsiteX52" fmla="*/ 405765 w 466725"/>
              <a:gd name="connsiteY52" fmla="*/ 444818 h 1200150"/>
              <a:gd name="connsiteX53" fmla="*/ 405765 w 466725"/>
              <a:gd name="connsiteY53" fmla="*/ 513398 h 1200150"/>
              <a:gd name="connsiteX54" fmla="*/ 358140 w 466725"/>
              <a:gd name="connsiteY54" fmla="*/ 512445 h 1200150"/>
              <a:gd name="connsiteX55" fmla="*/ 345757 w 466725"/>
              <a:gd name="connsiteY55" fmla="*/ 500063 h 1200150"/>
              <a:gd name="connsiteX56" fmla="*/ 344805 w 466725"/>
              <a:gd name="connsiteY56" fmla="*/ 443865 h 1200150"/>
              <a:gd name="connsiteX57" fmla="*/ 405765 w 466725"/>
              <a:gd name="connsiteY57" fmla="*/ 444818 h 1200150"/>
              <a:gd name="connsiteX58" fmla="*/ 404813 w 466725"/>
              <a:gd name="connsiteY58" fmla="*/ 321945 h 1200150"/>
              <a:gd name="connsiteX59" fmla="*/ 346710 w 466725"/>
              <a:gd name="connsiteY59" fmla="*/ 321945 h 1200150"/>
              <a:gd name="connsiteX60" fmla="*/ 346710 w 466725"/>
              <a:gd name="connsiteY60" fmla="*/ 254318 h 1200150"/>
              <a:gd name="connsiteX61" fmla="*/ 404813 w 466725"/>
              <a:gd name="connsiteY61" fmla="*/ 254318 h 1200150"/>
              <a:gd name="connsiteX62" fmla="*/ 404813 w 466725"/>
              <a:gd name="connsiteY62" fmla="*/ 321945 h 1200150"/>
              <a:gd name="connsiteX63" fmla="*/ 404813 w 466725"/>
              <a:gd name="connsiteY63" fmla="*/ 159068 h 1200150"/>
              <a:gd name="connsiteX64" fmla="*/ 404813 w 466725"/>
              <a:gd name="connsiteY64" fmla="*/ 224790 h 1200150"/>
              <a:gd name="connsiteX65" fmla="*/ 346710 w 466725"/>
              <a:gd name="connsiteY65" fmla="*/ 224790 h 1200150"/>
              <a:gd name="connsiteX66" fmla="*/ 345757 w 466725"/>
              <a:gd name="connsiteY66" fmla="*/ 207645 h 1200150"/>
              <a:gd name="connsiteX67" fmla="*/ 404813 w 466725"/>
              <a:gd name="connsiteY67" fmla="*/ 159068 h 1200150"/>
              <a:gd name="connsiteX68" fmla="*/ 346710 w 466725"/>
              <a:gd name="connsiteY68" fmla="*/ 349568 h 1200150"/>
              <a:gd name="connsiteX69" fmla="*/ 403860 w 466725"/>
              <a:gd name="connsiteY69" fmla="*/ 349568 h 1200150"/>
              <a:gd name="connsiteX70" fmla="*/ 403860 w 466725"/>
              <a:gd name="connsiteY70" fmla="*/ 415290 h 1200150"/>
              <a:gd name="connsiteX71" fmla="*/ 399097 w 466725"/>
              <a:gd name="connsiteY71" fmla="*/ 417195 h 1200150"/>
              <a:gd name="connsiteX72" fmla="*/ 346710 w 466725"/>
              <a:gd name="connsiteY72" fmla="*/ 349568 h 1200150"/>
              <a:gd name="connsiteX73" fmla="*/ 348615 w 466725"/>
              <a:gd name="connsiteY73" fmla="*/ 544830 h 1200150"/>
              <a:gd name="connsiteX74" fmla="*/ 405765 w 466725"/>
              <a:gd name="connsiteY74" fmla="*/ 534353 h 1200150"/>
              <a:gd name="connsiteX75" fmla="*/ 405765 w 466725"/>
              <a:gd name="connsiteY75" fmla="*/ 593408 h 1200150"/>
              <a:gd name="connsiteX76" fmla="*/ 403860 w 466725"/>
              <a:gd name="connsiteY76" fmla="*/ 611505 h 1200150"/>
              <a:gd name="connsiteX77" fmla="*/ 348615 w 466725"/>
              <a:gd name="connsiteY77" fmla="*/ 602933 h 1200150"/>
              <a:gd name="connsiteX78" fmla="*/ 348615 w 466725"/>
              <a:gd name="connsiteY78" fmla="*/ 544830 h 1200150"/>
              <a:gd name="connsiteX79" fmla="*/ 306705 w 466725"/>
              <a:gd name="connsiteY79" fmla="*/ 605790 h 1200150"/>
              <a:gd name="connsiteX80" fmla="*/ 258127 w 466725"/>
              <a:gd name="connsiteY80" fmla="*/ 607695 h 1200150"/>
              <a:gd name="connsiteX81" fmla="*/ 251460 w 466725"/>
              <a:gd name="connsiteY81" fmla="*/ 595313 h 1200150"/>
              <a:gd name="connsiteX82" fmla="*/ 251460 w 466725"/>
              <a:gd name="connsiteY82" fmla="*/ 570548 h 1200150"/>
              <a:gd name="connsiteX83" fmla="*/ 284797 w 466725"/>
              <a:gd name="connsiteY83" fmla="*/ 537210 h 1200150"/>
              <a:gd name="connsiteX84" fmla="*/ 314325 w 466725"/>
              <a:gd name="connsiteY84" fmla="*/ 575310 h 1200150"/>
              <a:gd name="connsiteX85" fmla="*/ 306705 w 466725"/>
              <a:gd name="connsiteY85" fmla="*/ 605790 h 1200150"/>
              <a:gd name="connsiteX86" fmla="*/ 252413 w 466725"/>
              <a:gd name="connsiteY86" fmla="*/ 254318 h 1200150"/>
              <a:gd name="connsiteX87" fmla="*/ 309563 w 466725"/>
              <a:gd name="connsiteY87" fmla="*/ 254318 h 1200150"/>
              <a:gd name="connsiteX88" fmla="*/ 309563 w 466725"/>
              <a:gd name="connsiteY88" fmla="*/ 321945 h 1200150"/>
              <a:gd name="connsiteX89" fmla="*/ 252413 w 466725"/>
              <a:gd name="connsiteY89" fmla="*/ 321945 h 1200150"/>
              <a:gd name="connsiteX90" fmla="*/ 252413 w 466725"/>
              <a:gd name="connsiteY90" fmla="*/ 254318 h 1200150"/>
              <a:gd name="connsiteX91" fmla="*/ 253365 w 466725"/>
              <a:gd name="connsiteY91" fmla="*/ 349568 h 1200150"/>
              <a:gd name="connsiteX92" fmla="*/ 309563 w 466725"/>
              <a:gd name="connsiteY92" fmla="*/ 349568 h 1200150"/>
              <a:gd name="connsiteX93" fmla="*/ 309563 w 466725"/>
              <a:gd name="connsiteY93" fmla="*/ 414338 h 1200150"/>
              <a:gd name="connsiteX94" fmla="*/ 304800 w 466725"/>
              <a:gd name="connsiteY94" fmla="*/ 417195 h 1200150"/>
              <a:gd name="connsiteX95" fmla="*/ 253365 w 466725"/>
              <a:gd name="connsiteY95" fmla="*/ 349568 h 1200150"/>
              <a:gd name="connsiteX96" fmla="*/ 254317 w 466725"/>
              <a:gd name="connsiteY96" fmla="*/ 736283 h 1200150"/>
              <a:gd name="connsiteX97" fmla="*/ 310515 w 466725"/>
              <a:gd name="connsiteY97" fmla="*/ 725805 h 1200150"/>
              <a:gd name="connsiteX98" fmla="*/ 310515 w 466725"/>
              <a:gd name="connsiteY98" fmla="*/ 799147 h 1200150"/>
              <a:gd name="connsiteX99" fmla="*/ 255270 w 466725"/>
              <a:gd name="connsiteY99" fmla="*/ 793433 h 1200150"/>
              <a:gd name="connsiteX100" fmla="*/ 254317 w 466725"/>
              <a:gd name="connsiteY100" fmla="*/ 736283 h 1200150"/>
              <a:gd name="connsiteX101" fmla="*/ 201930 w 466725"/>
              <a:gd name="connsiteY101" fmla="*/ 605790 h 1200150"/>
              <a:gd name="connsiteX102" fmla="*/ 153352 w 466725"/>
              <a:gd name="connsiteY102" fmla="*/ 607695 h 1200150"/>
              <a:gd name="connsiteX103" fmla="*/ 146685 w 466725"/>
              <a:gd name="connsiteY103" fmla="*/ 595313 h 1200150"/>
              <a:gd name="connsiteX104" fmla="*/ 145732 w 466725"/>
              <a:gd name="connsiteY104" fmla="*/ 559118 h 1200150"/>
              <a:gd name="connsiteX105" fmla="*/ 169545 w 466725"/>
              <a:gd name="connsiteY105" fmla="*/ 536258 h 1200150"/>
              <a:gd name="connsiteX106" fmla="*/ 208597 w 466725"/>
              <a:gd name="connsiteY106" fmla="*/ 574358 h 1200150"/>
              <a:gd name="connsiteX107" fmla="*/ 201930 w 466725"/>
              <a:gd name="connsiteY107" fmla="*/ 605790 h 1200150"/>
              <a:gd name="connsiteX108" fmla="*/ 145732 w 466725"/>
              <a:gd name="connsiteY108" fmla="*/ 167640 h 1200150"/>
              <a:gd name="connsiteX109" fmla="*/ 157163 w 466725"/>
              <a:gd name="connsiteY109" fmla="*/ 158115 h 1200150"/>
              <a:gd name="connsiteX110" fmla="*/ 204788 w 466725"/>
              <a:gd name="connsiteY110" fmla="*/ 158115 h 1200150"/>
              <a:gd name="connsiteX111" fmla="*/ 204788 w 466725"/>
              <a:gd name="connsiteY111" fmla="*/ 226695 h 1200150"/>
              <a:gd name="connsiteX112" fmla="*/ 144780 w 466725"/>
              <a:gd name="connsiteY112" fmla="*/ 226695 h 1200150"/>
              <a:gd name="connsiteX113" fmla="*/ 145732 w 466725"/>
              <a:gd name="connsiteY113" fmla="*/ 167640 h 1200150"/>
              <a:gd name="connsiteX114" fmla="*/ 204788 w 466725"/>
              <a:gd name="connsiteY114" fmla="*/ 254318 h 1200150"/>
              <a:gd name="connsiteX115" fmla="*/ 204788 w 466725"/>
              <a:gd name="connsiteY115" fmla="*/ 320993 h 1200150"/>
              <a:gd name="connsiteX116" fmla="*/ 146685 w 466725"/>
              <a:gd name="connsiteY116" fmla="*/ 320993 h 1200150"/>
              <a:gd name="connsiteX117" fmla="*/ 146685 w 466725"/>
              <a:gd name="connsiteY117" fmla="*/ 254318 h 1200150"/>
              <a:gd name="connsiteX118" fmla="*/ 204788 w 466725"/>
              <a:gd name="connsiteY118" fmla="*/ 254318 h 1200150"/>
              <a:gd name="connsiteX119" fmla="*/ 144780 w 466725"/>
              <a:gd name="connsiteY119" fmla="*/ 349568 h 1200150"/>
              <a:gd name="connsiteX120" fmla="*/ 205740 w 466725"/>
              <a:gd name="connsiteY120" fmla="*/ 349568 h 1200150"/>
              <a:gd name="connsiteX121" fmla="*/ 204788 w 466725"/>
              <a:gd name="connsiteY121" fmla="*/ 407670 h 1200150"/>
              <a:gd name="connsiteX122" fmla="*/ 194310 w 466725"/>
              <a:gd name="connsiteY122" fmla="*/ 418148 h 1200150"/>
              <a:gd name="connsiteX123" fmla="*/ 144780 w 466725"/>
              <a:gd name="connsiteY123" fmla="*/ 377190 h 1200150"/>
              <a:gd name="connsiteX124" fmla="*/ 144780 w 466725"/>
              <a:gd name="connsiteY124" fmla="*/ 349568 h 1200150"/>
              <a:gd name="connsiteX125" fmla="*/ 148590 w 466725"/>
              <a:gd name="connsiteY125" fmla="*/ 451485 h 1200150"/>
              <a:gd name="connsiteX126" fmla="*/ 204788 w 466725"/>
              <a:gd name="connsiteY126" fmla="*/ 441008 h 1200150"/>
              <a:gd name="connsiteX127" fmla="*/ 204788 w 466725"/>
              <a:gd name="connsiteY127" fmla="*/ 515303 h 1200150"/>
              <a:gd name="connsiteX128" fmla="*/ 148590 w 466725"/>
              <a:gd name="connsiteY128" fmla="*/ 506730 h 1200150"/>
              <a:gd name="connsiteX129" fmla="*/ 148590 w 466725"/>
              <a:gd name="connsiteY129" fmla="*/ 451485 h 1200150"/>
              <a:gd name="connsiteX130" fmla="*/ 112395 w 466725"/>
              <a:gd name="connsiteY130" fmla="*/ 782003 h 1200150"/>
              <a:gd name="connsiteX131" fmla="*/ 110490 w 466725"/>
              <a:gd name="connsiteY131" fmla="*/ 797243 h 1200150"/>
              <a:gd name="connsiteX132" fmla="*/ 89535 w 466725"/>
              <a:gd name="connsiteY132" fmla="*/ 798195 h 1200150"/>
              <a:gd name="connsiteX133" fmla="*/ 39052 w 466725"/>
              <a:gd name="connsiteY133" fmla="*/ 745808 h 1200150"/>
              <a:gd name="connsiteX134" fmla="*/ 56197 w 466725"/>
              <a:gd name="connsiteY134" fmla="*/ 727710 h 1200150"/>
              <a:gd name="connsiteX135" fmla="*/ 112395 w 466725"/>
              <a:gd name="connsiteY135" fmla="*/ 782003 h 1200150"/>
              <a:gd name="connsiteX136" fmla="*/ 74295 w 466725"/>
              <a:gd name="connsiteY136" fmla="*/ 609600 h 1200150"/>
              <a:gd name="connsiteX137" fmla="*/ 40005 w 466725"/>
              <a:gd name="connsiteY137" fmla="*/ 572453 h 1200150"/>
              <a:gd name="connsiteX138" fmla="*/ 78105 w 466725"/>
              <a:gd name="connsiteY138" fmla="*/ 537210 h 1200150"/>
              <a:gd name="connsiteX139" fmla="*/ 112395 w 466725"/>
              <a:gd name="connsiteY139" fmla="*/ 574358 h 1200150"/>
              <a:gd name="connsiteX140" fmla="*/ 74295 w 466725"/>
              <a:gd name="connsiteY140" fmla="*/ 609600 h 1200150"/>
              <a:gd name="connsiteX141" fmla="*/ 112395 w 466725"/>
              <a:gd name="connsiteY141" fmla="*/ 480060 h 1200150"/>
              <a:gd name="connsiteX142" fmla="*/ 75247 w 466725"/>
              <a:gd name="connsiteY142" fmla="*/ 513398 h 1200150"/>
              <a:gd name="connsiteX143" fmla="*/ 40005 w 466725"/>
              <a:gd name="connsiteY143" fmla="*/ 477203 h 1200150"/>
              <a:gd name="connsiteX144" fmla="*/ 76200 w 466725"/>
              <a:gd name="connsiteY144" fmla="*/ 442913 h 1200150"/>
              <a:gd name="connsiteX145" fmla="*/ 112395 w 466725"/>
              <a:gd name="connsiteY145" fmla="*/ 480060 h 1200150"/>
              <a:gd name="connsiteX146" fmla="*/ 41910 w 466725"/>
              <a:gd name="connsiteY146" fmla="*/ 320993 h 1200150"/>
              <a:gd name="connsiteX147" fmla="*/ 41910 w 466725"/>
              <a:gd name="connsiteY147" fmla="*/ 252413 h 1200150"/>
              <a:gd name="connsiteX148" fmla="*/ 109538 w 466725"/>
              <a:gd name="connsiteY148" fmla="*/ 252413 h 1200150"/>
              <a:gd name="connsiteX149" fmla="*/ 109538 w 466725"/>
              <a:gd name="connsiteY149" fmla="*/ 320993 h 1200150"/>
              <a:gd name="connsiteX150" fmla="*/ 41910 w 466725"/>
              <a:gd name="connsiteY150" fmla="*/ 320993 h 1200150"/>
              <a:gd name="connsiteX151" fmla="*/ 40957 w 466725"/>
              <a:gd name="connsiteY151" fmla="*/ 169545 h 1200150"/>
              <a:gd name="connsiteX152" fmla="*/ 91440 w 466725"/>
              <a:gd name="connsiteY152" fmla="*/ 158115 h 1200150"/>
              <a:gd name="connsiteX153" fmla="*/ 111442 w 466725"/>
              <a:gd name="connsiteY153" fmla="*/ 171450 h 1200150"/>
              <a:gd name="connsiteX154" fmla="*/ 111442 w 466725"/>
              <a:gd name="connsiteY154" fmla="*/ 226695 h 1200150"/>
              <a:gd name="connsiteX155" fmla="*/ 87630 w 466725"/>
              <a:gd name="connsiteY155" fmla="*/ 227648 h 1200150"/>
              <a:gd name="connsiteX156" fmla="*/ 39052 w 466725"/>
              <a:gd name="connsiteY156" fmla="*/ 227648 h 1200150"/>
              <a:gd name="connsiteX157" fmla="*/ 40957 w 466725"/>
              <a:gd name="connsiteY157" fmla="*/ 169545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466725" h="1200150">
                <a:moveTo>
                  <a:pt x="0" y="1203008"/>
                </a:moveTo>
                <a:lnTo>
                  <a:pt x="468630" y="1203008"/>
                </a:lnTo>
                <a:cubicBezTo>
                  <a:pt x="466725" y="1197293"/>
                  <a:pt x="464820" y="1189673"/>
                  <a:pt x="464820" y="1182053"/>
                </a:cubicBezTo>
                <a:cubicBezTo>
                  <a:pt x="464820" y="799147"/>
                  <a:pt x="464820" y="415290"/>
                  <a:pt x="464820" y="32385"/>
                </a:cubicBezTo>
                <a:cubicBezTo>
                  <a:pt x="464820" y="21908"/>
                  <a:pt x="464820" y="11430"/>
                  <a:pt x="464820" y="0"/>
                </a:cubicBezTo>
                <a:cubicBezTo>
                  <a:pt x="308610" y="0"/>
                  <a:pt x="156210" y="0"/>
                  <a:pt x="0" y="0"/>
                </a:cubicBezTo>
                <a:cubicBezTo>
                  <a:pt x="0" y="10478"/>
                  <a:pt x="0" y="20003"/>
                  <a:pt x="0" y="29528"/>
                </a:cubicBezTo>
                <a:cubicBezTo>
                  <a:pt x="0" y="414338"/>
                  <a:pt x="0" y="799147"/>
                  <a:pt x="0" y="1183958"/>
                </a:cubicBezTo>
                <a:cubicBezTo>
                  <a:pt x="952" y="1189673"/>
                  <a:pt x="1905" y="1196340"/>
                  <a:pt x="0" y="1203008"/>
                </a:cubicBezTo>
                <a:close/>
                <a:moveTo>
                  <a:pt x="110490" y="892493"/>
                </a:moveTo>
                <a:cubicBezTo>
                  <a:pt x="87630" y="892493"/>
                  <a:pt x="65722" y="892493"/>
                  <a:pt x="41910" y="892493"/>
                </a:cubicBezTo>
                <a:cubicBezTo>
                  <a:pt x="41910" y="870585"/>
                  <a:pt x="41910" y="848678"/>
                  <a:pt x="41910" y="825818"/>
                </a:cubicBezTo>
                <a:cubicBezTo>
                  <a:pt x="64770" y="825818"/>
                  <a:pt x="86677" y="825818"/>
                  <a:pt x="110490" y="825818"/>
                </a:cubicBezTo>
                <a:cubicBezTo>
                  <a:pt x="110490" y="847725"/>
                  <a:pt x="110490" y="869633"/>
                  <a:pt x="110490" y="892493"/>
                </a:cubicBezTo>
                <a:close/>
                <a:moveTo>
                  <a:pt x="204788" y="892493"/>
                </a:moveTo>
                <a:cubicBezTo>
                  <a:pt x="184785" y="892493"/>
                  <a:pt x="166688" y="892493"/>
                  <a:pt x="146685" y="892493"/>
                </a:cubicBezTo>
                <a:cubicBezTo>
                  <a:pt x="146685" y="870585"/>
                  <a:pt x="146685" y="848678"/>
                  <a:pt x="146685" y="824865"/>
                </a:cubicBezTo>
                <a:cubicBezTo>
                  <a:pt x="165735" y="824865"/>
                  <a:pt x="184785" y="824865"/>
                  <a:pt x="204788" y="824865"/>
                </a:cubicBezTo>
                <a:cubicBezTo>
                  <a:pt x="204788" y="848678"/>
                  <a:pt x="204788" y="869633"/>
                  <a:pt x="204788" y="892493"/>
                </a:cubicBezTo>
                <a:close/>
                <a:moveTo>
                  <a:pt x="206692" y="673418"/>
                </a:moveTo>
                <a:cubicBezTo>
                  <a:pt x="206692" y="681990"/>
                  <a:pt x="206692" y="691515"/>
                  <a:pt x="206692" y="701040"/>
                </a:cubicBezTo>
                <a:cubicBezTo>
                  <a:pt x="200025" y="701993"/>
                  <a:pt x="198120" y="702945"/>
                  <a:pt x="195263" y="702945"/>
                </a:cubicBezTo>
                <a:cubicBezTo>
                  <a:pt x="136207" y="701993"/>
                  <a:pt x="146685" y="712470"/>
                  <a:pt x="144780" y="652463"/>
                </a:cubicBezTo>
                <a:cubicBezTo>
                  <a:pt x="144780" y="638175"/>
                  <a:pt x="149542" y="632460"/>
                  <a:pt x="164782" y="632460"/>
                </a:cubicBezTo>
                <a:cubicBezTo>
                  <a:pt x="215265" y="633413"/>
                  <a:pt x="204788" y="629603"/>
                  <a:pt x="206692" y="673418"/>
                </a:cubicBezTo>
                <a:close/>
                <a:moveTo>
                  <a:pt x="309563" y="892493"/>
                </a:moveTo>
                <a:cubicBezTo>
                  <a:pt x="291465" y="892493"/>
                  <a:pt x="272415" y="892493"/>
                  <a:pt x="252413" y="892493"/>
                </a:cubicBezTo>
                <a:cubicBezTo>
                  <a:pt x="252413" y="870585"/>
                  <a:pt x="252413" y="848678"/>
                  <a:pt x="252413" y="824865"/>
                </a:cubicBezTo>
                <a:cubicBezTo>
                  <a:pt x="272415" y="824865"/>
                  <a:pt x="290513" y="824865"/>
                  <a:pt x="309563" y="824865"/>
                </a:cubicBezTo>
                <a:cubicBezTo>
                  <a:pt x="309563" y="847725"/>
                  <a:pt x="309563" y="869633"/>
                  <a:pt x="309563" y="892493"/>
                </a:cubicBezTo>
                <a:close/>
                <a:moveTo>
                  <a:pt x="311467" y="701993"/>
                </a:moveTo>
                <a:cubicBezTo>
                  <a:pt x="289560" y="701993"/>
                  <a:pt x="271463" y="701993"/>
                  <a:pt x="250507" y="701993"/>
                </a:cubicBezTo>
                <a:cubicBezTo>
                  <a:pt x="250507" y="681990"/>
                  <a:pt x="249555" y="662940"/>
                  <a:pt x="251460" y="644843"/>
                </a:cubicBezTo>
                <a:cubicBezTo>
                  <a:pt x="251460" y="641033"/>
                  <a:pt x="259080" y="634365"/>
                  <a:pt x="264795" y="633413"/>
                </a:cubicBezTo>
                <a:cubicBezTo>
                  <a:pt x="307657" y="626745"/>
                  <a:pt x="312420" y="630555"/>
                  <a:pt x="311467" y="672465"/>
                </a:cubicBezTo>
                <a:cubicBezTo>
                  <a:pt x="311467" y="681990"/>
                  <a:pt x="311467" y="690563"/>
                  <a:pt x="311467" y="701993"/>
                </a:cubicBezTo>
                <a:close/>
                <a:moveTo>
                  <a:pt x="404813" y="892493"/>
                </a:moveTo>
                <a:cubicBezTo>
                  <a:pt x="385763" y="892493"/>
                  <a:pt x="367665" y="892493"/>
                  <a:pt x="347663" y="892493"/>
                </a:cubicBezTo>
                <a:cubicBezTo>
                  <a:pt x="347663" y="870585"/>
                  <a:pt x="347663" y="848678"/>
                  <a:pt x="347663" y="824865"/>
                </a:cubicBezTo>
                <a:cubicBezTo>
                  <a:pt x="366713" y="824865"/>
                  <a:pt x="384810" y="824865"/>
                  <a:pt x="404813" y="824865"/>
                </a:cubicBezTo>
                <a:cubicBezTo>
                  <a:pt x="404813" y="846772"/>
                  <a:pt x="404813" y="869633"/>
                  <a:pt x="404813" y="892493"/>
                </a:cubicBezTo>
                <a:close/>
                <a:moveTo>
                  <a:pt x="404813" y="797243"/>
                </a:moveTo>
                <a:cubicBezTo>
                  <a:pt x="385763" y="797243"/>
                  <a:pt x="367665" y="797243"/>
                  <a:pt x="346710" y="797243"/>
                </a:cubicBezTo>
                <a:cubicBezTo>
                  <a:pt x="345757" y="789622"/>
                  <a:pt x="345757" y="784860"/>
                  <a:pt x="345757" y="779145"/>
                </a:cubicBezTo>
                <a:cubicBezTo>
                  <a:pt x="344805" y="722947"/>
                  <a:pt x="346710" y="721043"/>
                  <a:pt x="404813" y="731520"/>
                </a:cubicBezTo>
                <a:cubicBezTo>
                  <a:pt x="404813" y="752475"/>
                  <a:pt x="404813" y="773430"/>
                  <a:pt x="404813" y="797243"/>
                </a:cubicBezTo>
                <a:close/>
                <a:moveTo>
                  <a:pt x="405765" y="701993"/>
                </a:moveTo>
                <a:cubicBezTo>
                  <a:pt x="386715" y="701993"/>
                  <a:pt x="367665" y="701993"/>
                  <a:pt x="345757" y="701993"/>
                </a:cubicBezTo>
                <a:cubicBezTo>
                  <a:pt x="345757" y="681990"/>
                  <a:pt x="344805" y="662940"/>
                  <a:pt x="345757" y="643890"/>
                </a:cubicBezTo>
                <a:cubicBezTo>
                  <a:pt x="345757" y="640080"/>
                  <a:pt x="351472" y="634365"/>
                  <a:pt x="355282" y="634365"/>
                </a:cubicBezTo>
                <a:cubicBezTo>
                  <a:pt x="371475" y="633413"/>
                  <a:pt x="387667" y="634365"/>
                  <a:pt x="404813" y="634365"/>
                </a:cubicBezTo>
                <a:cubicBezTo>
                  <a:pt x="405765" y="659130"/>
                  <a:pt x="405765" y="680085"/>
                  <a:pt x="405765" y="701993"/>
                </a:cubicBezTo>
                <a:close/>
                <a:moveTo>
                  <a:pt x="405765" y="444818"/>
                </a:moveTo>
                <a:cubicBezTo>
                  <a:pt x="405765" y="467678"/>
                  <a:pt x="405765" y="488633"/>
                  <a:pt x="405765" y="513398"/>
                </a:cubicBezTo>
                <a:cubicBezTo>
                  <a:pt x="389572" y="513398"/>
                  <a:pt x="373380" y="514350"/>
                  <a:pt x="358140" y="512445"/>
                </a:cubicBezTo>
                <a:cubicBezTo>
                  <a:pt x="353377" y="512445"/>
                  <a:pt x="346710" y="504825"/>
                  <a:pt x="345757" y="500063"/>
                </a:cubicBezTo>
                <a:cubicBezTo>
                  <a:pt x="344805" y="481965"/>
                  <a:pt x="344805" y="463868"/>
                  <a:pt x="344805" y="443865"/>
                </a:cubicBezTo>
                <a:cubicBezTo>
                  <a:pt x="365760" y="444818"/>
                  <a:pt x="384810" y="444818"/>
                  <a:pt x="405765" y="444818"/>
                </a:cubicBezTo>
                <a:close/>
                <a:moveTo>
                  <a:pt x="404813" y="321945"/>
                </a:moveTo>
                <a:cubicBezTo>
                  <a:pt x="385763" y="321945"/>
                  <a:pt x="367665" y="321945"/>
                  <a:pt x="346710" y="321945"/>
                </a:cubicBezTo>
                <a:cubicBezTo>
                  <a:pt x="346710" y="298133"/>
                  <a:pt x="346710" y="277178"/>
                  <a:pt x="346710" y="254318"/>
                </a:cubicBezTo>
                <a:cubicBezTo>
                  <a:pt x="365760" y="254318"/>
                  <a:pt x="384810" y="254318"/>
                  <a:pt x="404813" y="254318"/>
                </a:cubicBezTo>
                <a:cubicBezTo>
                  <a:pt x="404813" y="276225"/>
                  <a:pt x="404813" y="298133"/>
                  <a:pt x="404813" y="321945"/>
                </a:cubicBezTo>
                <a:close/>
                <a:moveTo>
                  <a:pt x="404813" y="159068"/>
                </a:moveTo>
                <a:cubicBezTo>
                  <a:pt x="404813" y="180023"/>
                  <a:pt x="404813" y="201930"/>
                  <a:pt x="404813" y="224790"/>
                </a:cubicBezTo>
                <a:cubicBezTo>
                  <a:pt x="386715" y="224790"/>
                  <a:pt x="367665" y="224790"/>
                  <a:pt x="346710" y="224790"/>
                </a:cubicBezTo>
                <a:cubicBezTo>
                  <a:pt x="345757" y="218123"/>
                  <a:pt x="345757" y="212408"/>
                  <a:pt x="345757" y="207645"/>
                </a:cubicBezTo>
                <a:cubicBezTo>
                  <a:pt x="343852" y="151448"/>
                  <a:pt x="345757" y="150495"/>
                  <a:pt x="404813" y="159068"/>
                </a:cubicBezTo>
                <a:close/>
                <a:moveTo>
                  <a:pt x="346710" y="349568"/>
                </a:moveTo>
                <a:cubicBezTo>
                  <a:pt x="365760" y="349568"/>
                  <a:pt x="383857" y="349568"/>
                  <a:pt x="403860" y="349568"/>
                </a:cubicBezTo>
                <a:cubicBezTo>
                  <a:pt x="403860" y="371475"/>
                  <a:pt x="403860" y="393383"/>
                  <a:pt x="403860" y="415290"/>
                </a:cubicBezTo>
                <a:cubicBezTo>
                  <a:pt x="401955" y="416243"/>
                  <a:pt x="401003" y="417195"/>
                  <a:pt x="399097" y="417195"/>
                </a:cubicBezTo>
                <a:cubicBezTo>
                  <a:pt x="336232" y="417195"/>
                  <a:pt x="343852" y="433388"/>
                  <a:pt x="346710" y="349568"/>
                </a:cubicBezTo>
                <a:close/>
                <a:moveTo>
                  <a:pt x="348615" y="544830"/>
                </a:moveTo>
                <a:cubicBezTo>
                  <a:pt x="355282" y="534353"/>
                  <a:pt x="383857" y="538163"/>
                  <a:pt x="405765" y="534353"/>
                </a:cubicBezTo>
                <a:cubicBezTo>
                  <a:pt x="405765" y="558165"/>
                  <a:pt x="405765" y="576263"/>
                  <a:pt x="405765" y="593408"/>
                </a:cubicBezTo>
                <a:cubicBezTo>
                  <a:pt x="405765" y="598170"/>
                  <a:pt x="404813" y="601980"/>
                  <a:pt x="403860" y="611505"/>
                </a:cubicBezTo>
                <a:cubicBezTo>
                  <a:pt x="383857" y="608648"/>
                  <a:pt x="355282" y="613410"/>
                  <a:pt x="348615" y="602933"/>
                </a:cubicBezTo>
                <a:cubicBezTo>
                  <a:pt x="340042" y="588645"/>
                  <a:pt x="340042" y="559118"/>
                  <a:pt x="348615" y="544830"/>
                </a:cubicBezTo>
                <a:close/>
                <a:moveTo>
                  <a:pt x="306705" y="605790"/>
                </a:moveTo>
                <a:cubicBezTo>
                  <a:pt x="291465" y="609600"/>
                  <a:pt x="274320" y="608648"/>
                  <a:pt x="258127" y="607695"/>
                </a:cubicBezTo>
                <a:cubicBezTo>
                  <a:pt x="255270" y="607695"/>
                  <a:pt x="252413" y="600075"/>
                  <a:pt x="251460" y="595313"/>
                </a:cubicBezTo>
                <a:cubicBezTo>
                  <a:pt x="250507" y="586740"/>
                  <a:pt x="251460" y="579120"/>
                  <a:pt x="251460" y="570548"/>
                </a:cubicBezTo>
                <a:cubicBezTo>
                  <a:pt x="251460" y="537210"/>
                  <a:pt x="251460" y="537210"/>
                  <a:pt x="284797" y="537210"/>
                </a:cubicBezTo>
                <a:cubicBezTo>
                  <a:pt x="312420" y="537210"/>
                  <a:pt x="312420" y="537210"/>
                  <a:pt x="314325" y="575310"/>
                </a:cubicBezTo>
                <a:cubicBezTo>
                  <a:pt x="311467" y="585788"/>
                  <a:pt x="311467" y="604838"/>
                  <a:pt x="306705" y="605790"/>
                </a:cubicBezTo>
                <a:close/>
                <a:moveTo>
                  <a:pt x="252413" y="254318"/>
                </a:moveTo>
                <a:cubicBezTo>
                  <a:pt x="270510" y="254318"/>
                  <a:pt x="289560" y="254318"/>
                  <a:pt x="309563" y="254318"/>
                </a:cubicBezTo>
                <a:cubicBezTo>
                  <a:pt x="309563" y="275273"/>
                  <a:pt x="309563" y="297180"/>
                  <a:pt x="309563" y="321945"/>
                </a:cubicBezTo>
                <a:cubicBezTo>
                  <a:pt x="290513" y="321945"/>
                  <a:pt x="272415" y="321945"/>
                  <a:pt x="252413" y="321945"/>
                </a:cubicBezTo>
                <a:cubicBezTo>
                  <a:pt x="252413" y="300038"/>
                  <a:pt x="252413" y="278130"/>
                  <a:pt x="252413" y="254318"/>
                </a:cubicBezTo>
                <a:close/>
                <a:moveTo>
                  <a:pt x="253365" y="349568"/>
                </a:moveTo>
                <a:cubicBezTo>
                  <a:pt x="271463" y="349568"/>
                  <a:pt x="289560" y="349568"/>
                  <a:pt x="309563" y="349568"/>
                </a:cubicBezTo>
                <a:cubicBezTo>
                  <a:pt x="309563" y="372428"/>
                  <a:pt x="309563" y="393383"/>
                  <a:pt x="309563" y="414338"/>
                </a:cubicBezTo>
                <a:cubicBezTo>
                  <a:pt x="306705" y="416243"/>
                  <a:pt x="305752" y="417195"/>
                  <a:pt x="304800" y="417195"/>
                </a:cubicBezTo>
                <a:cubicBezTo>
                  <a:pt x="247650" y="422910"/>
                  <a:pt x="240030" y="412433"/>
                  <a:pt x="253365" y="349568"/>
                </a:cubicBezTo>
                <a:close/>
                <a:moveTo>
                  <a:pt x="254317" y="736283"/>
                </a:moveTo>
                <a:cubicBezTo>
                  <a:pt x="260985" y="725805"/>
                  <a:pt x="288607" y="728663"/>
                  <a:pt x="310515" y="725805"/>
                </a:cubicBezTo>
                <a:cubicBezTo>
                  <a:pt x="310515" y="753428"/>
                  <a:pt x="310515" y="774383"/>
                  <a:pt x="310515" y="799147"/>
                </a:cubicBezTo>
                <a:cubicBezTo>
                  <a:pt x="291465" y="798195"/>
                  <a:pt x="262890" y="803910"/>
                  <a:pt x="255270" y="793433"/>
                </a:cubicBezTo>
                <a:cubicBezTo>
                  <a:pt x="245745" y="780097"/>
                  <a:pt x="244792" y="750570"/>
                  <a:pt x="254317" y="736283"/>
                </a:cubicBezTo>
                <a:close/>
                <a:moveTo>
                  <a:pt x="201930" y="605790"/>
                </a:moveTo>
                <a:cubicBezTo>
                  <a:pt x="186690" y="610553"/>
                  <a:pt x="169545" y="608648"/>
                  <a:pt x="153352" y="607695"/>
                </a:cubicBezTo>
                <a:cubicBezTo>
                  <a:pt x="150495" y="607695"/>
                  <a:pt x="146685" y="600075"/>
                  <a:pt x="146685" y="595313"/>
                </a:cubicBezTo>
                <a:cubicBezTo>
                  <a:pt x="145732" y="582930"/>
                  <a:pt x="147638" y="571500"/>
                  <a:pt x="145732" y="559118"/>
                </a:cubicBezTo>
                <a:cubicBezTo>
                  <a:pt x="143827" y="540068"/>
                  <a:pt x="152400" y="536258"/>
                  <a:pt x="169545" y="536258"/>
                </a:cubicBezTo>
                <a:cubicBezTo>
                  <a:pt x="214313" y="537210"/>
                  <a:pt x="206692" y="533400"/>
                  <a:pt x="208597" y="574358"/>
                </a:cubicBezTo>
                <a:cubicBezTo>
                  <a:pt x="205740" y="585788"/>
                  <a:pt x="206692" y="604838"/>
                  <a:pt x="201930" y="605790"/>
                </a:cubicBezTo>
                <a:close/>
                <a:moveTo>
                  <a:pt x="145732" y="167640"/>
                </a:moveTo>
                <a:cubicBezTo>
                  <a:pt x="145732" y="163830"/>
                  <a:pt x="153352" y="158115"/>
                  <a:pt x="157163" y="158115"/>
                </a:cubicBezTo>
                <a:cubicBezTo>
                  <a:pt x="172402" y="157163"/>
                  <a:pt x="186690" y="158115"/>
                  <a:pt x="204788" y="158115"/>
                </a:cubicBezTo>
                <a:cubicBezTo>
                  <a:pt x="204788" y="182880"/>
                  <a:pt x="204788" y="203835"/>
                  <a:pt x="204788" y="226695"/>
                </a:cubicBezTo>
                <a:cubicBezTo>
                  <a:pt x="185738" y="226695"/>
                  <a:pt x="166688" y="226695"/>
                  <a:pt x="144780" y="226695"/>
                </a:cubicBezTo>
                <a:cubicBezTo>
                  <a:pt x="145732" y="205740"/>
                  <a:pt x="144780" y="186690"/>
                  <a:pt x="145732" y="167640"/>
                </a:cubicBezTo>
                <a:close/>
                <a:moveTo>
                  <a:pt x="204788" y="254318"/>
                </a:moveTo>
                <a:cubicBezTo>
                  <a:pt x="204788" y="276225"/>
                  <a:pt x="204788" y="297180"/>
                  <a:pt x="204788" y="320993"/>
                </a:cubicBezTo>
                <a:cubicBezTo>
                  <a:pt x="186690" y="320993"/>
                  <a:pt x="167640" y="320993"/>
                  <a:pt x="146685" y="320993"/>
                </a:cubicBezTo>
                <a:cubicBezTo>
                  <a:pt x="146685" y="298133"/>
                  <a:pt x="146685" y="277178"/>
                  <a:pt x="146685" y="254318"/>
                </a:cubicBezTo>
                <a:cubicBezTo>
                  <a:pt x="165735" y="254318"/>
                  <a:pt x="183832" y="254318"/>
                  <a:pt x="204788" y="254318"/>
                </a:cubicBezTo>
                <a:close/>
                <a:moveTo>
                  <a:pt x="144780" y="349568"/>
                </a:moveTo>
                <a:cubicBezTo>
                  <a:pt x="165735" y="349568"/>
                  <a:pt x="183832" y="349568"/>
                  <a:pt x="205740" y="349568"/>
                </a:cubicBezTo>
                <a:cubicBezTo>
                  <a:pt x="205740" y="368618"/>
                  <a:pt x="206692" y="388620"/>
                  <a:pt x="204788" y="407670"/>
                </a:cubicBezTo>
                <a:cubicBezTo>
                  <a:pt x="204788" y="411480"/>
                  <a:pt x="198120" y="417195"/>
                  <a:pt x="194310" y="418148"/>
                </a:cubicBezTo>
                <a:cubicBezTo>
                  <a:pt x="150495" y="426720"/>
                  <a:pt x="144780" y="421005"/>
                  <a:pt x="144780" y="377190"/>
                </a:cubicBezTo>
                <a:cubicBezTo>
                  <a:pt x="144780" y="368618"/>
                  <a:pt x="144780" y="359093"/>
                  <a:pt x="144780" y="349568"/>
                </a:cubicBezTo>
                <a:close/>
                <a:moveTo>
                  <a:pt x="148590" y="451485"/>
                </a:moveTo>
                <a:cubicBezTo>
                  <a:pt x="156210" y="441008"/>
                  <a:pt x="183832" y="443865"/>
                  <a:pt x="204788" y="441008"/>
                </a:cubicBezTo>
                <a:cubicBezTo>
                  <a:pt x="204788" y="468630"/>
                  <a:pt x="204788" y="489585"/>
                  <a:pt x="204788" y="515303"/>
                </a:cubicBezTo>
                <a:cubicBezTo>
                  <a:pt x="184785" y="513398"/>
                  <a:pt x="157163" y="517208"/>
                  <a:pt x="148590" y="506730"/>
                </a:cubicBezTo>
                <a:cubicBezTo>
                  <a:pt x="140017" y="494348"/>
                  <a:pt x="139065" y="463868"/>
                  <a:pt x="148590" y="451485"/>
                </a:cubicBezTo>
                <a:close/>
                <a:moveTo>
                  <a:pt x="112395" y="782003"/>
                </a:moveTo>
                <a:cubicBezTo>
                  <a:pt x="112395" y="786765"/>
                  <a:pt x="111442" y="790575"/>
                  <a:pt x="110490" y="797243"/>
                </a:cubicBezTo>
                <a:cubicBezTo>
                  <a:pt x="101917" y="797243"/>
                  <a:pt x="96202" y="798195"/>
                  <a:pt x="89535" y="798195"/>
                </a:cubicBezTo>
                <a:cubicBezTo>
                  <a:pt x="36195" y="799147"/>
                  <a:pt x="36195" y="799147"/>
                  <a:pt x="39052" y="745808"/>
                </a:cubicBezTo>
                <a:cubicBezTo>
                  <a:pt x="40005" y="733425"/>
                  <a:pt x="42863" y="727710"/>
                  <a:pt x="56197" y="727710"/>
                </a:cubicBezTo>
                <a:cubicBezTo>
                  <a:pt x="122872" y="729615"/>
                  <a:pt x="111442" y="717233"/>
                  <a:pt x="112395" y="782003"/>
                </a:cubicBezTo>
                <a:close/>
                <a:moveTo>
                  <a:pt x="74295" y="609600"/>
                </a:moveTo>
                <a:cubicBezTo>
                  <a:pt x="40005" y="609600"/>
                  <a:pt x="40005" y="609600"/>
                  <a:pt x="40005" y="572453"/>
                </a:cubicBezTo>
                <a:cubicBezTo>
                  <a:pt x="40005" y="537210"/>
                  <a:pt x="40005" y="537210"/>
                  <a:pt x="78105" y="537210"/>
                </a:cubicBezTo>
                <a:cubicBezTo>
                  <a:pt x="112395" y="537210"/>
                  <a:pt x="112395" y="537210"/>
                  <a:pt x="112395" y="574358"/>
                </a:cubicBezTo>
                <a:cubicBezTo>
                  <a:pt x="112395" y="609600"/>
                  <a:pt x="112395" y="609600"/>
                  <a:pt x="74295" y="609600"/>
                </a:cubicBezTo>
                <a:close/>
                <a:moveTo>
                  <a:pt x="112395" y="480060"/>
                </a:moveTo>
                <a:cubicBezTo>
                  <a:pt x="112395" y="513398"/>
                  <a:pt x="112395" y="513398"/>
                  <a:pt x="75247" y="513398"/>
                </a:cubicBezTo>
                <a:cubicBezTo>
                  <a:pt x="40005" y="513398"/>
                  <a:pt x="40005" y="513398"/>
                  <a:pt x="40005" y="477203"/>
                </a:cubicBezTo>
                <a:cubicBezTo>
                  <a:pt x="40005" y="437198"/>
                  <a:pt x="38100" y="443865"/>
                  <a:pt x="76200" y="442913"/>
                </a:cubicBezTo>
                <a:cubicBezTo>
                  <a:pt x="115252" y="443865"/>
                  <a:pt x="112395" y="438150"/>
                  <a:pt x="112395" y="480060"/>
                </a:cubicBezTo>
                <a:close/>
                <a:moveTo>
                  <a:pt x="41910" y="320993"/>
                </a:moveTo>
                <a:cubicBezTo>
                  <a:pt x="41910" y="299085"/>
                  <a:pt x="41910" y="277178"/>
                  <a:pt x="41910" y="252413"/>
                </a:cubicBezTo>
                <a:cubicBezTo>
                  <a:pt x="65722" y="252413"/>
                  <a:pt x="86677" y="252413"/>
                  <a:pt x="109538" y="252413"/>
                </a:cubicBezTo>
                <a:cubicBezTo>
                  <a:pt x="109538" y="275273"/>
                  <a:pt x="109538" y="297180"/>
                  <a:pt x="109538" y="320993"/>
                </a:cubicBezTo>
                <a:cubicBezTo>
                  <a:pt x="87630" y="320993"/>
                  <a:pt x="65722" y="320993"/>
                  <a:pt x="41910" y="320993"/>
                </a:cubicBezTo>
                <a:close/>
                <a:moveTo>
                  <a:pt x="40957" y="169545"/>
                </a:moveTo>
                <a:cubicBezTo>
                  <a:pt x="49530" y="142875"/>
                  <a:pt x="74295" y="162878"/>
                  <a:pt x="91440" y="158115"/>
                </a:cubicBezTo>
                <a:cubicBezTo>
                  <a:pt x="100965" y="155258"/>
                  <a:pt x="111442" y="156210"/>
                  <a:pt x="111442" y="171450"/>
                </a:cubicBezTo>
                <a:cubicBezTo>
                  <a:pt x="111442" y="188595"/>
                  <a:pt x="111442" y="205740"/>
                  <a:pt x="111442" y="226695"/>
                </a:cubicBezTo>
                <a:cubicBezTo>
                  <a:pt x="100965" y="227648"/>
                  <a:pt x="94297" y="227648"/>
                  <a:pt x="87630" y="227648"/>
                </a:cubicBezTo>
                <a:cubicBezTo>
                  <a:pt x="72390" y="227648"/>
                  <a:pt x="57150" y="227648"/>
                  <a:pt x="39052" y="227648"/>
                </a:cubicBezTo>
                <a:cubicBezTo>
                  <a:pt x="40005" y="206693"/>
                  <a:pt x="36195" y="185738"/>
                  <a:pt x="40957" y="16954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B082EF12-1293-4E63-9EFE-BD288D5BE835}"/>
              </a:ext>
            </a:extLst>
          </p:cNvPr>
          <p:cNvSpPr/>
          <p:nvPr/>
        </p:nvSpPr>
        <p:spPr>
          <a:xfrm>
            <a:off x="8681837" y="5592834"/>
            <a:ext cx="246391" cy="890920"/>
          </a:xfrm>
          <a:custGeom>
            <a:avLst/>
            <a:gdLst>
              <a:gd name="connsiteX0" fmla="*/ 344805 w 342900"/>
              <a:gd name="connsiteY0" fmla="*/ 1193721 h 1190625"/>
              <a:gd name="connsiteX1" fmla="*/ 342900 w 342900"/>
              <a:gd name="connsiteY1" fmla="*/ 1161335 h 1190625"/>
              <a:gd name="connsiteX2" fmla="*/ 342900 w 342900"/>
              <a:gd name="connsiteY2" fmla="*/ 116443 h 1190625"/>
              <a:gd name="connsiteX3" fmla="*/ 342900 w 342900"/>
              <a:gd name="connsiteY3" fmla="*/ 86916 h 1190625"/>
              <a:gd name="connsiteX4" fmla="*/ 304800 w 342900"/>
              <a:gd name="connsiteY4" fmla="*/ 84058 h 1190625"/>
              <a:gd name="connsiteX5" fmla="*/ 303848 w 342900"/>
              <a:gd name="connsiteY5" fmla="*/ 17383 h 1190625"/>
              <a:gd name="connsiteX6" fmla="*/ 291465 w 342900"/>
              <a:gd name="connsiteY6" fmla="*/ 1191 h 1190625"/>
              <a:gd name="connsiteX7" fmla="*/ 237173 w 342900"/>
              <a:gd name="connsiteY7" fmla="*/ 238 h 1190625"/>
              <a:gd name="connsiteX8" fmla="*/ 237173 w 342900"/>
              <a:gd name="connsiteY8" fmla="*/ 86916 h 1190625"/>
              <a:gd name="connsiteX9" fmla="*/ 0 w 342900"/>
              <a:gd name="connsiteY9" fmla="*/ 86916 h 1190625"/>
              <a:gd name="connsiteX10" fmla="*/ 0 w 342900"/>
              <a:gd name="connsiteY10" fmla="*/ 1193721 h 1190625"/>
              <a:gd name="connsiteX11" fmla="*/ 344805 w 342900"/>
              <a:gd name="connsiteY11" fmla="*/ 1193721 h 1190625"/>
              <a:gd name="connsiteX12" fmla="*/ 315278 w 342900"/>
              <a:gd name="connsiteY12" fmla="*/ 971788 h 1190625"/>
              <a:gd name="connsiteX13" fmla="*/ 238125 w 342900"/>
              <a:gd name="connsiteY13" fmla="*/ 971788 h 1190625"/>
              <a:gd name="connsiteX14" fmla="*/ 238125 w 342900"/>
              <a:gd name="connsiteY14" fmla="*/ 885110 h 1190625"/>
              <a:gd name="connsiteX15" fmla="*/ 315278 w 342900"/>
              <a:gd name="connsiteY15" fmla="*/ 885110 h 1190625"/>
              <a:gd name="connsiteX16" fmla="*/ 315278 w 342900"/>
              <a:gd name="connsiteY16" fmla="*/ 971788 h 1190625"/>
              <a:gd name="connsiteX17" fmla="*/ 315278 w 342900"/>
              <a:gd name="connsiteY17" fmla="*/ 724138 h 1190625"/>
              <a:gd name="connsiteX18" fmla="*/ 238125 w 342900"/>
              <a:gd name="connsiteY18" fmla="*/ 724138 h 1190625"/>
              <a:gd name="connsiteX19" fmla="*/ 238125 w 342900"/>
              <a:gd name="connsiteY19" fmla="*/ 637460 h 1190625"/>
              <a:gd name="connsiteX20" fmla="*/ 315278 w 342900"/>
              <a:gd name="connsiteY20" fmla="*/ 637460 h 1190625"/>
              <a:gd name="connsiteX21" fmla="*/ 315278 w 342900"/>
              <a:gd name="connsiteY21" fmla="*/ 724138 h 1190625"/>
              <a:gd name="connsiteX22" fmla="*/ 239078 w 342900"/>
              <a:gd name="connsiteY22" fmla="*/ 265033 h 1190625"/>
              <a:gd name="connsiteX23" fmla="*/ 316230 w 342900"/>
              <a:gd name="connsiteY23" fmla="*/ 265033 h 1190625"/>
              <a:gd name="connsiteX24" fmla="*/ 316230 w 342900"/>
              <a:gd name="connsiteY24" fmla="*/ 353616 h 1190625"/>
              <a:gd name="connsiteX25" fmla="*/ 239078 w 342900"/>
              <a:gd name="connsiteY25" fmla="*/ 353616 h 1190625"/>
              <a:gd name="connsiteX26" fmla="*/ 239078 w 342900"/>
              <a:gd name="connsiteY26" fmla="*/ 265033 h 1190625"/>
              <a:gd name="connsiteX27" fmla="*/ 238125 w 342900"/>
              <a:gd name="connsiteY27" fmla="*/ 388858 h 1190625"/>
              <a:gd name="connsiteX28" fmla="*/ 314325 w 342900"/>
              <a:gd name="connsiteY28" fmla="*/ 388858 h 1190625"/>
              <a:gd name="connsiteX29" fmla="*/ 314325 w 342900"/>
              <a:gd name="connsiteY29" fmla="*/ 477441 h 1190625"/>
              <a:gd name="connsiteX30" fmla="*/ 238125 w 342900"/>
              <a:gd name="connsiteY30" fmla="*/ 477441 h 1190625"/>
              <a:gd name="connsiteX31" fmla="*/ 238125 w 342900"/>
              <a:gd name="connsiteY31" fmla="*/ 388858 h 1190625"/>
              <a:gd name="connsiteX32" fmla="*/ 238125 w 342900"/>
              <a:gd name="connsiteY32" fmla="*/ 761285 h 1190625"/>
              <a:gd name="connsiteX33" fmla="*/ 314325 w 342900"/>
              <a:gd name="connsiteY33" fmla="*/ 761285 h 1190625"/>
              <a:gd name="connsiteX34" fmla="*/ 314325 w 342900"/>
              <a:gd name="connsiteY34" fmla="*/ 848916 h 1190625"/>
              <a:gd name="connsiteX35" fmla="*/ 238125 w 342900"/>
              <a:gd name="connsiteY35" fmla="*/ 848916 h 1190625"/>
              <a:gd name="connsiteX36" fmla="*/ 238125 w 342900"/>
              <a:gd name="connsiteY36" fmla="*/ 761285 h 1190625"/>
              <a:gd name="connsiteX37" fmla="*/ 103823 w 342900"/>
              <a:gd name="connsiteY37" fmla="*/ 1094660 h 1190625"/>
              <a:gd name="connsiteX38" fmla="*/ 26670 w 342900"/>
              <a:gd name="connsiteY38" fmla="*/ 1094660 h 1190625"/>
              <a:gd name="connsiteX39" fmla="*/ 26670 w 342900"/>
              <a:gd name="connsiteY39" fmla="*/ 1008935 h 1190625"/>
              <a:gd name="connsiteX40" fmla="*/ 103823 w 342900"/>
              <a:gd name="connsiteY40" fmla="*/ 1008935 h 1190625"/>
              <a:gd name="connsiteX41" fmla="*/ 103823 w 342900"/>
              <a:gd name="connsiteY41" fmla="*/ 1094660 h 1190625"/>
              <a:gd name="connsiteX42" fmla="*/ 103823 w 342900"/>
              <a:gd name="connsiteY42" fmla="*/ 971788 h 1190625"/>
              <a:gd name="connsiteX43" fmla="*/ 27623 w 342900"/>
              <a:gd name="connsiteY43" fmla="*/ 971788 h 1190625"/>
              <a:gd name="connsiteX44" fmla="*/ 27623 w 342900"/>
              <a:gd name="connsiteY44" fmla="*/ 885110 h 1190625"/>
              <a:gd name="connsiteX45" fmla="*/ 103823 w 342900"/>
              <a:gd name="connsiteY45" fmla="*/ 885110 h 1190625"/>
              <a:gd name="connsiteX46" fmla="*/ 103823 w 342900"/>
              <a:gd name="connsiteY46" fmla="*/ 971788 h 1190625"/>
              <a:gd name="connsiteX47" fmla="*/ 104775 w 342900"/>
              <a:gd name="connsiteY47" fmla="*/ 847010 h 1190625"/>
              <a:gd name="connsiteX48" fmla="*/ 28575 w 342900"/>
              <a:gd name="connsiteY48" fmla="*/ 847010 h 1190625"/>
              <a:gd name="connsiteX49" fmla="*/ 28575 w 342900"/>
              <a:gd name="connsiteY49" fmla="*/ 760333 h 1190625"/>
              <a:gd name="connsiteX50" fmla="*/ 104775 w 342900"/>
              <a:gd name="connsiteY50" fmla="*/ 760333 h 1190625"/>
              <a:gd name="connsiteX51" fmla="*/ 104775 w 342900"/>
              <a:gd name="connsiteY51" fmla="*/ 847010 h 1190625"/>
              <a:gd name="connsiteX52" fmla="*/ 28575 w 342900"/>
              <a:gd name="connsiteY52" fmla="*/ 724138 h 1190625"/>
              <a:gd name="connsiteX53" fmla="*/ 28575 w 342900"/>
              <a:gd name="connsiteY53" fmla="*/ 637460 h 1190625"/>
              <a:gd name="connsiteX54" fmla="*/ 104775 w 342900"/>
              <a:gd name="connsiteY54" fmla="*/ 637460 h 1190625"/>
              <a:gd name="connsiteX55" fmla="*/ 104775 w 342900"/>
              <a:gd name="connsiteY55" fmla="*/ 724138 h 1190625"/>
              <a:gd name="connsiteX56" fmla="*/ 28575 w 342900"/>
              <a:gd name="connsiteY56" fmla="*/ 724138 h 1190625"/>
              <a:gd name="connsiteX57" fmla="*/ 104775 w 342900"/>
              <a:gd name="connsiteY57" fmla="*/ 601266 h 1190625"/>
              <a:gd name="connsiteX58" fmla="*/ 27623 w 342900"/>
              <a:gd name="connsiteY58" fmla="*/ 601266 h 1190625"/>
              <a:gd name="connsiteX59" fmla="*/ 27623 w 342900"/>
              <a:gd name="connsiteY59" fmla="*/ 514588 h 1190625"/>
              <a:gd name="connsiteX60" fmla="*/ 104775 w 342900"/>
              <a:gd name="connsiteY60" fmla="*/ 514588 h 1190625"/>
              <a:gd name="connsiteX61" fmla="*/ 104775 w 342900"/>
              <a:gd name="connsiteY61" fmla="*/ 601266 h 1190625"/>
              <a:gd name="connsiteX62" fmla="*/ 209550 w 342900"/>
              <a:gd name="connsiteY62" fmla="*/ 1094660 h 1190625"/>
              <a:gd name="connsiteX63" fmla="*/ 132398 w 342900"/>
              <a:gd name="connsiteY63" fmla="*/ 1094660 h 1190625"/>
              <a:gd name="connsiteX64" fmla="*/ 132398 w 342900"/>
              <a:gd name="connsiteY64" fmla="*/ 1008935 h 1190625"/>
              <a:gd name="connsiteX65" fmla="*/ 209550 w 342900"/>
              <a:gd name="connsiteY65" fmla="*/ 1008935 h 1190625"/>
              <a:gd name="connsiteX66" fmla="*/ 209550 w 342900"/>
              <a:gd name="connsiteY66" fmla="*/ 1094660 h 1190625"/>
              <a:gd name="connsiteX67" fmla="*/ 132398 w 342900"/>
              <a:gd name="connsiteY67" fmla="*/ 476488 h 1190625"/>
              <a:gd name="connsiteX68" fmla="*/ 132398 w 342900"/>
              <a:gd name="connsiteY68" fmla="*/ 387906 h 1190625"/>
              <a:gd name="connsiteX69" fmla="*/ 208598 w 342900"/>
              <a:gd name="connsiteY69" fmla="*/ 387906 h 1190625"/>
              <a:gd name="connsiteX70" fmla="*/ 208598 w 342900"/>
              <a:gd name="connsiteY70" fmla="*/ 476488 h 1190625"/>
              <a:gd name="connsiteX71" fmla="*/ 132398 w 342900"/>
              <a:gd name="connsiteY71" fmla="*/ 476488 h 1190625"/>
              <a:gd name="connsiteX72" fmla="*/ 209550 w 342900"/>
              <a:gd name="connsiteY72" fmla="*/ 971788 h 1190625"/>
              <a:gd name="connsiteX73" fmla="*/ 132398 w 342900"/>
              <a:gd name="connsiteY73" fmla="*/ 971788 h 1190625"/>
              <a:gd name="connsiteX74" fmla="*/ 132398 w 342900"/>
              <a:gd name="connsiteY74" fmla="*/ 885110 h 1190625"/>
              <a:gd name="connsiteX75" fmla="*/ 209550 w 342900"/>
              <a:gd name="connsiteY75" fmla="*/ 885110 h 1190625"/>
              <a:gd name="connsiteX76" fmla="*/ 209550 w 342900"/>
              <a:gd name="connsiteY76" fmla="*/ 971788 h 1190625"/>
              <a:gd name="connsiteX77" fmla="*/ 209550 w 342900"/>
              <a:gd name="connsiteY77" fmla="*/ 724138 h 1190625"/>
              <a:gd name="connsiteX78" fmla="*/ 132398 w 342900"/>
              <a:gd name="connsiteY78" fmla="*/ 724138 h 1190625"/>
              <a:gd name="connsiteX79" fmla="*/ 132398 w 342900"/>
              <a:gd name="connsiteY79" fmla="*/ 637460 h 1190625"/>
              <a:gd name="connsiteX80" fmla="*/ 209550 w 342900"/>
              <a:gd name="connsiteY80" fmla="*/ 637460 h 1190625"/>
              <a:gd name="connsiteX81" fmla="*/ 209550 w 342900"/>
              <a:gd name="connsiteY81" fmla="*/ 724138 h 1190625"/>
              <a:gd name="connsiteX82" fmla="*/ 209550 w 342900"/>
              <a:gd name="connsiteY82" fmla="*/ 601266 h 1190625"/>
              <a:gd name="connsiteX83" fmla="*/ 133350 w 342900"/>
              <a:gd name="connsiteY83" fmla="*/ 601266 h 1190625"/>
              <a:gd name="connsiteX84" fmla="*/ 133350 w 342900"/>
              <a:gd name="connsiteY84" fmla="*/ 514588 h 1190625"/>
              <a:gd name="connsiteX85" fmla="*/ 209550 w 342900"/>
              <a:gd name="connsiteY85" fmla="*/ 514588 h 1190625"/>
              <a:gd name="connsiteX86" fmla="*/ 209550 w 342900"/>
              <a:gd name="connsiteY86" fmla="*/ 601266 h 1190625"/>
              <a:gd name="connsiteX87" fmla="*/ 133350 w 342900"/>
              <a:gd name="connsiteY87" fmla="*/ 142160 h 1190625"/>
              <a:gd name="connsiteX88" fmla="*/ 209550 w 342900"/>
              <a:gd name="connsiteY88" fmla="*/ 142160 h 1190625"/>
              <a:gd name="connsiteX89" fmla="*/ 209550 w 342900"/>
              <a:gd name="connsiteY89" fmla="*/ 230743 h 1190625"/>
              <a:gd name="connsiteX90" fmla="*/ 133350 w 342900"/>
              <a:gd name="connsiteY90" fmla="*/ 230743 h 1190625"/>
              <a:gd name="connsiteX91" fmla="*/ 133350 w 342900"/>
              <a:gd name="connsiteY91" fmla="*/ 142160 h 1190625"/>
              <a:gd name="connsiteX92" fmla="*/ 132398 w 342900"/>
              <a:gd name="connsiteY92" fmla="*/ 265033 h 1190625"/>
              <a:gd name="connsiteX93" fmla="*/ 209550 w 342900"/>
              <a:gd name="connsiteY93" fmla="*/ 265033 h 1190625"/>
              <a:gd name="connsiteX94" fmla="*/ 209550 w 342900"/>
              <a:gd name="connsiteY94" fmla="*/ 353616 h 1190625"/>
              <a:gd name="connsiteX95" fmla="*/ 132398 w 342900"/>
              <a:gd name="connsiteY95" fmla="*/ 353616 h 1190625"/>
              <a:gd name="connsiteX96" fmla="*/ 132398 w 342900"/>
              <a:gd name="connsiteY96" fmla="*/ 265033 h 1190625"/>
              <a:gd name="connsiteX97" fmla="*/ 26670 w 342900"/>
              <a:gd name="connsiteY97" fmla="*/ 153591 h 1190625"/>
              <a:gd name="connsiteX98" fmla="*/ 40005 w 342900"/>
              <a:gd name="connsiteY98" fmla="*/ 140256 h 1190625"/>
              <a:gd name="connsiteX99" fmla="*/ 103823 w 342900"/>
              <a:gd name="connsiteY99" fmla="*/ 139303 h 1190625"/>
              <a:gd name="connsiteX100" fmla="*/ 103823 w 342900"/>
              <a:gd name="connsiteY100" fmla="*/ 230743 h 1190625"/>
              <a:gd name="connsiteX101" fmla="*/ 38100 w 342900"/>
              <a:gd name="connsiteY101" fmla="*/ 229791 h 1190625"/>
              <a:gd name="connsiteX102" fmla="*/ 27623 w 342900"/>
              <a:gd name="connsiteY102" fmla="*/ 216456 h 1190625"/>
              <a:gd name="connsiteX103" fmla="*/ 26670 w 342900"/>
              <a:gd name="connsiteY103" fmla="*/ 153591 h 1190625"/>
              <a:gd name="connsiteX104" fmla="*/ 26670 w 342900"/>
              <a:gd name="connsiteY104" fmla="*/ 325993 h 1190625"/>
              <a:gd name="connsiteX105" fmla="*/ 104775 w 342900"/>
              <a:gd name="connsiteY105" fmla="*/ 266938 h 1190625"/>
              <a:gd name="connsiteX106" fmla="*/ 104775 w 342900"/>
              <a:gd name="connsiteY106" fmla="*/ 355521 h 1190625"/>
              <a:gd name="connsiteX107" fmla="*/ 38100 w 342900"/>
              <a:gd name="connsiteY107" fmla="*/ 354568 h 1190625"/>
              <a:gd name="connsiteX108" fmla="*/ 26670 w 342900"/>
              <a:gd name="connsiteY108" fmla="*/ 342185 h 1190625"/>
              <a:gd name="connsiteX109" fmla="*/ 26670 w 342900"/>
              <a:gd name="connsiteY109" fmla="*/ 325993 h 119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900" h="1190625">
                <a:moveTo>
                  <a:pt x="344805" y="1193721"/>
                </a:moveTo>
                <a:cubicBezTo>
                  <a:pt x="342900" y="1188006"/>
                  <a:pt x="342900" y="1177528"/>
                  <a:pt x="342900" y="1161335"/>
                </a:cubicBezTo>
                <a:cubicBezTo>
                  <a:pt x="342900" y="812721"/>
                  <a:pt x="342900" y="465058"/>
                  <a:pt x="342900" y="116443"/>
                </a:cubicBezTo>
                <a:cubicBezTo>
                  <a:pt x="342900" y="106918"/>
                  <a:pt x="342900" y="97393"/>
                  <a:pt x="342900" y="86916"/>
                </a:cubicBezTo>
                <a:cubicBezTo>
                  <a:pt x="329565" y="85963"/>
                  <a:pt x="318135" y="85010"/>
                  <a:pt x="304800" y="84058"/>
                </a:cubicBezTo>
                <a:cubicBezTo>
                  <a:pt x="304800" y="61198"/>
                  <a:pt x="305753" y="39291"/>
                  <a:pt x="303848" y="17383"/>
                </a:cubicBezTo>
                <a:cubicBezTo>
                  <a:pt x="303848" y="11668"/>
                  <a:pt x="296228" y="1191"/>
                  <a:pt x="291465" y="1191"/>
                </a:cubicBezTo>
                <a:cubicBezTo>
                  <a:pt x="274320" y="-715"/>
                  <a:pt x="257175" y="238"/>
                  <a:pt x="237173" y="238"/>
                </a:cubicBezTo>
                <a:cubicBezTo>
                  <a:pt x="237173" y="30718"/>
                  <a:pt x="237173" y="58341"/>
                  <a:pt x="237173" y="86916"/>
                </a:cubicBezTo>
                <a:cubicBezTo>
                  <a:pt x="157163" y="86916"/>
                  <a:pt x="80010" y="86916"/>
                  <a:pt x="0" y="86916"/>
                </a:cubicBezTo>
                <a:cubicBezTo>
                  <a:pt x="0" y="456485"/>
                  <a:pt x="0" y="823198"/>
                  <a:pt x="0" y="1193721"/>
                </a:cubicBezTo>
                <a:lnTo>
                  <a:pt x="344805" y="1193721"/>
                </a:lnTo>
                <a:close/>
                <a:moveTo>
                  <a:pt x="315278" y="971788"/>
                </a:moveTo>
                <a:cubicBezTo>
                  <a:pt x="289560" y="971788"/>
                  <a:pt x="264795" y="971788"/>
                  <a:pt x="238125" y="971788"/>
                </a:cubicBezTo>
                <a:cubicBezTo>
                  <a:pt x="238125" y="943213"/>
                  <a:pt x="238125" y="914638"/>
                  <a:pt x="238125" y="885110"/>
                </a:cubicBezTo>
                <a:cubicBezTo>
                  <a:pt x="263843" y="885110"/>
                  <a:pt x="287655" y="885110"/>
                  <a:pt x="315278" y="885110"/>
                </a:cubicBezTo>
                <a:cubicBezTo>
                  <a:pt x="315278" y="914638"/>
                  <a:pt x="315278" y="943213"/>
                  <a:pt x="315278" y="971788"/>
                </a:cubicBezTo>
                <a:close/>
                <a:moveTo>
                  <a:pt x="315278" y="724138"/>
                </a:moveTo>
                <a:cubicBezTo>
                  <a:pt x="289560" y="724138"/>
                  <a:pt x="264795" y="724138"/>
                  <a:pt x="238125" y="724138"/>
                </a:cubicBezTo>
                <a:cubicBezTo>
                  <a:pt x="238125" y="695563"/>
                  <a:pt x="238125" y="666988"/>
                  <a:pt x="238125" y="637460"/>
                </a:cubicBezTo>
                <a:cubicBezTo>
                  <a:pt x="262890" y="637460"/>
                  <a:pt x="287655" y="637460"/>
                  <a:pt x="315278" y="637460"/>
                </a:cubicBezTo>
                <a:cubicBezTo>
                  <a:pt x="315278" y="666988"/>
                  <a:pt x="315278" y="694610"/>
                  <a:pt x="315278" y="724138"/>
                </a:cubicBezTo>
                <a:close/>
                <a:moveTo>
                  <a:pt x="239078" y="265033"/>
                </a:moveTo>
                <a:cubicBezTo>
                  <a:pt x="263843" y="265033"/>
                  <a:pt x="288608" y="265033"/>
                  <a:pt x="316230" y="265033"/>
                </a:cubicBezTo>
                <a:cubicBezTo>
                  <a:pt x="316230" y="295513"/>
                  <a:pt x="316230" y="323135"/>
                  <a:pt x="316230" y="353616"/>
                </a:cubicBezTo>
                <a:cubicBezTo>
                  <a:pt x="290513" y="353616"/>
                  <a:pt x="266700" y="353616"/>
                  <a:pt x="239078" y="353616"/>
                </a:cubicBezTo>
                <a:cubicBezTo>
                  <a:pt x="239078" y="324088"/>
                  <a:pt x="239078" y="295513"/>
                  <a:pt x="239078" y="265033"/>
                </a:cubicBezTo>
                <a:close/>
                <a:moveTo>
                  <a:pt x="238125" y="388858"/>
                </a:moveTo>
                <a:cubicBezTo>
                  <a:pt x="262890" y="388858"/>
                  <a:pt x="286703" y="388858"/>
                  <a:pt x="314325" y="388858"/>
                </a:cubicBezTo>
                <a:cubicBezTo>
                  <a:pt x="314325" y="417433"/>
                  <a:pt x="314325" y="446008"/>
                  <a:pt x="314325" y="477441"/>
                </a:cubicBezTo>
                <a:cubicBezTo>
                  <a:pt x="288608" y="477441"/>
                  <a:pt x="263843" y="477441"/>
                  <a:pt x="238125" y="477441"/>
                </a:cubicBezTo>
                <a:cubicBezTo>
                  <a:pt x="238125" y="447913"/>
                  <a:pt x="238125" y="419338"/>
                  <a:pt x="238125" y="388858"/>
                </a:cubicBezTo>
                <a:close/>
                <a:moveTo>
                  <a:pt x="238125" y="761285"/>
                </a:moveTo>
                <a:cubicBezTo>
                  <a:pt x="263843" y="761285"/>
                  <a:pt x="288608" y="761285"/>
                  <a:pt x="314325" y="761285"/>
                </a:cubicBezTo>
                <a:cubicBezTo>
                  <a:pt x="314325" y="789860"/>
                  <a:pt x="314325" y="817483"/>
                  <a:pt x="314325" y="848916"/>
                </a:cubicBezTo>
                <a:cubicBezTo>
                  <a:pt x="288608" y="848916"/>
                  <a:pt x="263843" y="848916"/>
                  <a:pt x="238125" y="848916"/>
                </a:cubicBezTo>
                <a:cubicBezTo>
                  <a:pt x="238125" y="818435"/>
                  <a:pt x="238125" y="790813"/>
                  <a:pt x="238125" y="761285"/>
                </a:cubicBezTo>
                <a:close/>
                <a:moveTo>
                  <a:pt x="103823" y="1094660"/>
                </a:moveTo>
                <a:cubicBezTo>
                  <a:pt x="79058" y="1094660"/>
                  <a:pt x="54293" y="1094660"/>
                  <a:pt x="26670" y="1094660"/>
                </a:cubicBezTo>
                <a:cubicBezTo>
                  <a:pt x="26670" y="1065133"/>
                  <a:pt x="26670" y="1038463"/>
                  <a:pt x="26670" y="1008935"/>
                </a:cubicBezTo>
                <a:cubicBezTo>
                  <a:pt x="52388" y="1008935"/>
                  <a:pt x="77153" y="1008935"/>
                  <a:pt x="103823" y="1008935"/>
                </a:cubicBezTo>
                <a:cubicBezTo>
                  <a:pt x="103823" y="1036558"/>
                  <a:pt x="103823" y="1065133"/>
                  <a:pt x="103823" y="1094660"/>
                </a:cubicBezTo>
                <a:close/>
                <a:moveTo>
                  <a:pt x="103823" y="971788"/>
                </a:moveTo>
                <a:cubicBezTo>
                  <a:pt x="79058" y="971788"/>
                  <a:pt x="54293" y="971788"/>
                  <a:pt x="27623" y="971788"/>
                </a:cubicBezTo>
                <a:cubicBezTo>
                  <a:pt x="27623" y="943213"/>
                  <a:pt x="27623" y="915591"/>
                  <a:pt x="27623" y="885110"/>
                </a:cubicBezTo>
                <a:cubicBezTo>
                  <a:pt x="53340" y="885110"/>
                  <a:pt x="78105" y="885110"/>
                  <a:pt x="103823" y="885110"/>
                </a:cubicBezTo>
                <a:cubicBezTo>
                  <a:pt x="103823" y="913685"/>
                  <a:pt x="103823" y="942260"/>
                  <a:pt x="103823" y="971788"/>
                </a:cubicBezTo>
                <a:close/>
                <a:moveTo>
                  <a:pt x="104775" y="847010"/>
                </a:moveTo>
                <a:cubicBezTo>
                  <a:pt x="80010" y="847010"/>
                  <a:pt x="55245" y="847010"/>
                  <a:pt x="28575" y="847010"/>
                </a:cubicBezTo>
                <a:cubicBezTo>
                  <a:pt x="28575" y="818435"/>
                  <a:pt x="28575" y="790813"/>
                  <a:pt x="28575" y="760333"/>
                </a:cubicBezTo>
                <a:cubicBezTo>
                  <a:pt x="54293" y="760333"/>
                  <a:pt x="78105" y="760333"/>
                  <a:pt x="104775" y="760333"/>
                </a:cubicBezTo>
                <a:cubicBezTo>
                  <a:pt x="104775" y="789860"/>
                  <a:pt x="104775" y="817483"/>
                  <a:pt x="104775" y="847010"/>
                </a:cubicBezTo>
                <a:close/>
                <a:moveTo>
                  <a:pt x="28575" y="724138"/>
                </a:moveTo>
                <a:cubicBezTo>
                  <a:pt x="28575" y="696516"/>
                  <a:pt x="28575" y="667941"/>
                  <a:pt x="28575" y="637460"/>
                </a:cubicBezTo>
                <a:cubicBezTo>
                  <a:pt x="54293" y="637460"/>
                  <a:pt x="79058" y="637460"/>
                  <a:pt x="104775" y="637460"/>
                </a:cubicBezTo>
                <a:cubicBezTo>
                  <a:pt x="104775" y="666035"/>
                  <a:pt x="104775" y="694610"/>
                  <a:pt x="104775" y="724138"/>
                </a:cubicBezTo>
                <a:cubicBezTo>
                  <a:pt x="80010" y="724138"/>
                  <a:pt x="55245" y="724138"/>
                  <a:pt x="28575" y="724138"/>
                </a:cubicBezTo>
                <a:close/>
                <a:moveTo>
                  <a:pt x="104775" y="601266"/>
                </a:moveTo>
                <a:cubicBezTo>
                  <a:pt x="79058" y="601266"/>
                  <a:pt x="54293" y="601266"/>
                  <a:pt x="27623" y="601266"/>
                </a:cubicBezTo>
                <a:cubicBezTo>
                  <a:pt x="27623" y="571738"/>
                  <a:pt x="27623" y="544116"/>
                  <a:pt x="27623" y="514588"/>
                </a:cubicBezTo>
                <a:cubicBezTo>
                  <a:pt x="53340" y="514588"/>
                  <a:pt x="78105" y="514588"/>
                  <a:pt x="104775" y="514588"/>
                </a:cubicBezTo>
                <a:cubicBezTo>
                  <a:pt x="104775" y="544116"/>
                  <a:pt x="104775" y="571738"/>
                  <a:pt x="104775" y="601266"/>
                </a:cubicBezTo>
                <a:close/>
                <a:moveTo>
                  <a:pt x="209550" y="1094660"/>
                </a:moveTo>
                <a:cubicBezTo>
                  <a:pt x="184785" y="1094660"/>
                  <a:pt x="159068" y="1094660"/>
                  <a:pt x="132398" y="1094660"/>
                </a:cubicBezTo>
                <a:cubicBezTo>
                  <a:pt x="132398" y="1067038"/>
                  <a:pt x="132398" y="1038463"/>
                  <a:pt x="132398" y="1008935"/>
                </a:cubicBezTo>
                <a:cubicBezTo>
                  <a:pt x="159068" y="1008935"/>
                  <a:pt x="182880" y="1008935"/>
                  <a:pt x="209550" y="1008935"/>
                </a:cubicBezTo>
                <a:cubicBezTo>
                  <a:pt x="209550" y="1037510"/>
                  <a:pt x="209550" y="1065133"/>
                  <a:pt x="209550" y="1094660"/>
                </a:cubicBezTo>
                <a:close/>
                <a:moveTo>
                  <a:pt x="132398" y="476488"/>
                </a:moveTo>
                <a:cubicBezTo>
                  <a:pt x="132398" y="446960"/>
                  <a:pt x="132398" y="418385"/>
                  <a:pt x="132398" y="387906"/>
                </a:cubicBezTo>
                <a:cubicBezTo>
                  <a:pt x="159068" y="387906"/>
                  <a:pt x="182880" y="387906"/>
                  <a:pt x="208598" y="387906"/>
                </a:cubicBezTo>
                <a:cubicBezTo>
                  <a:pt x="208598" y="417433"/>
                  <a:pt x="208598" y="446008"/>
                  <a:pt x="208598" y="476488"/>
                </a:cubicBezTo>
                <a:cubicBezTo>
                  <a:pt x="184785" y="476488"/>
                  <a:pt x="159068" y="476488"/>
                  <a:pt x="132398" y="476488"/>
                </a:cubicBezTo>
                <a:close/>
                <a:moveTo>
                  <a:pt x="209550" y="971788"/>
                </a:moveTo>
                <a:cubicBezTo>
                  <a:pt x="183833" y="971788"/>
                  <a:pt x="159068" y="971788"/>
                  <a:pt x="132398" y="971788"/>
                </a:cubicBezTo>
                <a:cubicBezTo>
                  <a:pt x="132398" y="943213"/>
                  <a:pt x="132398" y="914638"/>
                  <a:pt x="132398" y="885110"/>
                </a:cubicBezTo>
                <a:cubicBezTo>
                  <a:pt x="158115" y="885110"/>
                  <a:pt x="181928" y="885110"/>
                  <a:pt x="209550" y="885110"/>
                </a:cubicBezTo>
                <a:cubicBezTo>
                  <a:pt x="209550" y="914638"/>
                  <a:pt x="209550" y="943213"/>
                  <a:pt x="209550" y="971788"/>
                </a:cubicBezTo>
                <a:close/>
                <a:moveTo>
                  <a:pt x="209550" y="724138"/>
                </a:moveTo>
                <a:cubicBezTo>
                  <a:pt x="183833" y="724138"/>
                  <a:pt x="159068" y="724138"/>
                  <a:pt x="132398" y="724138"/>
                </a:cubicBezTo>
                <a:cubicBezTo>
                  <a:pt x="132398" y="695563"/>
                  <a:pt x="132398" y="667941"/>
                  <a:pt x="132398" y="637460"/>
                </a:cubicBezTo>
                <a:cubicBezTo>
                  <a:pt x="157163" y="637460"/>
                  <a:pt x="181928" y="637460"/>
                  <a:pt x="209550" y="637460"/>
                </a:cubicBezTo>
                <a:cubicBezTo>
                  <a:pt x="209550" y="666988"/>
                  <a:pt x="209550" y="694610"/>
                  <a:pt x="209550" y="724138"/>
                </a:cubicBezTo>
                <a:close/>
                <a:moveTo>
                  <a:pt x="209550" y="601266"/>
                </a:moveTo>
                <a:cubicBezTo>
                  <a:pt x="183833" y="601266"/>
                  <a:pt x="159068" y="601266"/>
                  <a:pt x="133350" y="601266"/>
                </a:cubicBezTo>
                <a:cubicBezTo>
                  <a:pt x="133350" y="572691"/>
                  <a:pt x="133350" y="545068"/>
                  <a:pt x="133350" y="514588"/>
                </a:cubicBezTo>
                <a:cubicBezTo>
                  <a:pt x="158115" y="514588"/>
                  <a:pt x="182880" y="514588"/>
                  <a:pt x="209550" y="514588"/>
                </a:cubicBezTo>
                <a:cubicBezTo>
                  <a:pt x="209550" y="544116"/>
                  <a:pt x="209550" y="571738"/>
                  <a:pt x="209550" y="601266"/>
                </a:cubicBezTo>
                <a:close/>
                <a:moveTo>
                  <a:pt x="133350" y="142160"/>
                </a:moveTo>
                <a:cubicBezTo>
                  <a:pt x="158115" y="142160"/>
                  <a:pt x="183833" y="142160"/>
                  <a:pt x="209550" y="142160"/>
                </a:cubicBezTo>
                <a:cubicBezTo>
                  <a:pt x="209550" y="171688"/>
                  <a:pt x="209550" y="200263"/>
                  <a:pt x="209550" y="230743"/>
                </a:cubicBezTo>
                <a:cubicBezTo>
                  <a:pt x="182880" y="230743"/>
                  <a:pt x="159068" y="230743"/>
                  <a:pt x="133350" y="230743"/>
                </a:cubicBezTo>
                <a:cubicBezTo>
                  <a:pt x="133350" y="200263"/>
                  <a:pt x="133350" y="172641"/>
                  <a:pt x="133350" y="142160"/>
                </a:cubicBezTo>
                <a:close/>
                <a:moveTo>
                  <a:pt x="132398" y="265033"/>
                </a:moveTo>
                <a:cubicBezTo>
                  <a:pt x="158115" y="265033"/>
                  <a:pt x="182880" y="265033"/>
                  <a:pt x="209550" y="265033"/>
                </a:cubicBezTo>
                <a:cubicBezTo>
                  <a:pt x="209550" y="294560"/>
                  <a:pt x="209550" y="323135"/>
                  <a:pt x="209550" y="353616"/>
                </a:cubicBezTo>
                <a:cubicBezTo>
                  <a:pt x="184785" y="353616"/>
                  <a:pt x="160020" y="353616"/>
                  <a:pt x="132398" y="353616"/>
                </a:cubicBezTo>
                <a:cubicBezTo>
                  <a:pt x="132398" y="323135"/>
                  <a:pt x="132398" y="294560"/>
                  <a:pt x="132398" y="265033"/>
                </a:cubicBezTo>
                <a:close/>
                <a:moveTo>
                  <a:pt x="26670" y="153591"/>
                </a:moveTo>
                <a:cubicBezTo>
                  <a:pt x="26670" y="148828"/>
                  <a:pt x="35243" y="141208"/>
                  <a:pt x="40005" y="140256"/>
                </a:cubicBezTo>
                <a:cubicBezTo>
                  <a:pt x="60008" y="138351"/>
                  <a:pt x="80963" y="139303"/>
                  <a:pt x="103823" y="139303"/>
                </a:cubicBezTo>
                <a:cubicBezTo>
                  <a:pt x="103823" y="169783"/>
                  <a:pt x="103823" y="199310"/>
                  <a:pt x="103823" y="230743"/>
                </a:cubicBezTo>
                <a:cubicBezTo>
                  <a:pt x="80963" y="230743"/>
                  <a:pt x="59055" y="231696"/>
                  <a:pt x="38100" y="229791"/>
                </a:cubicBezTo>
                <a:cubicBezTo>
                  <a:pt x="34290" y="229791"/>
                  <a:pt x="27623" y="221218"/>
                  <a:pt x="27623" y="216456"/>
                </a:cubicBezTo>
                <a:cubicBezTo>
                  <a:pt x="25718" y="196453"/>
                  <a:pt x="25718" y="174546"/>
                  <a:pt x="26670" y="153591"/>
                </a:cubicBezTo>
                <a:close/>
                <a:moveTo>
                  <a:pt x="26670" y="325993"/>
                </a:moveTo>
                <a:cubicBezTo>
                  <a:pt x="26670" y="256460"/>
                  <a:pt x="31433" y="252651"/>
                  <a:pt x="104775" y="266938"/>
                </a:cubicBezTo>
                <a:cubicBezTo>
                  <a:pt x="104775" y="296466"/>
                  <a:pt x="104775" y="324088"/>
                  <a:pt x="104775" y="355521"/>
                </a:cubicBezTo>
                <a:cubicBezTo>
                  <a:pt x="81915" y="355521"/>
                  <a:pt x="60008" y="356473"/>
                  <a:pt x="38100" y="354568"/>
                </a:cubicBezTo>
                <a:cubicBezTo>
                  <a:pt x="34290" y="354568"/>
                  <a:pt x="28575" y="346948"/>
                  <a:pt x="26670" y="342185"/>
                </a:cubicBezTo>
                <a:cubicBezTo>
                  <a:pt x="24765" y="337423"/>
                  <a:pt x="26670" y="330756"/>
                  <a:pt x="26670" y="32599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04E8BEE7-68DF-4401-A0CD-37CFDEDDA8D2}"/>
              </a:ext>
            </a:extLst>
          </p:cNvPr>
          <p:cNvSpPr/>
          <p:nvPr/>
        </p:nvSpPr>
        <p:spPr>
          <a:xfrm>
            <a:off x="7890188" y="5500178"/>
            <a:ext cx="280612" cy="983576"/>
          </a:xfrm>
          <a:custGeom>
            <a:avLst/>
            <a:gdLst>
              <a:gd name="connsiteX0" fmla="*/ 398145 w 390525"/>
              <a:gd name="connsiteY0" fmla="*/ 1319213 h 1314450"/>
              <a:gd name="connsiteX1" fmla="*/ 398145 w 390525"/>
              <a:gd name="connsiteY1" fmla="*/ 296228 h 1314450"/>
              <a:gd name="connsiteX2" fmla="*/ 363855 w 390525"/>
              <a:gd name="connsiteY2" fmla="*/ 296228 h 1314450"/>
              <a:gd name="connsiteX3" fmla="*/ 340995 w 390525"/>
              <a:gd name="connsiteY3" fmla="*/ 272415 h 1314450"/>
              <a:gd name="connsiteX4" fmla="*/ 340995 w 390525"/>
              <a:gd name="connsiteY4" fmla="*/ 164783 h 1314450"/>
              <a:gd name="connsiteX5" fmla="*/ 340995 w 390525"/>
              <a:gd name="connsiteY5" fmla="*/ 104775 h 1314450"/>
              <a:gd name="connsiteX6" fmla="*/ 239078 w 390525"/>
              <a:gd name="connsiteY6" fmla="*/ 104775 h 1314450"/>
              <a:gd name="connsiteX7" fmla="*/ 216217 w 390525"/>
              <a:gd name="connsiteY7" fmla="*/ 80963 h 1314450"/>
              <a:gd name="connsiteX8" fmla="*/ 216217 w 390525"/>
              <a:gd name="connsiteY8" fmla="*/ 0 h 1314450"/>
              <a:gd name="connsiteX9" fmla="*/ 180975 w 390525"/>
              <a:gd name="connsiteY9" fmla="*/ 0 h 1314450"/>
              <a:gd name="connsiteX10" fmla="*/ 180975 w 390525"/>
              <a:gd name="connsiteY10" fmla="*/ 80963 h 1314450"/>
              <a:gd name="connsiteX11" fmla="*/ 158115 w 390525"/>
              <a:gd name="connsiteY11" fmla="*/ 104775 h 1314450"/>
              <a:gd name="connsiteX12" fmla="*/ 67628 w 390525"/>
              <a:gd name="connsiteY12" fmla="*/ 104775 h 1314450"/>
              <a:gd name="connsiteX13" fmla="*/ 66675 w 390525"/>
              <a:gd name="connsiteY13" fmla="*/ 120015 h 1314450"/>
              <a:gd name="connsiteX14" fmla="*/ 66675 w 390525"/>
              <a:gd name="connsiteY14" fmla="*/ 275273 h 1314450"/>
              <a:gd name="connsiteX15" fmla="*/ 45720 w 390525"/>
              <a:gd name="connsiteY15" fmla="*/ 296228 h 1314450"/>
              <a:gd name="connsiteX16" fmla="*/ 0 w 390525"/>
              <a:gd name="connsiteY16" fmla="*/ 296228 h 1314450"/>
              <a:gd name="connsiteX17" fmla="*/ 0 w 390525"/>
              <a:gd name="connsiteY17" fmla="*/ 1319213 h 1314450"/>
              <a:gd name="connsiteX18" fmla="*/ 398145 w 390525"/>
              <a:gd name="connsiteY18" fmla="*/ 1319213 h 1314450"/>
              <a:gd name="connsiteX19" fmla="*/ 294323 w 390525"/>
              <a:gd name="connsiteY19" fmla="*/ 1219200 h 1314450"/>
              <a:gd name="connsiteX20" fmla="*/ 273367 w 390525"/>
              <a:gd name="connsiteY20" fmla="*/ 1220152 h 1314450"/>
              <a:gd name="connsiteX21" fmla="*/ 253365 w 390525"/>
              <a:gd name="connsiteY21" fmla="*/ 1199198 h 1314450"/>
              <a:gd name="connsiteX22" fmla="*/ 253365 w 390525"/>
              <a:gd name="connsiteY22" fmla="*/ 1174433 h 1314450"/>
              <a:gd name="connsiteX23" fmla="*/ 294323 w 390525"/>
              <a:gd name="connsiteY23" fmla="*/ 1142048 h 1314450"/>
              <a:gd name="connsiteX24" fmla="*/ 294323 w 390525"/>
              <a:gd name="connsiteY24" fmla="*/ 1219200 h 1314450"/>
              <a:gd name="connsiteX25" fmla="*/ 253365 w 390525"/>
              <a:gd name="connsiteY25" fmla="*/ 1052513 h 1314450"/>
              <a:gd name="connsiteX26" fmla="*/ 253365 w 390525"/>
              <a:gd name="connsiteY26" fmla="*/ 1042988 h 1314450"/>
              <a:gd name="connsiteX27" fmla="*/ 294323 w 390525"/>
              <a:gd name="connsiteY27" fmla="*/ 1008698 h 1314450"/>
              <a:gd name="connsiteX28" fmla="*/ 294323 w 390525"/>
              <a:gd name="connsiteY28" fmla="*/ 1084898 h 1314450"/>
              <a:gd name="connsiteX29" fmla="*/ 253365 w 390525"/>
              <a:gd name="connsiteY29" fmla="*/ 1052513 h 1314450"/>
              <a:gd name="connsiteX30" fmla="*/ 296228 w 390525"/>
              <a:gd name="connsiteY30" fmla="*/ 914400 h 1314450"/>
              <a:gd name="connsiteX31" fmla="*/ 296228 w 390525"/>
              <a:gd name="connsiteY31" fmla="*/ 932498 h 1314450"/>
              <a:gd name="connsiteX32" fmla="*/ 275273 w 390525"/>
              <a:gd name="connsiteY32" fmla="*/ 955358 h 1314450"/>
              <a:gd name="connsiteX33" fmla="*/ 253365 w 390525"/>
              <a:gd name="connsiteY33" fmla="*/ 932498 h 1314450"/>
              <a:gd name="connsiteX34" fmla="*/ 253365 w 390525"/>
              <a:gd name="connsiteY34" fmla="*/ 894398 h 1314450"/>
              <a:gd name="connsiteX35" fmla="*/ 275273 w 390525"/>
              <a:gd name="connsiteY35" fmla="*/ 871538 h 1314450"/>
              <a:gd name="connsiteX36" fmla="*/ 296228 w 390525"/>
              <a:gd name="connsiteY36" fmla="*/ 894398 h 1314450"/>
              <a:gd name="connsiteX37" fmla="*/ 296228 w 390525"/>
              <a:gd name="connsiteY37" fmla="*/ 914400 h 1314450"/>
              <a:gd name="connsiteX38" fmla="*/ 253365 w 390525"/>
              <a:gd name="connsiteY38" fmla="*/ 374333 h 1314450"/>
              <a:gd name="connsiteX39" fmla="*/ 294323 w 390525"/>
              <a:gd name="connsiteY39" fmla="*/ 342900 h 1314450"/>
              <a:gd name="connsiteX40" fmla="*/ 294323 w 390525"/>
              <a:gd name="connsiteY40" fmla="*/ 419100 h 1314450"/>
              <a:gd name="connsiteX41" fmla="*/ 270510 w 390525"/>
              <a:gd name="connsiteY41" fmla="*/ 420053 h 1314450"/>
              <a:gd name="connsiteX42" fmla="*/ 253365 w 390525"/>
              <a:gd name="connsiteY42" fmla="*/ 402908 h 1314450"/>
              <a:gd name="connsiteX43" fmla="*/ 253365 w 390525"/>
              <a:gd name="connsiteY43" fmla="*/ 374333 h 1314450"/>
              <a:gd name="connsiteX44" fmla="*/ 294323 w 390525"/>
              <a:gd name="connsiteY44" fmla="*/ 475298 h 1314450"/>
              <a:gd name="connsiteX45" fmla="*/ 294323 w 390525"/>
              <a:gd name="connsiteY45" fmla="*/ 552450 h 1314450"/>
              <a:gd name="connsiteX46" fmla="*/ 256223 w 390525"/>
              <a:gd name="connsiteY46" fmla="*/ 552450 h 1314450"/>
              <a:gd name="connsiteX47" fmla="*/ 256223 w 390525"/>
              <a:gd name="connsiteY47" fmla="*/ 475298 h 1314450"/>
              <a:gd name="connsiteX48" fmla="*/ 294323 w 390525"/>
              <a:gd name="connsiteY48" fmla="*/ 475298 h 1314450"/>
              <a:gd name="connsiteX49" fmla="*/ 254317 w 390525"/>
              <a:gd name="connsiteY49" fmla="*/ 618173 h 1314450"/>
              <a:gd name="connsiteX50" fmla="*/ 266700 w 390525"/>
              <a:gd name="connsiteY50" fmla="*/ 606743 h 1314450"/>
              <a:gd name="connsiteX51" fmla="*/ 294323 w 390525"/>
              <a:gd name="connsiteY51" fmla="*/ 605790 h 1314450"/>
              <a:gd name="connsiteX52" fmla="*/ 294323 w 390525"/>
              <a:gd name="connsiteY52" fmla="*/ 683895 h 1314450"/>
              <a:gd name="connsiteX53" fmla="*/ 253365 w 390525"/>
              <a:gd name="connsiteY53" fmla="*/ 683895 h 1314450"/>
              <a:gd name="connsiteX54" fmla="*/ 254317 w 390525"/>
              <a:gd name="connsiteY54" fmla="*/ 618173 h 1314450"/>
              <a:gd name="connsiteX55" fmla="*/ 253365 w 390525"/>
              <a:gd name="connsiteY55" fmla="*/ 231458 h 1314450"/>
              <a:gd name="connsiteX56" fmla="*/ 253365 w 390525"/>
              <a:gd name="connsiteY56" fmla="*/ 203835 h 1314450"/>
              <a:gd name="connsiteX57" fmla="*/ 294323 w 390525"/>
              <a:gd name="connsiteY57" fmla="*/ 168592 h 1314450"/>
              <a:gd name="connsiteX58" fmla="*/ 294323 w 390525"/>
              <a:gd name="connsiteY58" fmla="*/ 246698 h 1314450"/>
              <a:gd name="connsiteX59" fmla="*/ 270510 w 390525"/>
              <a:gd name="connsiteY59" fmla="*/ 247650 h 1314450"/>
              <a:gd name="connsiteX60" fmla="*/ 253365 w 390525"/>
              <a:gd name="connsiteY60" fmla="*/ 231458 h 1314450"/>
              <a:gd name="connsiteX61" fmla="*/ 253365 w 390525"/>
              <a:gd name="connsiteY61" fmla="*/ 774383 h 1314450"/>
              <a:gd name="connsiteX62" fmla="*/ 294323 w 390525"/>
              <a:gd name="connsiteY62" fmla="*/ 741998 h 1314450"/>
              <a:gd name="connsiteX63" fmla="*/ 294323 w 390525"/>
              <a:gd name="connsiteY63" fmla="*/ 820102 h 1314450"/>
              <a:gd name="connsiteX64" fmla="*/ 266700 w 390525"/>
              <a:gd name="connsiteY64" fmla="*/ 819150 h 1314450"/>
              <a:gd name="connsiteX65" fmla="*/ 254317 w 390525"/>
              <a:gd name="connsiteY65" fmla="*/ 805815 h 1314450"/>
              <a:gd name="connsiteX66" fmla="*/ 253365 w 390525"/>
              <a:gd name="connsiteY66" fmla="*/ 774383 h 1314450"/>
              <a:gd name="connsiteX67" fmla="*/ 218123 w 390525"/>
              <a:gd name="connsiteY67" fmla="*/ 1220152 h 1314450"/>
              <a:gd name="connsiteX68" fmla="*/ 180975 w 390525"/>
              <a:gd name="connsiteY68" fmla="*/ 1220152 h 1314450"/>
              <a:gd name="connsiteX69" fmla="*/ 180975 w 390525"/>
              <a:gd name="connsiteY69" fmla="*/ 1142048 h 1314450"/>
              <a:gd name="connsiteX70" fmla="*/ 218123 w 390525"/>
              <a:gd name="connsiteY70" fmla="*/ 1142048 h 1314450"/>
              <a:gd name="connsiteX71" fmla="*/ 218123 w 390525"/>
              <a:gd name="connsiteY71" fmla="*/ 1220152 h 1314450"/>
              <a:gd name="connsiteX72" fmla="*/ 218123 w 390525"/>
              <a:gd name="connsiteY72" fmla="*/ 1075373 h 1314450"/>
              <a:gd name="connsiteX73" fmla="*/ 199073 w 390525"/>
              <a:gd name="connsiteY73" fmla="*/ 1085850 h 1314450"/>
              <a:gd name="connsiteX74" fmla="*/ 180023 w 390525"/>
              <a:gd name="connsiteY74" fmla="*/ 1075373 h 1314450"/>
              <a:gd name="connsiteX75" fmla="*/ 179070 w 390525"/>
              <a:gd name="connsiteY75" fmla="*/ 1008698 h 1314450"/>
              <a:gd name="connsiteX76" fmla="*/ 219075 w 390525"/>
              <a:gd name="connsiteY76" fmla="*/ 1008698 h 1314450"/>
              <a:gd name="connsiteX77" fmla="*/ 218123 w 390525"/>
              <a:gd name="connsiteY77" fmla="*/ 1075373 h 1314450"/>
              <a:gd name="connsiteX78" fmla="*/ 180023 w 390525"/>
              <a:gd name="connsiteY78" fmla="*/ 168592 h 1314450"/>
              <a:gd name="connsiteX79" fmla="*/ 217170 w 390525"/>
              <a:gd name="connsiteY79" fmla="*/ 168592 h 1314450"/>
              <a:gd name="connsiteX80" fmla="*/ 217170 w 390525"/>
              <a:gd name="connsiteY80" fmla="*/ 245745 h 1314450"/>
              <a:gd name="connsiteX81" fmla="*/ 180023 w 390525"/>
              <a:gd name="connsiteY81" fmla="*/ 245745 h 1314450"/>
              <a:gd name="connsiteX82" fmla="*/ 180023 w 390525"/>
              <a:gd name="connsiteY82" fmla="*/ 168592 h 1314450"/>
              <a:gd name="connsiteX83" fmla="*/ 218123 w 390525"/>
              <a:gd name="connsiteY83" fmla="*/ 741045 h 1314450"/>
              <a:gd name="connsiteX84" fmla="*/ 218123 w 390525"/>
              <a:gd name="connsiteY84" fmla="*/ 818198 h 1314450"/>
              <a:gd name="connsiteX85" fmla="*/ 180023 w 390525"/>
              <a:gd name="connsiteY85" fmla="*/ 818198 h 1314450"/>
              <a:gd name="connsiteX86" fmla="*/ 180023 w 390525"/>
              <a:gd name="connsiteY86" fmla="*/ 741045 h 1314450"/>
              <a:gd name="connsiteX87" fmla="*/ 218123 w 390525"/>
              <a:gd name="connsiteY87" fmla="*/ 741045 h 1314450"/>
              <a:gd name="connsiteX88" fmla="*/ 217170 w 390525"/>
              <a:gd name="connsiteY88" fmla="*/ 341948 h 1314450"/>
              <a:gd name="connsiteX89" fmla="*/ 217170 w 390525"/>
              <a:gd name="connsiteY89" fmla="*/ 419100 h 1314450"/>
              <a:gd name="connsiteX90" fmla="*/ 180023 w 390525"/>
              <a:gd name="connsiteY90" fmla="*/ 419100 h 1314450"/>
              <a:gd name="connsiteX91" fmla="*/ 180023 w 390525"/>
              <a:gd name="connsiteY91" fmla="*/ 341948 h 1314450"/>
              <a:gd name="connsiteX92" fmla="*/ 217170 w 390525"/>
              <a:gd name="connsiteY92" fmla="*/ 341948 h 1314450"/>
              <a:gd name="connsiteX93" fmla="*/ 180023 w 390525"/>
              <a:gd name="connsiteY93" fmla="*/ 475298 h 1314450"/>
              <a:gd name="connsiteX94" fmla="*/ 217170 w 390525"/>
              <a:gd name="connsiteY94" fmla="*/ 475298 h 1314450"/>
              <a:gd name="connsiteX95" fmla="*/ 217170 w 390525"/>
              <a:gd name="connsiteY95" fmla="*/ 552450 h 1314450"/>
              <a:gd name="connsiteX96" fmla="*/ 180023 w 390525"/>
              <a:gd name="connsiteY96" fmla="*/ 552450 h 1314450"/>
              <a:gd name="connsiteX97" fmla="*/ 180023 w 390525"/>
              <a:gd name="connsiteY97" fmla="*/ 475298 h 1314450"/>
              <a:gd name="connsiteX98" fmla="*/ 180023 w 390525"/>
              <a:gd name="connsiteY98" fmla="*/ 607695 h 1314450"/>
              <a:gd name="connsiteX99" fmla="*/ 217170 w 390525"/>
              <a:gd name="connsiteY99" fmla="*/ 607695 h 1314450"/>
              <a:gd name="connsiteX100" fmla="*/ 217170 w 390525"/>
              <a:gd name="connsiteY100" fmla="*/ 683895 h 1314450"/>
              <a:gd name="connsiteX101" fmla="*/ 180023 w 390525"/>
              <a:gd name="connsiteY101" fmla="*/ 683895 h 1314450"/>
              <a:gd name="connsiteX102" fmla="*/ 180023 w 390525"/>
              <a:gd name="connsiteY102" fmla="*/ 607695 h 1314450"/>
              <a:gd name="connsiteX103" fmla="*/ 178117 w 390525"/>
              <a:gd name="connsiteY103" fmla="*/ 897255 h 1314450"/>
              <a:gd name="connsiteX104" fmla="*/ 198120 w 390525"/>
              <a:gd name="connsiteY104" fmla="*/ 871538 h 1314450"/>
              <a:gd name="connsiteX105" fmla="*/ 218123 w 390525"/>
              <a:gd name="connsiteY105" fmla="*/ 897255 h 1314450"/>
              <a:gd name="connsiteX106" fmla="*/ 218123 w 390525"/>
              <a:gd name="connsiteY106" fmla="*/ 913448 h 1314450"/>
              <a:gd name="connsiteX107" fmla="*/ 218123 w 390525"/>
              <a:gd name="connsiteY107" fmla="*/ 931545 h 1314450"/>
              <a:gd name="connsiteX108" fmla="*/ 197167 w 390525"/>
              <a:gd name="connsiteY108" fmla="*/ 955358 h 1314450"/>
              <a:gd name="connsiteX109" fmla="*/ 177165 w 390525"/>
              <a:gd name="connsiteY109" fmla="*/ 931545 h 1314450"/>
              <a:gd name="connsiteX110" fmla="*/ 178117 w 390525"/>
              <a:gd name="connsiteY110" fmla="*/ 897255 h 1314450"/>
              <a:gd name="connsiteX111" fmla="*/ 142875 w 390525"/>
              <a:gd name="connsiteY111" fmla="*/ 1220152 h 1314450"/>
              <a:gd name="connsiteX112" fmla="*/ 102870 w 390525"/>
              <a:gd name="connsiteY112" fmla="*/ 1220152 h 1314450"/>
              <a:gd name="connsiteX113" fmla="*/ 102870 w 390525"/>
              <a:gd name="connsiteY113" fmla="*/ 1142048 h 1314450"/>
              <a:gd name="connsiteX114" fmla="*/ 142875 w 390525"/>
              <a:gd name="connsiteY114" fmla="*/ 1142048 h 1314450"/>
              <a:gd name="connsiteX115" fmla="*/ 142875 w 390525"/>
              <a:gd name="connsiteY115" fmla="*/ 1220152 h 1314450"/>
              <a:gd name="connsiteX116" fmla="*/ 102870 w 390525"/>
              <a:gd name="connsiteY116" fmla="*/ 818198 h 1314450"/>
              <a:gd name="connsiteX117" fmla="*/ 102870 w 390525"/>
              <a:gd name="connsiteY117" fmla="*/ 741045 h 1314450"/>
              <a:gd name="connsiteX118" fmla="*/ 142875 w 390525"/>
              <a:gd name="connsiteY118" fmla="*/ 741045 h 1314450"/>
              <a:gd name="connsiteX119" fmla="*/ 142875 w 390525"/>
              <a:gd name="connsiteY119" fmla="*/ 818198 h 1314450"/>
              <a:gd name="connsiteX120" fmla="*/ 102870 w 390525"/>
              <a:gd name="connsiteY120" fmla="*/ 818198 h 1314450"/>
              <a:gd name="connsiteX121" fmla="*/ 143828 w 390525"/>
              <a:gd name="connsiteY121" fmla="*/ 1075373 h 1314450"/>
              <a:gd name="connsiteX122" fmla="*/ 129540 w 390525"/>
              <a:gd name="connsiteY122" fmla="*/ 1086802 h 1314450"/>
              <a:gd name="connsiteX123" fmla="*/ 103823 w 390525"/>
              <a:gd name="connsiteY123" fmla="*/ 1087755 h 1314450"/>
              <a:gd name="connsiteX124" fmla="*/ 103823 w 390525"/>
              <a:gd name="connsiteY124" fmla="*/ 1009650 h 1314450"/>
              <a:gd name="connsiteX125" fmla="*/ 144780 w 390525"/>
              <a:gd name="connsiteY125" fmla="*/ 1009650 h 1314450"/>
              <a:gd name="connsiteX126" fmla="*/ 143828 w 390525"/>
              <a:gd name="connsiteY126" fmla="*/ 1075373 h 1314450"/>
              <a:gd name="connsiteX127" fmla="*/ 144780 w 390525"/>
              <a:gd name="connsiteY127" fmla="*/ 889635 h 1314450"/>
              <a:gd name="connsiteX128" fmla="*/ 144780 w 390525"/>
              <a:gd name="connsiteY128" fmla="*/ 922020 h 1314450"/>
              <a:gd name="connsiteX129" fmla="*/ 103823 w 390525"/>
              <a:gd name="connsiteY129" fmla="*/ 952500 h 1314450"/>
              <a:gd name="connsiteX130" fmla="*/ 103823 w 390525"/>
              <a:gd name="connsiteY130" fmla="*/ 872490 h 1314450"/>
              <a:gd name="connsiteX131" fmla="*/ 127635 w 390525"/>
              <a:gd name="connsiteY131" fmla="*/ 872490 h 1314450"/>
              <a:gd name="connsiteX132" fmla="*/ 144780 w 390525"/>
              <a:gd name="connsiteY132" fmla="*/ 889635 h 1314450"/>
              <a:gd name="connsiteX133" fmla="*/ 143828 w 390525"/>
              <a:gd name="connsiteY133" fmla="*/ 678180 h 1314450"/>
              <a:gd name="connsiteX134" fmla="*/ 141923 w 390525"/>
              <a:gd name="connsiteY134" fmla="*/ 683895 h 1314450"/>
              <a:gd name="connsiteX135" fmla="*/ 102870 w 390525"/>
              <a:gd name="connsiteY135" fmla="*/ 683895 h 1314450"/>
              <a:gd name="connsiteX136" fmla="*/ 102870 w 390525"/>
              <a:gd name="connsiteY136" fmla="*/ 607695 h 1314450"/>
              <a:gd name="connsiteX137" fmla="*/ 114300 w 390525"/>
              <a:gd name="connsiteY137" fmla="*/ 605790 h 1314450"/>
              <a:gd name="connsiteX138" fmla="*/ 144780 w 390525"/>
              <a:gd name="connsiteY138" fmla="*/ 634365 h 1314450"/>
              <a:gd name="connsiteX139" fmla="*/ 143828 w 390525"/>
              <a:gd name="connsiteY139" fmla="*/ 678180 h 1314450"/>
              <a:gd name="connsiteX140" fmla="*/ 142875 w 390525"/>
              <a:gd name="connsiteY140" fmla="*/ 419100 h 1314450"/>
              <a:gd name="connsiteX141" fmla="*/ 103823 w 390525"/>
              <a:gd name="connsiteY141" fmla="*/ 419100 h 1314450"/>
              <a:gd name="connsiteX142" fmla="*/ 103823 w 390525"/>
              <a:gd name="connsiteY142" fmla="*/ 341948 h 1314450"/>
              <a:gd name="connsiteX143" fmla="*/ 142875 w 390525"/>
              <a:gd name="connsiteY143" fmla="*/ 341948 h 1314450"/>
              <a:gd name="connsiteX144" fmla="*/ 142875 w 390525"/>
              <a:gd name="connsiteY144" fmla="*/ 419100 h 1314450"/>
              <a:gd name="connsiteX145" fmla="*/ 103823 w 390525"/>
              <a:gd name="connsiteY145" fmla="*/ 168592 h 1314450"/>
              <a:gd name="connsiteX146" fmla="*/ 142875 w 390525"/>
              <a:gd name="connsiteY146" fmla="*/ 168592 h 1314450"/>
              <a:gd name="connsiteX147" fmla="*/ 142875 w 390525"/>
              <a:gd name="connsiteY147" fmla="*/ 245745 h 1314450"/>
              <a:gd name="connsiteX148" fmla="*/ 103823 w 390525"/>
              <a:gd name="connsiteY148" fmla="*/ 245745 h 1314450"/>
              <a:gd name="connsiteX149" fmla="*/ 103823 w 390525"/>
              <a:gd name="connsiteY149" fmla="*/ 168592 h 1314450"/>
              <a:gd name="connsiteX150" fmla="*/ 102870 w 390525"/>
              <a:gd name="connsiteY150" fmla="*/ 475298 h 1314450"/>
              <a:gd name="connsiteX151" fmla="*/ 142875 w 390525"/>
              <a:gd name="connsiteY151" fmla="*/ 475298 h 1314450"/>
              <a:gd name="connsiteX152" fmla="*/ 142875 w 390525"/>
              <a:gd name="connsiteY152" fmla="*/ 551498 h 1314450"/>
              <a:gd name="connsiteX153" fmla="*/ 102870 w 390525"/>
              <a:gd name="connsiteY153" fmla="*/ 551498 h 1314450"/>
              <a:gd name="connsiteX154" fmla="*/ 102870 w 390525"/>
              <a:gd name="connsiteY154" fmla="*/ 475298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390525" h="1314450">
                <a:moveTo>
                  <a:pt x="398145" y="1319213"/>
                </a:moveTo>
                <a:cubicBezTo>
                  <a:pt x="398145" y="976313"/>
                  <a:pt x="398145" y="637223"/>
                  <a:pt x="398145" y="296228"/>
                </a:cubicBezTo>
                <a:cubicBezTo>
                  <a:pt x="384810" y="296228"/>
                  <a:pt x="374333" y="295275"/>
                  <a:pt x="363855" y="296228"/>
                </a:cubicBezTo>
                <a:cubicBezTo>
                  <a:pt x="344805" y="298133"/>
                  <a:pt x="340042" y="289560"/>
                  <a:pt x="340995" y="272415"/>
                </a:cubicBezTo>
                <a:cubicBezTo>
                  <a:pt x="341948" y="236220"/>
                  <a:pt x="340995" y="200978"/>
                  <a:pt x="340995" y="164783"/>
                </a:cubicBezTo>
                <a:cubicBezTo>
                  <a:pt x="340995" y="145733"/>
                  <a:pt x="340995" y="125730"/>
                  <a:pt x="340995" y="104775"/>
                </a:cubicBezTo>
                <a:cubicBezTo>
                  <a:pt x="304800" y="104775"/>
                  <a:pt x="271463" y="103823"/>
                  <a:pt x="239078" y="104775"/>
                </a:cubicBezTo>
                <a:cubicBezTo>
                  <a:pt x="220028" y="105728"/>
                  <a:pt x="215265" y="99060"/>
                  <a:pt x="216217" y="80963"/>
                </a:cubicBezTo>
                <a:cubicBezTo>
                  <a:pt x="217170" y="54292"/>
                  <a:pt x="216217" y="27623"/>
                  <a:pt x="216217" y="0"/>
                </a:cubicBezTo>
                <a:cubicBezTo>
                  <a:pt x="203835" y="0"/>
                  <a:pt x="193358" y="0"/>
                  <a:pt x="180975" y="0"/>
                </a:cubicBezTo>
                <a:cubicBezTo>
                  <a:pt x="180975" y="27623"/>
                  <a:pt x="180023" y="54292"/>
                  <a:pt x="180975" y="80963"/>
                </a:cubicBezTo>
                <a:cubicBezTo>
                  <a:pt x="181928" y="98108"/>
                  <a:pt x="177165" y="105728"/>
                  <a:pt x="158115" y="104775"/>
                </a:cubicBezTo>
                <a:cubicBezTo>
                  <a:pt x="127635" y="102870"/>
                  <a:pt x="98108" y="104775"/>
                  <a:pt x="67628" y="104775"/>
                </a:cubicBezTo>
                <a:cubicBezTo>
                  <a:pt x="66675" y="112395"/>
                  <a:pt x="66675" y="116205"/>
                  <a:pt x="66675" y="120015"/>
                </a:cubicBezTo>
                <a:cubicBezTo>
                  <a:pt x="66675" y="171450"/>
                  <a:pt x="65723" y="223838"/>
                  <a:pt x="66675" y="275273"/>
                </a:cubicBezTo>
                <a:cubicBezTo>
                  <a:pt x="66675" y="291465"/>
                  <a:pt x="61913" y="297180"/>
                  <a:pt x="45720" y="296228"/>
                </a:cubicBezTo>
                <a:cubicBezTo>
                  <a:pt x="31433" y="295275"/>
                  <a:pt x="17145" y="296228"/>
                  <a:pt x="0" y="296228"/>
                </a:cubicBezTo>
                <a:cubicBezTo>
                  <a:pt x="0" y="637223"/>
                  <a:pt x="0" y="976313"/>
                  <a:pt x="0" y="1319213"/>
                </a:cubicBezTo>
                <a:lnTo>
                  <a:pt x="398145" y="1319213"/>
                </a:lnTo>
                <a:close/>
                <a:moveTo>
                  <a:pt x="294323" y="1219200"/>
                </a:moveTo>
                <a:cubicBezTo>
                  <a:pt x="286703" y="1220152"/>
                  <a:pt x="280035" y="1220152"/>
                  <a:pt x="273367" y="1220152"/>
                </a:cubicBezTo>
                <a:cubicBezTo>
                  <a:pt x="257175" y="1222058"/>
                  <a:pt x="251460" y="1214438"/>
                  <a:pt x="253365" y="1199198"/>
                </a:cubicBezTo>
                <a:cubicBezTo>
                  <a:pt x="254317" y="1190625"/>
                  <a:pt x="253365" y="1183005"/>
                  <a:pt x="253365" y="1174433"/>
                </a:cubicBezTo>
                <a:cubicBezTo>
                  <a:pt x="253365" y="1135380"/>
                  <a:pt x="253365" y="1135380"/>
                  <a:pt x="294323" y="1142048"/>
                </a:cubicBezTo>
                <a:cubicBezTo>
                  <a:pt x="294323" y="1168718"/>
                  <a:pt x="294323" y="1193483"/>
                  <a:pt x="294323" y="1219200"/>
                </a:cubicBezTo>
                <a:close/>
                <a:moveTo>
                  <a:pt x="253365" y="1052513"/>
                </a:moveTo>
                <a:cubicBezTo>
                  <a:pt x="253365" y="1049655"/>
                  <a:pt x="253365" y="1046798"/>
                  <a:pt x="253365" y="1042988"/>
                </a:cubicBezTo>
                <a:cubicBezTo>
                  <a:pt x="253365" y="1004888"/>
                  <a:pt x="253365" y="1004888"/>
                  <a:pt x="294323" y="1008698"/>
                </a:cubicBezTo>
                <a:cubicBezTo>
                  <a:pt x="294323" y="1033463"/>
                  <a:pt x="294323" y="1059180"/>
                  <a:pt x="294323" y="1084898"/>
                </a:cubicBezTo>
                <a:cubicBezTo>
                  <a:pt x="253365" y="1090613"/>
                  <a:pt x="253365" y="1090613"/>
                  <a:pt x="253365" y="1052513"/>
                </a:cubicBezTo>
                <a:close/>
                <a:moveTo>
                  <a:pt x="296228" y="914400"/>
                </a:moveTo>
                <a:cubicBezTo>
                  <a:pt x="296228" y="920115"/>
                  <a:pt x="295275" y="926783"/>
                  <a:pt x="296228" y="932498"/>
                </a:cubicBezTo>
                <a:cubicBezTo>
                  <a:pt x="298133" y="948690"/>
                  <a:pt x="293370" y="955358"/>
                  <a:pt x="275273" y="955358"/>
                </a:cubicBezTo>
                <a:cubicBezTo>
                  <a:pt x="258128" y="955358"/>
                  <a:pt x="252413" y="948690"/>
                  <a:pt x="253365" y="932498"/>
                </a:cubicBezTo>
                <a:cubicBezTo>
                  <a:pt x="254317" y="920115"/>
                  <a:pt x="254317" y="906780"/>
                  <a:pt x="253365" y="894398"/>
                </a:cubicBezTo>
                <a:cubicBezTo>
                  <a:pt x="252413" y="878205"/>
                  <a:pt x="258128" y="872490"/>
                  <a:pt x="275273" y="871538"/>
                </a:cubicBezTo>
                <a:cubicBezTo>
                  <a:pt x="293370" y="871538"/>
                  <a:pt x="298133" y="878205"/>
                  <a:pt x="296228" y="894398"/>
                </a:cubicBezTo>
                <a:cubicBezTo>
                  <a:pt x="295275" y="901065"/>
                  <a:pt x="296228" y="907733"/>
                  <a:pt x="296228" y="914400"/>
                </a:cubicBezTo>
                <a:close/>
                <a:moveTo>
                  <a:pt x="253365" y="374333"/>
                </a:moveTo>
                <a:cubicBezTo>
                  <a:pt x="253365" y="336233"/>
                  <a:pt x="254317" y="335280"/>
                  <a:pt x="294323" y="342900"/>
                </a:cubicBezTo>
                <a:cubicBezTo>
                  <a:pt x="294323" y="367665"/>
                  <a:pt x="294323" y="393383"/>
                  <a:pt x="294323" y="419100"/>
                </a:cubicBezTo>
                <a:cubicBezTo>
                  <a:pt x="285750" y="419100"/>
                  <a:pt x="278130" y="419100"/>
                  <a:pt x="270510" y="420053"/>
                </a:cubicBezTo>
                <a:cubicBezTo>
                  <a:pt x="258128" y="421005"/>
                  <a:pt x="252413" y="416242"/>
                  <a:pt x="253365" y="402908"/>
                </a:cubicBezTo>
                <a:cubicBezTo>
                  <a:pt x="254317" y="394335"/>
                  <a:pt x="253365" y="383858"/>
                  <a:pt x="253365" y="374333"/>
                </a:cubicBezTo>
                <a:close/>
                <a:moveTo>
                  <a:pt x="294323" y="475298"/>
                </a:moveTo>
                <a:cubicBezTo>
                  <a:pt x="294323" y="501015"/>
                  <a:pt x="294323" y="525780"/>
                  <a:pt x="294323" y="552450"/>
                </a:cubicBezTo>
                <a:cubicBezTo>
                  <a:pt x="281940" y="552450"/>
                  <a:pt x="269558" y="552450"/>
                  <a:pt x="256223" y="552450"/>
                </a:cubicBezTo>
                <a:cubicBezTo>
                  <a:pt x="256223" y="526733"/>
                  <a:pt x="256223" y="501967"/>
                  <a:pt x="256223" y="475298"/>
                </a:cubicBezTo>
                <a:cubicBezTo>
                  <a:pt x="268605" y="475298"/>
                  <a:pt x="280035" y="475298"/>
                  <a:pt x="294323" y="475298"/>
                </a:cubicBezTo>
                <a:close/>
                <a:moveTo>
                  <a:pt x="254317" y="618173"/>
                </a:moveTo>
                <a:cubicBezTo>
                  <a:pt x="254317" y="614363"/>
                  <a:pt x="261938" y="607695"/>
                  <a:pt x="266700" y="606743"/>
                </a:cubicBezTo>
                <a:cubicBezTo>
                  <a:pt x="275273" y="604838"/>
                  <a:pt x="283845" y="605790"/>
                  <a:pt x="294323" y="605790"/>
                </a:cubicBezTo>
                <a:cubicBezTo>
                  <a:pt x="294323" y="633413"/>
                  <a:pt x="294323" y="657225"/>
                  <a:pt x="294323" y="683895"/>
                </a:cubicBezTo>
                <a:cubicBezTo>
                  <a:pt x="280988" y="683895"/>
                  <a:pt x="268605" y="683895"/>
                  <a:pt x="253365" y="683895"/>
                </a:cubicBezTo>
                <a:cubicBezTo>
                  <a:pt x="253365" y="661988"/>
                  <a:pt x="253365" y="640080"/>
                  <a:pt x="254317" y="618173"/>
                </a:cubicBezTo>
                <a:close/>
                <a:moveTo>
                  <a:pt x="253365" y="231458"/>
                </a:moveTo>
                <a:cubicBezTo>
                  <a:pt x="254317" y="222885"/>
                  <a:pt x="253365" y="213360"/>
                  <a:pt x="253365" y="203835"/>
                </a:cubicBezTo>
                <a:cubicBezTo>
                  <a:pt x="253365" y="165735"/>
                  <a:pt x="253365" y="165735"/>
                  <a:pt x="294323" y="168592"/>
                </a:cubicBezTo>
                <a:cubicBezTo>
                  <a:pt x="294323" y="194310"/>
                  <a:pt x="294323" y="219075"/>
                  <a:pt x="294323" y="246698"/>
                </a:cubicBezTo>
                <a:cubicBezTo>
                  <a:pt x="286703" y="246698"/>
                  <a:pt x="278130" y="247650"/>
                  <a:pt x="270510" y="247650"/>
                </a:cubicBezTo>
                <a:cubicBezTo>
                  <a:pt x="258128" y="249555"/>
                  <a:pt x="252413" y="243840"/>
                  <a:pt x="253365" y="231458"/>
                </a:cubicBezTo>
                <a:close/>
                <a:moveTo>
                  <a:pt x="253365" y="774383"/>
                </a:moveTo>
                <a:cubicBezTo>
                  <a:pt x="253365" y="735330"/>
                  <a:pt x="253365" y="735330"/>
                  <a:pt x="294323" y="741998"/>
                </a:cubicBezTo>
                <a:cubicBezTo>
                  <a:pt x="294323" y="766763"/>
                  <a:pt x="294323" y="792480"/>
                  <a:pt x="294323" y="820102"/>
                </a:cubicBezTo>
                <a:cubicBezTo>
                  <a:pt x="284798" y="820102"/>
                  <a:pt x="275273" y="822008"/>
                  <a:pt x="266700" y="819150"/>
                </a:cubicBezTo>
                <a:cubicBezTo>
                  <a:pt x="260985" y="817245"/>
                  <a:pt x="255270" y="811530"/>
                  <a:pt x="254317" y="805815"/>
                </a:cubicBezTo>
                <a:cubicBezTo>
                  <a:pt x="252413" y="795338"/>
                  <a:pt x="253365" y="784860"/>
                  <a:pt x="253365" y="774383"/>
                </a:cubicBezTo>
                <a:close/>
                <a:moveTo>
                  <a:pt x="218123" y="1220152"/>
                </a:moveTo>
                <a:cubicBezTo>
                  <a:pt x="204788" y="1220152"/>
                  <a:pt x="193358" y="1220152"/>
                  <a:pt x="180975" y="1220152"/>
                </a:cubicBezTo>
                <a:cubicBezTo>
                  <a:pt x="180975" y="1193483"/>
                  <a:pt x="180975" y="1168718"/>
                  <a:pt x="180975" y="1142048"/>
                </a:cubicBezTo>
                <a:cubicBezTo>
                  <a:pt x="193358" y="1142048"/>
                  <a:pt x="205740" y="1142048"/>
                  <a:pt x="218123" y="1142048"/>
                </a:cubicBezTo>
                <a:cubicBezTo>
                  <a:pt x="218123" y="1167765"/>
                  <a:pt x="218123" y="1192530"/>
                  <a:pt x="218123" y="1220152"/>
                </a:cubicBezTo>
                <a:close/>
                <a:moveTo>
                  <a:pt x="218123" y="1075373"/>
                </a:moveTo>
                <a:cubicBezTo>
                  <a:pt x="218123" y="1080135"/>
                  <a:pt x="205740" y="1085850"/>
                  <a:pt x="199073" y="1085850"/>
                </a:cubicBezTo>
                <a:cubicBezTo>
                  <a:pt x="192405" y="1085850"/>
                  <a:pt x="180023" y="1079183"/>
                  <a:pt x="180023" y="1075373"/>
                </a:cubicBezTo>
                <a:cubicBezTo>
                  <a:pt x="178117" y="1053465"/>
                  <a:pt x="179070" y="1031558"/>
                  <a:pt x="179070" y="1008698"/>
                </a:cubicBezTo>
                <a:cubicBezTo>
                  <a:pt x="193358" y="1008698"/>
                  <a:pt x="204788" y="1008698"/>
                  <a:pt x="219075" y="1008698"/>
                </a:cubicBezTo>
                <a:cubicBezTo>
                  <a:pt x="219075" y="1032510"/>
                  <a:pt x="220028" y="1054418"/>
                  <a:pt x="218123" y="1075373"/>
                </a:cubicBezTo>
                <a:close/>
                <a:moveTo>
                  <a:pt x="180023" y="168592"/>
                </a:moveTo>
                <a:cubicBezTo>
                  <a:pt x="192405" y="168592"/>
                  <a:pt x="202883" y="168592"/>
                  <a:pt x="217170" y="168592"/>
                </a:cubicBezTo>
                <a:cubicBezTo>
                  <a:pt x="217170" y="194310"/>
                  <a:pt x="217170" y="219075"/>
                  <a:pt x="217170" y="245745"/>
                </a:cubicBezTo>
                <a:cubicBezTo>
                  <a:pt x="204788" y="245745"/>
                  <a:pt x="193358" y="245745"/>
                  <a:pt x="180023" y="245745"/>
                </a:cubicBezTo>
                <a:cubicBezTo>
                  <a:pt x="180023" y="220980"/>
                  <a:pt x="180023" y="195263"/>
                  <a:pt x="180023" y="168592"/>
                </a:cubicBezTo>
                <a:close/>
                <a:moveTo>
                  <a:pt x="218123" y="741045"/>
                </a:moveTo>
                <a:cubicBezTo>
                  <a:pt x="218123" y="766763"/>
                  <a:pt x="218123" y="791527"/>
                  <a:pt x="218123" y="818198"/>
                </a:cubicBezTo>
                <a:cubicBezTo>
                  <a:pt x="205740" y="818198"/>
                  <a:pt x="193358" y="818198"/>
                  <a:pt x="180023" y="818198"/>
                </a:cubicBezTo>
                <a:cubicBezTo>
                  <a:pt x="180023" y="792480"/>
                  <a:pt x="180023" y="767715"/>
                  <a:pt x="180023" y="741045"/>
                </a:cubicBezTo>
                <a:cubicBezTo>
                  <a:pt x="191453" y="741045"/>
                  <a:pt x="202883" y="741045"/>
                  <a:pt x="218123" y="741045"/>
                </a:cubicBezTo>
                <a:close/>
                <a:moveTo>
                  <a:pt x="217170" y="341948"/>
                </a:moveTo>
                <a:cubicBezTo>
                  <a:pt x="217170" y="366713"/>
                  <a:pt x="217170" y="392430"/>
                  <a:pt x="217170" y="419100"/>
                </a:cubicBezTo>
                <a:cubicBezTo>
                  <a:pt x="205740" y="419100"/>
                  <a:pt x="194310" y="419100"/>
                  <a:pt x="180023" y="419100"/>
                </a:cubicBezTo>
                <a:cubicBezTo>
                  <a:pt x="180023" y="394335"/>
                  <a:pt x="180023" y="369570"/>
                  <a:pt x="180023" y="341948"/>
                </a:cubicBezTo>
                <a:cubicBezTo>
                  <a:pt x="192405" y="341948"/>
                  <a:pt x="203835" y="341948"/>
                  <a:pt x="217170" y="341948"/>
                </a:cubicBezTo>
                <a:close/>
                <a:moveTo>
                  <a:pt x="180023" y="475298"/>
                </a:moveTo>
                <a:cubicBezTo>
                  <a:pt x="192405" y="475298"/>
                  <a:pt x="203835" y="475298"/>
                  <a:pt x="217170" y="475298"/>
                </a:cubicBezTo>
                <a:cubicBezTo>
                  <a:pt x="217170" y="501015"/>
                  <a:pt x="217170" y="525780"/>
                  <a:pt x="217170" y="552450"/>
                </a:cubicBezTo>
                <a:cubicBezTo>
                  <a:pt x="205740" y="552450"/>
                  <a:pt x="193358" y="552450"/>
                  <a:pt x="180023" y="552450"/>
                </a:cubicBezTo>
                <a:cubicBezTo>
                  <a:pt x="180023" y="526733"/>
                  <a:pt x="180023" y="501967"/>
                  <a:pt x="180023" y="475298"/>
                </a:cubicBezTo>
                <a:close/>
                <a:moveTo>
                  <a:pt x="180023" y="607695"/>
                </a:moveTo>
                <a:cubicBezTo>
                  <a:pt x="192405" y="607695"/>
                  <a:pt x="203835" y="607695"/>
                  <a:pt x="217170" y="607695"/>
                </a:cubicBezTo>
                <a:cubicBezTo>
                  <a:pt x="217170" y="632460"/>
                  <a:pt x="217170" y="657225"/>
                  <a:pt x="217170" y="683895"/>
                </a:cubicBezTo>
                <a:cubicBezTo>
                  <a:pt x="203835" y="683895"/>
                  <a:pt x="192405" y="683895"/>
                  <a:pt x="180023" y="683895"/>
                </a:cubicBezTo>
                <a:cubicBezTo>
                  <a:pt x="180023" y="659130"/>
                  <a:pt x="180023" y="634365"/>
                  <a:pt x="180023" y="607695"/>
                </a:cubicBezTo>
                <a:close/>
                <a:moveTo>
                  <a:pt x="178117" y="897255"/>
                </a:moveTo>
                <a:cubicBezTo>
                  <a:pt x="178117" y="882968"/>
                  <a:pt x="177165" y="871538"/>
                  <a:pt x="198120" y="871538"/>
                </a:cubicBezTo>
                <a:cubicBezTo>
                  <a:pt x="220028" y="871538"/>
                  <a:pt x="219075" y="882968"/>
                  <a:pt x="218123" y="897255"/>
                </a:cubicBezTo>
                <a:cubicBezTo>
                  <a:pt x="218123" y="902970"/>
                  <a:pt x="218123" y="907733"/>
                  <a:pt x="218123" y="913448"/>
                </a:cubicBezTo>
                <a:cubicBezTo>
                  <a:pt x="218123" y="919163"/>
                  <a:pt x="217170" y="925830"/>
                  <a:pt x="218123" y="931545"/>
                </a:cubicBezTo>
                <a:cubicBezTo>
                  <a:pt x="220028" y="946785"/>
                  <a:pt x="216217" y="955358"/>
                  <a:pt x="197167" y="955358"/>
                </a:cubicBezTo>
                <a:cubicBezTo>
                  <a:pt x="178117" y="955358"/>
                  <a:pt x="175260" y="946785"/>
                  <a:pt x="177165" y="931545"/>
                </a:cubicBezTo>
                <a:cubicBezTo>
                  <a:pt x="179070" y="920115"/>
                  <a:pt x="179070" y="908685"/>
                  <a:pt x="178117" y="897255"/>
                </a:cubicBezTo>
                <a:close/>
                <a:moveTo>
                  <a:pt x="142875" y="1220152"/>
                </a:moveTo>
                <a:cubicBezTo>
                  <a:pt x="128588" y="1220152"/>
                  <a:pt x="117158" y="1220152"/>
                  <a:pt x="102870" y="1220152"/>
                </a:cubicBezTo>
                <a:cubicBezTo>
                  <a:pt x="102870" y="1194435"/>
                  <a:pt x="102870" y="1168718"/>
                  <a:pt x="102870" y="1142048"/>
                </a:cubicBezTo>
                <a:cubicBezTo>
                  <a:pt x="116205" y="1142048"/>
                  <a:pt x="128588" y="1142048"/>
                  <a:pt x="142875" y="1142048"/>
                </a:cubicBezTo>
                <a:cubicBezTo>
                  <a:pt x="142875" y="1167765"/>
                  <a:pt x="142875" y="1192530"/>
                  <a:pt x="142875" y="1220152"/>
                </a:cubicBezTo>
                <a:close/>
                <a:moveTo>
                  <a:pt x="102870" y="818198"/>
                </a:moveTo>
                <a:cubicBezTo>
                  <a:pt x="102870" y="792480"/>
                  <a:pt x="102870" y="767715"/>
                  <a:pt x="102870" y="741045"/>
                </a:cubicBezTo>
                <a:cubicBezTo>
                  <a:pt x="115253" y="741045"/>
                  <a:pt x="128588" y="741045"/>
                  <a:pt x="142875" y="741045"/>
                </a:cubicBezTo>
                <a:cubicBezTo>
                  <a:pt x="142875" y="767715"/>
                  <a:pt x="142875" y="792480"/>
                  <a:pt x="142875" y="818198"/>
                </a:cubicBezTo>
                <a:cubicBezTo>
                  <a:pt x="129540" y="818198"/>
                  <a:pt x="117158" y="818198"/>
                  <a:pt x="102870" y="818198"/>
                </a:cubicBezTo>
                <a:close/>
                <a:moveTo>
                  <a:pt x="143828" y="1075373"/>
                </a:moveTo>
                <a:cubicBezTo>
                  <a:pt x="143828" y="1080135"/>
                  <a:pt x="135255" y="1085850"/>
                  <a:pt x="129540" y="1086802"/>
                </a:cubicBezTo>
                <a:cubicBezTo>
                  <a:pt x="121920" y="1088708"/>
                  <a:pt x="113348" y="1087755"/>
                  <a:pt x="103823" y="1087755"/>
                </a:cubicBezTo>
                <a:cubicBezTo>
                  <a:pt x="103823" y="1060133"/>
                  <a:pt x="103823" y="1035368"/>
                  <a:pt x="103823" y="1009650"/>
                </a:cubicBezTo>
                <a:cubicBezTo>
                  <a:pt x="117158" y="1009650"/>
                  <a:pt x="129540" y="1009650"/>
                  <a:pt x="144780" y="1009650"/>
                </a:cubicBezTo>
                <a:cubicBezTo>
                  <a:pt x="144780" y="1031558"/>
                  <a:pt x="145733" y="1053465"/>
                  <a:pt x="143828" y="1075373"/>
                </a:cubicBezTo>
                <a:close/>
                <a:moveTo>
                  <a:pt x="144780" y="889635"/>
                </a:moveTo>
                <a:cubicBezTo>
                  <a:pt x="143828" y="900113"/>
                  <a:pt x="144780" y="910590"/>
                  <a:pt x="144780" y="922020"/>
                </a:cubicBezTo>
                <a:cubicBezTo>
                  <a:pt x="144780" y="959168"/>
                  <a:pt x="144780" y="959168"/>
                  <a:pt x="103823" y="952500"/>
                </a:cubicBezTo>
                <a:cubicBezTo>
                  <a:pt x="103823" y="927735"/>
                  <a:pt x="103823" y="902018"/>
                  <a:pt x="103823" y="872490"/>
                </a:cubicBezTo>
                <a:cubicBezTo>
                  <a:pt x="113348" y="872490"/>
                  <a:pt x="120967" y="872490"/>
                  <a:pt x="127635" y="872490"/>
                </a:cubicBezTo>
                <a:cubicBezTo>
                  <a:pt x="140970" y="871538"/>
                  <a:pt x="145733" y="877252"/>
                  <a:pt x="144780" y="889635"/>
                </a:cubicBezTo>
                <a:close/>
                <a:moveTo>
                  <a:pt x="143828" y="678180"/>
                </a:moveTo>
                <a:cubicBezTo>
                  <a:pt x="143828" y="679133"/>
                  <a:pt x="142875" y="681038"/>
                  <a:pt x="141923" y="683895"/>
                </a:cubicBezTo>
                <a:cubicBezTo>
                  <a:pt x="130492" y="683895"/>
                  <a:pt x="118110" y="683895"/>
                  <a:pt x="102870" y="683895"/>
                </a:cubicBezTo>
                <a:cubicBezTo>
                  <a:pt x="102870" y="658178"/>
                  <a:pt x="102870" y="633413"/>
                  <a:pt x="102870" y="607695"/>
                </a:cubicBezTo>
                <a:cubicBezTo>
                  <a:pt x="107633" y="606743"/>
                  <a:pt x="110490" y="605790"/>
                  <a:pt x="114300" y="605790"/>
                </a:cubicBezTo>
                <a:cubicBezTo>
                  <a:pt x="144780" y="604838"/>
                  <a:pt x="144780" y="604838"/>
                  <a:pt x="144780" y="634365"/>
                </a:cubicBezTo>
                <a:cubicBezTo>
                  <a:pt x="144780" y="649605"/>
                  <a:pt x="144780" y="663893"/>
                  <a:pt x="143828" y="678180"/>
                </a:cubicBezTo>
                <a:close/>
                <a:moveTo>
                  <a:pt x="142875" y="419100"/>
                </a:moveTo>
                <a:cubicBezTo>
                  <a:pt x="130492" y="419100"/>
                  <a:pt x="118110" y="419100"/>
                  <a:pt x="103823" y="419100"/>
                </a:cubicBezTo>
                <a:cubicBezTo>
                  <a:pt x="103823" y="394335"/>
                  <a:pt x="103823" y="368617"/>
                  <a:pt x="103823" y="341948"/>
                </a:cubicBezTo>
                <a:cubicBezTo>
                  <a:pt x="118110" y="341948"/>
                  <a:pt x="129540" y="341948"/>
                  <a:pt x="142875" y="341948"/>
                </a:cubicBezTo>
                <a:cubicBezTo>
                  <a:pt x="142875" y="366713"/>
                  <a:pt x="142875" y="391478"/>
                  <a:pt x="142875" y="419100"/>
                </a:cubicBezTo>
                <a:close/>
                <a:moveTo>
                  <a:pt x="103823" y="168592"/>
                </a:moveTo>
                <a:cubicBezTo>
                  <a:pt x="118110" y="168592"/>
                  <a:pt x="129540" y="168592"/>
                  <a:pt x="142875" y="168592"/>
                </a:cubicBezTo>
                <a:cubicBezTo>
                  <a:pt x="142875" y="194310"/>
                  <a:pt x="142875" y="219075"/>
                  <a:pt x="142875" y="245745"/>
                </a:cubicBezTo>
                <a:cubicBezTo>
                  <a:pt x="130492" y="245745"/>
                  <a:pt x="118110" y="245745"/>
                  <a:pt x="103823" y="245745"/>
                </a:cubicBezTo>
                <a:cubicBezTo>
                  <a:pt x="103823" y="221933"/>
                  <a:pt x="103823" y="196215"/>
                  <a:pt x="103823" y="168592"/>
                </a:cubicBezTo>
                <a:close/>
                <a:moveTo>
                  <a:pt x="102870" y="475298"/>
                </a:moveTo>
                <a:cubicBezTo>
                  <a:pt x="116205" y="475298"/>
                  <a:pt x="128588" y="475298"/>
                  <a:pt x="142875" y="475298"/>
                </a:cubicBezTo>
                <a:cubicBezTo>
                  <a:pt x="142875" y="500063"/>
                  <a:pt x="142875" y="524828"/>
                  <a:pt x="142875" y="551498"/>
                </a:cubicBezTo>
                <a:cubicBezTo>
                  <a:pt x="130492" y="551498"/>
                  <a:pt x="118110" y="551498"/>
                  <a:pt x="102870" y="551498"/>
                </a:cubicBezTo>
                <a:cubicBezTo>
                  <a:pt x="102870" y="525780"/>
                  <a:pt x="102870" y="501015"/>
                  <a:pt x="102870" y="47529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ADD657B0-1740-4E7C-BA58-C47D09AC129B}"/>
              </a:ext>
            </a:extLst>
          </p:cNvPr>
          <p:cNvSpPr/>
          <p:nvPr/>
        </p:nvSpPr>
        <p:spPr>
          <a:xfrm>
            <a:off x="7626172" y="6048985"/>
            <a:ext cx="198482" cy="434769"/>
          </a:xfrm>
          <a:custGeom>
            <a:avLst/>
            <a:gdLst>
              <a:gd name="connsiteX0" fmla="*/ 238 w 276225"/>
              <a:gd name="connsiteY0" fmla="*/ 583883 h 581025"/>
              <a:gd name="connsiteX1" fmla="*/ 284083 w 276225"/>
              <a:gd name="connsiteY1" fmla="*/ 583883 h 581025"/>
              <a:gd name="connsiteX2" fmla="*/ 283131 w 276225"/>
              <a:gd name="connsiteY2" fmla="*/ 571500 h 581025"/>
              <a:gd name="connsiteX3" fmla="*/ 283131 w 276225"/>
              <a:gd name="connsiteY3" fmla="*/ 27622 h 581025"/>
              <a:gd name="connsiteX4" fmla="*/ 283131 w 276225"/>
              <a:gd name="connsiteY4" fmla="*/ 0 h 581025"/>
              <a:gd name="connsiteX5" fmla="*/ 238 w 276225"/>
              <a:gd name="connsiteY5" fmla="*/ 0 h 581025"/>
              <a:gd name="connsiteX6" fmla="*/ 238 w 276225"/>
              <a:gd name="connsiteY6" fmla="*/ 30480 h 581025"/>
              <a:gd name="connsiteX7" fmla="*/ 1191 w 276225"/>
              <a:gd name="connsiteY7" fmla="*/ 572453 h 581025"/>
              <a:gd name="connsiteX8" fmla="*/ 238 w 276225"/>
              <a:gd name="connsiteY8" fmla="*/ 583883 h 581025"/>
              <a:gd name="connsiteX9" fmla="*/ 190738 w 276225"/>
              <a:gd name="connsiteY9" fmla="*/ 435293 h 581025"/>
              <a:gd name="connsiteX10" fmla="*/ 150733 w 276225"/>
              <a:gd name="connsiteY10" fmla="*/ 435293 h 581025"/>
              <a:gd name="connsiteX11" fmla="*/ 151685 w 276225"/>
              <a:gd name="connsiteY11" fmla="*/ 375285 h 581025"/>
              <a:gd name="connsiteX12" fmla="*/ 175498 w 276225"/>
              <a:gd name="connsiteY12" fmla="*/ 366713 h 581025"/>
              <a:gd name="connsiteX13" fmla="*/ 190738 w 276225"/>
              <a:gd name="connsiteY13" fmla="*/ 380047 h 581025"/>
              <a:gd name="connsiteX14" fmla="*/ 190738 w 276225"/>
              <a:gd name="connsiteY14" fmla="*/ 435293 h 581025"/>
              <a:gd name="connsiteX15" fmla="*/ 257413 w 276225"/>
              <a:gd name="connsiteY15" fmla="*/ 437197 h 581025"/>
              <a:gd name="connsiteX16" fmla="*/ 220266 w 276225"/>
              <a:gd name="connsiteY16" fmla="*/ 433388 h 581025"/>
              <a:gd name="connsiteX17" fmla="*/ 218360 w 276225"/>
              <a:gd name="connsiteY17" fmla="*/ 373380 h 581025"/>
              <a:gd name="connsiteX18" fmla="*/ 257413 w 276225"/>
              <a:gd name="connsiteY18" fmla="*/ 363855 h 581025"/>
              <a:gd name="connsiteX19" fmla="*/ 257413 w 276225"/>
              <a:gd name="connsiteY19" fmla="*/ 437197 h 581025"/>
              <a:gd name="connsiteX20" fmla="*/ 215503 w 276225"/>
              <a:gd name="connsiteY20" fmla="*/ 73343 h 581025"/>
              <a:gd name="connsiteX21" fmla="*/ 256460 w 276225"/>
              <a:gd name="connsiteY21" fmla="*/ 73343 h 581025"/>
              <a:gd name="connsiteX22" fmla="*/ 256460 w 276225"/>
              <a:gd name="connsiteY22" fmla="*/ 140970 h 581025"/>
              <a:gd name="connsiteX23" fmla="*/ 232648 w 276225"/>
              <a:gd name="connsiteY23" fmla="*/ 141922 h 581025"/>
              <a:gd name="connsiteX24" fmla="*/ 215503 w 276225"/>
              <a:gd name="connsiteY24" fmla="*/ 124778 h 581025"/>
              <a:gd name="connsiteX25" fmla="*/ 215503 w 276225"/>
              <a:gd name="connsiteY25" fmla="*/ 73343 h 581025"/>
              <a:gd name="connsiteX26" fmla="*/ 215503 w 276225"/>
              <a:gd name="connsiteY26" fmla="*/ 211455 h 581025"/>
              <a:gd name="connsiteX27" fmla="*/ 215503 w 276225"/>
              <a:gd name="connsiteY27" fmla="*/ 168593 h 581025"/>
              <a:gd name="connsiteX28" fmla="*/ 258366 w 276225"/>
              <a:gd name="connsiteY28" fmla="*/ 168593 h 581025"/>
              <a:gd name="connsiteX29" fmla="*/ 258366 w 276225"/>
              <a:gd name="connsiteY29" fmla="*/ 212408 h 581025"/>
              <a:gd name="connsiteX30" fmla="*/ 237410 w 276225"/>
              <a:gd name="connsiteY30" fmla="*/ 238125 h 581025"/>
              <a:gd name="connsiteX31" fmla="*/ 215503 w 276225"/>
              <a:gd name="connsiteY31" fmla="*/ 211455 h 581025"/>
              <a:gd name="connsiteX32" fmla="*/ 215503 w 276225"/>
              <a:gd name="connsiteY32" fmla="*/ 293370 h 581025"/>
              <a:gd name="connsiteX33" fmla="*/ 256460 w 276225"/>
              <a:gd name="connsiteY33" fmla="*/ 264795 h 581025"/>
              <a:gd name="connsiteX34" fmla="*/ 256460 w 276225"/>
              <a:gd name="connsiteY34" fmla="*/ 342900 h 581025"/>
              <a:gd name="connsiteX35" fmla="*/ 229791 w 276225"/>
              <a:gd name="connsiteY35" fmla="*/ 341947 h 581025"/>
              <a:gd name="connsiteX36" fmla="*/ 215503 w 276225"/>
              <a:gd name="connsiteY36" fmla="*/ 327660 h 581025"/>
              <a:gd name="connsiteX37" fmla="*/ 215503 w 276225"/>
              <a:gd name="connsiteY37" fmla="*/ 293370 h 581025"/>
              <a:gd name="connsiteX38" fmla="*/ 149781 w 276225"/>
              <a:gd name="connsiteY38" fmla="*/ 214313 h 581025"/>
              <a:gd name="connsiteX39" fmla="*/ 149781 w 276225"/>
              <a:gd name="connsiteY39" fmla="*/ 168593 h 581025"/>
              <a:gd name="connsiteX40" fmla="*/ 190738 w 276225"/>
              <a:gd name="connsiteY40" fmla="*/ 168593 h 581025"/>
              <a:gd name="connsiteX41" fmla="*/ 190738 w 276225"/>
              <a:gd name="connsiteY41" fmla="*/ 214313 h 581025"/>
              <a:gd name="connsiteX42" fmla="*/ 170735 w 276225"/>
              <a:gd name="connsiteY42" fmla="*/ 238125 h 581025"/>
              <a:gd name="connsiteX43" fmla="*/ 149781 w 276225"/>
              <a:gd name="connsiteY43" fmla="*/ 214313 h 581025"/>
              <a:gd name="connsiteX44" fmla="*/ 92631 w 276225"/>
              <a:gd name="connsiteY44" fmla="*/ 73343 h 581025"/>
              <a:gd name="connsiteX45" fmla="*/ 134541 w 276225"/>
              <a:gd name="connsiteY45" fmla="*/ 73343 h 581025"/>
              <a:gd name="connsiteX46" fmla="*/ 134541 w 276225"/>
              <a:gd name="connsiteY46" fmla="*/ 128588 h 581025"/>
              <a:gd name="connsiteX47" fmla="*/ 113585 w 276225"/>
              <a:gd name="connsiteY47" fmla="*/ 141922 h 581025"/>
              <a:gd name="connsiteX48" fmla="*/ 92631 w 276225"/>
              <a:gd name="connsiteY48" fmla="*/ 129540 h 581025"/>
              <a:gd name="connsiteX49" fmla="*/ 92631 w 276225"/>
              <a:gd name="connsiteY49" fmla="*/ 73343 h 581025"/>
              <a:gd name="connsiteX50" fmla="*/ 134541 w 276225"/>
              <a:gd name="connsiteY50" fmla="*/ 170497 h 581025"/>
              <a:gd name="connsiteX51" fmla="*/ 134541 w 276225"/>
              <a:gd name="connsiteY51" fmla="*/ 223838 h 581025"/>
              <a:gd name="connsiteX52" fmla="*/ 113585 w 276225"/>
              <a:gd name="connsiteY52" fmla="*/ 237172 h 581025"/>
              <a:gd name="connsiteX53" fmla="*/ 92631 w 276225"/>
              <a:gd name="connsiteY53" fmla="*/ 223838 h 581025"/>
              <a:gd name="connsiteX54" fmla="*/ 92631 w 276225"/>
              <a:gd name="connsiteY54" fmla="*/ 199072 h 581025"/>
              <a:gd name="connsiteX55" fmla="*/ 134541 w 276225"/>
              <a:gd name="connsiteY55" fmla="*/ 170497 h 581025"/>
              <a:gd name="connsiteX56" fmla="*/ 91678 w 276225"/>
              <a:gd name="connsiteY56" fmla="*/ 281940 h 581025"/>
              <a:gd name="connsiteX57" fmla="*/ 112633 w 276225"/>
              <a:gd name="connsiteY57" fmla="*/ 260033 h 581025"/>
              <a:gd name="connsiteX58" fmla="*/ 134541 w 276225"/>
              <a:gd name="connsiteY58" fmla="*/ 281940 h 581025"/>
              <a:gd name="connsiteX59" fmla="*/ 134541 w 276225"/>
              <a:gd name="connsiteY59" fmla="*/ 302895 h 581025"/>
              <a:gd name="connsiteX60" fmla="*/ 134541 w 276225"/>
              <a:gd name="connsiteY60" fmla="*/ 319088 h 581025"/>
              <a:gd name="connsiteX61" fmla="*/ 114538 w 276225"/>
              <a:gd name="connsiteY61" fmla="*/ 342900 h 581025"/>
              <a:gd name="connsiteX62" fmla="*/ 92631 w 276225"/>
              <a:gd name="connsiteY62" fmla="*/ 318135 h 581025"/>
              <a:gd name="connsiteX63" fmla="*/ 91678 w 276225"/>
              <a:gd name="connsiteY63" fmla="*/ 281940 h 581025"/>
              <a:gd name="connsiteX64" fmla="*/ 38338 w 276225"/>
              <a:gd name="connsiteY64" fmla="*/ 73343 h 581025"/>
              <a:gd name="connsiteX65" fmla="*/ 65960 w 276225"/>
              <a:gd name="connsiteY65" fmla="*/ 73343 h 581025"/>
              <a:gd name="connsiteX66" fmla="*/ 65960 w 276225"/>
              <a:gd name="connsiteY66" fmla="*/ 140970 h 581025"/>
              <a:gd name="connsiteX67" fmla="*/ 38338 w 276225"/>
              <a:gd name="connsiteY67" fmla="*/ 140970 h 581025"/>
              <a:gd name="connsiteX68" fmla="*/ 38338 w 276225"/>
              <a:gd name="connsiteY68" fmla="*/ 73343 h 581025"/>
              <a:gd name="connsiteX69" fmla="*/ 35481 w 276225"/>
              <a:gd name="connsiteY69" fmla="*/ 277178 h 581025"/>
              <a:gd name="connsiteX70" fmla="*/ 51673 w 276225"/>
              <a:gd name="connsiteY70" fmla="*/ 260985 h 581025"/>
              <a:gd name="connsiteX71" fmla="*/ 67866 w 276225"/>
              <a:gd name="connsiteY71" fmla="*/ 277178 h 581025"/>
              <a:gd name="connsiteX72" fmla="*/ 67866 w 276225"/>
              <a:gd name="connsiteY72" fmla="*/ 301943 h 581025"/>
              <a:gd name="connsiteX73" fmla="*/ 67866 w 276225"/>
              <a:gd name="connsiteY73" fmla="*/ 326708 h 581025"/>
              <a:gd name="connsiteX74" fmla="*/ 50721 w 276225"/>
              <a:gd name="connsiteY74" fmla="*/ 340995 h 581025"/>
              <a:gd name="connsiteX75" fmla="*/ 36433 w 276225"/>
              <a:gd name="connsiteY75" fmla="*/ 326708 h 581025"/>
              <a:gd name="connsiteX76" fmla="*/ 35481 w 276225"/>
              <a:gd name="connsiteY76" fmla="*/ 277178 h 581025"/>
              <a:gd name="connsiteX77" fmla="*/ 36433 w 276225"/>
              <a:gd name="connsiteY77" fmla="*/ 379095 h 581025"/>
              <a:gd name="connsiteX78" fmla="*/ 52626 w 276225"/>
              <a:gd name="connsiteY78" fmla="*/ 367665 h 581025"/>
              <a:gd name="connsiteX79" fmla="*/ 65960 w 276225"/>
              <a:gd name="connsiteY79" fmla="*/ 379095 h 581025"/>
              <a:gd name="connsiteX80" fmla="*/ 66913 w 276225"/>
              <a:gd name="connsiteY80" fmla="*/ 435293 h 581025"/>
              <a:gd name="connsiteX81" fmla="*/ 35481 w 276225"/>
              <a:gd name="connsiteY81" fmla="*/ 435293 h 581025"/>
              <a:gd name="connsiteX82" fmla="*/ 36433 w 276225"/>
              <a:gd name="connsiteY82" fmla="*/ 379095 h 581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276225" h="581025">
                <a:moveTo>
                  <a:pt x="238" y="583883"/>
                </a:moveTo>
                <a:lnTo>
                  <a:pt x="284083" y="583883"/>
                </a:lnTo>
                <a:cubicBezTo>
                  <a:pt x="283131" y="580072"/>
                  <a:pt x="283131" y="576263"/>
                  <a:pt x="283131" y="571500"/>
                </a:cubicBezTo>
                <a:cubicBezTo>
                  <a:pt x="284083" y="390525"/>
                  <a:pt x="284083" y="208597"/>
                  <a:pt x="283131" y="27622"/>
                </a:cubicBezTo>
                <a:cubicBezTo>
                  <a:pt x="283131" y="19050"/>
                  <a:pt x="283131" y="9525"/>
                  <a:pt x="283131" y="0"/>
                </a:cubicBezTo>
                <a:cubicBezTo>
                  <a:pt x="187881" y="0"/>
                  <a:pt x="95488" y="0"/>
                  <a:pt x="238" y="0"/>
                </a:cubicBezTo>
                <a:cubicBezTo>
                  <a:pt x="238" y="11430"/>
                  <a:pt x="238" y="20955"/>
                  <a:pt x="238" y="30480"/>
                </a:cubicBezTo>
                <a:cubicBezTo>
                  <a:pt x="238" y="211455"/>
                  <a:pt x="-715" y="391478"/>
                  <a:pt x="1191" y="572453"/>
                </a:cubicBezTo>
                <a:cubicBezTo>
                  <a:pt x="2143" y="576263"/>
                  <a:pt x="1191" y="580072"/>
                  <a:pt x="238" y="583883"/>
                </a:cubicBezTo>
                <a:close/>
                <a:moveTo>
                  <a:pt x="190738" y="435293"/>
                </a:moveTo>
                <a:cubicBezTo>
                  <a:pt x="176451" y="435293"/>
                  <a:pt x="165973" y="435293"/>
                  <a:pt x="150733" y="435293"/>
                </a:cubicBezTo>
                <a:cubicBezTo>
                  <a:pt x="150733" y="415290"/>
                  <a:pt x="149781" y="395288"/>
                  <a:pt x="151685" y="375285"/>
                </a:cubicBezTo>
                <a:cubicBezTo>
                  <a:pt x="152638" y="371475"/>
                  <a:pt x="166926" y="366713"/>
                  <a:pt x="175498" y="366713"/>
                </a:cubicBezTo>
                <a:cubicBezTo>
                  <a:pt x="181213" y="366713"/>
                  <a:pt x="189785" y="374333"/>
                  <a:pt x="190738" y="380047"/>
                </a:cubicBezTo>
                <a:cubicBezTo>
                  <a:pt x="191691" y="397193"/>
                  <a:pt x="190738" y="415290"/>
                  <a:pt x="190738" y="435293"/>
                </a:cubicBezTo>
                <a:close/>
                <a:moveTo>
                  <a:pt x="257413" y="437197"/>
                </a:moveTo>
                <a:cubicBezTo>
                  <a:pt x="244078" y="436245"/>
                  <a:pt x="221218" y="437197"/>
                  <a:pt x="220266" y="433388"/>
                </a:cubicBezTo>
                <a:cubicBezTo>
                  <a:pt x="216456" y="414338"/>
                  <a:pt x="215503" y="393383"/>
                  <a:pt x="218360" y="373380"/>
                </a:cubicBezTo>
                <a:cubicBezTo>
                  <a:pt x="219313" y="368618"/>
                  <a:pt x="241221" y="367665"/>
                  <a:pt x="257413" y="363855"/>
                </a:cubicBezTo>
                <a:cubicBezTo>
                  <a:pt x="257413" y="390525"/>
                  <a:pt x="257413" y="411480"/>
                  <a:pt x="257413" y="437197"/>
                </a:cubicBezTo>
                <a:close/>
                <a:moveTo>
                  <a:pt x="215503" y="73343"/>
                </a:moveTo>
                <a:cubicBezTo>
                  <a:pt x="230743" y="73343"/>
                  <a:pt x="243126" y="73343"/>
                  <a:pt x="256460" y="73343"/>
                </a:cubicBezTo>
                <a:cubicBezTo>
                  <a:pt x="256460" y="95250"/>
                  <a:pt x="256460" y="117158"/>
                  <a:pt x="256460" y="140970"/>
                </a:cubicBezTo>
                <a:cubicBezTo>
                  <a:pt x="248841" y="140970"/>
                  <a:pt x="240268" y="141922"/>
                  <a:pt x="232648" y="141922"/>
                </a:cubicBezTo>
                <a:cubicBezTo>
                  <a:pt x="220266" y="142875"/>
                  <a:pt x="214551" y="138113"/>
                  <a:pt x="215503" y="124778"/>
                </a:cubicBezTo>
                <a:cubicBezTo>
                  <a:pt x="216456" y="108585"/>
                  <a:pt x="215503" y="92393"/>
                  <a:pt x="215503" y="73343"/>
                </a:cubicBezTo>
                <a:close/>
                <a:moveTo>
                  <a:pt x="215503" y="211455"/>
                </a:moveTo>
                <a:cubicBezTo>
                  <a:pt x="216456" y="198120"/>
                  <a:pt x="215503" y="184785"/>
                  <a:pt x="215503" y="168593"/>
                </a:cubicBezTo>
                <a:cubicBezTo>
                  <a:pt x="229791" y="168593"/>
                  <a:pt x="242173" y="168593"/>
                  <a:pt x="258366" y="168593"/>
                </a:cubicBezTo>
                <a:cubicBezTo>
                  <a:pt x="258366" y="183833"/>
                  <a:pt x="257413" y="198120"/>
                  <a:pt x="258366" y="212408"/>
                </a:cubicBezTo>
                <a:cubicBezTo>
                  <a:pt x="259318" y="227647"/>
                  <a:pt x="258366" y="238125"/>
                  <a:pt x="237410" y="238125"/>
                </a:cubicBezTo>
                <a:cubicBezTo>
                  <a:pt x="216456" y="238125"/>
                  <a:pt x="214551" y="228600"/>
                  <a:pt x="215503" y="211455"/>
                </a:cubicBezTo>
                <a:close/>
                <a:moveTo>
                  <a:pt x="215503" y="293370"/>
                </a:moveTo>
                <a:cubicBezTo>
                  <a:pt x="215503" y="258128"/>
                  <a:pt x="218360" y="256222"/>
                  <a:pt x="256460" y="264795"/>
                </a:cubicBezTo>
                <a:cubicBezTo>
                  <a:pt x="256460" y="289560"/>
                  <a:pt x="256460" y="314325"/>
                  <a:pt x="256460" y="342900"/>
                </a:cubicBezTo>
                <a:cubicBezTo>
                  <a:pt x="245983" y="342900"/>
                  <a:pt x="237410" y="344805"/>
                  <a:pt x="229791" y="341947"/>
                </a:cubicBezTo>
                <a:cubicBezTo>
                  <a:pt x="224076" y="340043"/>
                  <a:pt x="216456" y="333375"/>
                  <a:pt x="215503" y="327660"/>
                </a:cubicBezTo>
                <a:cubicBezTo>
                  <a:pt x="214551" y="316230"/>
                  <a:pt x="215503" y="304800"/>
                  <a:pt x="215503" y="293370"/>
                </a:cubicBezTo>
                <a:close/>
                <a:moveTo>
                  <a:pt x="149781" y="214313"/>
                </a:moveTo>
                <a:cubicBezTo>
                  <a:pt x="150733" y="199072"/>
                  <a:pt x="149781" y="184785"/>
                  <a:pt x="149781" y="168593"/>
                </a:cubicBezTo>
                <a:cubicBezTo>
                  <a:pt x="164068" y="168593"/>
                  <a:pt x="175498" y="168593"/>
                  <a:pt x="190738" y="168593"/>
                </a:cubicBezTo>
                <a:cubicBezTo>
                  <a:pt x="190738" y="184785"/>
                  <a:pt x="189785" y="199072"/>
                  <a:pt x="190738" y="214313"/>
                </a:cubicBezTo>
                <a:cubicBezTo>
                  <a:pt x="191691" y="229553"/>
                  <a:pt x="188833" y="238125"/>
                  <a:pt x="170735" y="238125"/>
                </a:cubicBezTo>
                <a:cubicBezTo>
                  <a:pt x="152638" y="238125"/>
                  <a:pt x="148828" y="230505"/>
                  <a:pt x="149781" y="214313"/>
                </a:cubicBezTo>
                <a:close/>
                <a:moveTo>
                  <a:pt x="92631" y="73343"/>
                </a:moveTo>
                <a:cubicBezTo>
                  <a:pt x="108823" y="73343"/>
                  <a:pt x="120253" y="73343"/>
                  <a:pt x="134541" y="73343"/>
                </a:cubicBezTo>
                <a:cubicBezTo>
                  <a:pt x="134541" y="92393"/>
                  <a:pt x="134541" y="110490"/>
                  <a:pt x="134541" y="128588"/>
                </a:cubicBezTo>
                <a:cubicBezTo>
                  <a:pt x="134541" y="144780"/>
                  <a:pt x="123110" y="141922"/>
                  <a:pt x="113585" y="141922"/>
                </a:cubicBezTo>
                <a:cubicBezTo>
                  <a:pt x="104060" y="141922"/>
                  <a:pt x="92631" y="145733"/>
                  <a:pt x="92631" y="129540"/>
                </a:cubicBezTo>
                <a:cubicBezTo>
                  <a:pt x="92631" y="111443"/>
                  <a:pt x="92631" y="93345"/>
                  <a:pt x="92631" y="73343"/>
                </a:cubicBezTo>
                <a:close/>
                <a:moveTo>
                  <a:pt x="134541" y="170497"/>
                </a:moveTo>
                <a:cubicBezTo>
                  <a:pt x="134541" y="187643"/>
                  <a:pt x="134541" y="205740"/>
                  <a:pt x="134541" y="223838"/>
                </a:cubicBezTo>
                <a:cubicBezTo>
                  <a:pt x="134541" y="240030"/>
                  <a:pt x="123110" y="237172"/>
                  <a:pt x="113585" y="237172"/>
                </a:cubicBezTo>
                <a:cubicBezTo>
                  <a:pt x="104060" y="237172"/>
                  <a:pt x="92631" y="240030"/>
                  <a:pt x="92631" y="223838"/>
                </a:cubicBezTo>
                <a:cubicBezTo>
                  <a:pt x="92631" y="215265"/>
                  <a:pt x="92631" y="207645"/>
                  <a:pt x="92631" y="199072"/>
                </a:cubicBezTo>
                <a:cubicBezTo>
                  <a:pt x="92631" y="162878"/>
                  <a:pt x="93583" y="161925"/>
                  <a:pt x="134541" y="170497"/>
                </a:cubicBezTo>
                <a:close/>
                <a:moveTo>
                  <a:pt x="91678" y="281940"/>
                </a:moveTo>
                <a:cubicBezTo>
                  <a:pt x="90726" y="265747"/>
                  <a:pt x="96441" y="260985"/>
                  <a:pt x="112633" y="260033"/>
                </a:cubicBezTo>
                <a:cubicBezTo>
                  <a:pt x="129778" y="260033"/>
                  <a:pt x="136446" y="264795"/>
                  <a:pt x="134541" y="281940"/>
                </a:cubicBezTo>
                <a:cubicBezTo>
                  <a:pt x="133588" y="288608"/>
                  <a:pt x="134541" y="295275"/>
                  <a:pt x="134541" y="302895"/>
                </a:cubicBezTo>
                <a:cubicBezTo>
                  <a:pt x="134541" y="308610"/>
                  <a:pt x="134541" y="313372"/>
                  <a:pt x="134541" y="319088"/>
                </a:cubicBezTo>
                <a:cubicBezTo>
                  <a:pt x="136446" y="334328"/>
                  <a:pt x="132635" y="342900"/>
                  <a:pt x="114538" y="342900"/>
                </a:cubicBezTo>
                <a:cubicBezTo>
                  <a:pt x="95488" y="342900"/>
                  <a:pt x="90726" y="335280"/>
                  <a:pt x="92631" y="318135"/>
                </a:cubicBezTo>
                <a:cubicBezTo>
                  <a:pt x="92631" y="306705"/>
                  <a:pt x="92631" y="294322"/>
                  <a:pt x="91678" y="281940"/>
                </a:cubicBezTo>
                <a:close/>
                <a:moveTo>
                  <a:pt x="38338" y="73343"/>
                </a:moveTo>
                <a:cubicBezTo>
                  <a:pt x="47863" y="73343"/>
                  <a:pt x="55483" y="73343"/>
                  <a:pt x="65960" y="73343"/>
                </a:cubicBezTo>
                <a:cubicBezTo>
                  <a:pt x="65960" y="95250"/>
                  <a:pt x="65960" y="117158"/>
                  <a:pt x="65960" y="140970"/>
                </a:cubicBezTo>
                <a:cubicBezTo>
                  <a:pt x="56435" y="140970"/>
                  <a:pt x="48816" y="140970"/>
                  <a:pt x="38338" y="140970"/>
                </a:cubicBezTo>
                <a:cubicBezTo>
                  <a:pt x="38338" y="119063"/>
                  <a:pt x="38338" y="97155"/>
                  <a:pt x="38338" y="73343"/>
                </a:cubicBezTo>
                <a:close/>
                <a:moveTo>
                  <a:pt x="35481" y="277178"/>
                </a:moveTo>
                <a:cubicBezTo>
                  <a:pt x="35481" y="265747"/>
                  <a:pt x="39291" y="260985"/>
                  <a:pt x="51673" y="260985"/>
                </a:cubicBezTo>
                <a:cubicBezTo>
                  <a:pt x="64056" y="260985"/>
                  <a:pt x="67866" y="265747"/>
                  <a:pt x="67866" y="277178"/>
                </a:cubicBezTo>
                <a:cubicBezTo>
                  <a:pt x="67866" y="285750"/>
                  <a:pt x="67866" y="294322"/>
                  <a:pt x="67866" y="301943"/>
                </a:cubicBezTo>
                <a:cubicBezTo>
                  <a:pt x="67866" y="310515"/>
                  <a:pt x="67866" y="319088"/>
                  <a:pt x="67866" y="326708"/>
                </a:cubicBezTo>
                <a:cubicBezTo>
                  <a:pt x="68818" y="339090"/>
                  <a:pt x="61198" y="343853"/>
                  <a:pt x="50721" y="340995"/>
                </a:cubicBezTo>
                <a:cubicBezTo>
                  <a:pt x="45006" y="339090"/>
                  <a:pt x="37385" y="332422"/>
                  <a:pt x="36433" y="326708"/>
                </a:cubicBezTo>
                <a:cubicBezTo>
                  <a:pt x="34528" y="310515"/>
                  <a:pt x="36433" y="294322"/>
                  <a:pt x="35481" y="277178"/>
                </a:cubicBezTo>
                <a:close/>
                <a:moveTo>
                  <a:pt x="36433" y="379095"/>
                </a:moveTo>
                <a:cubicBezTo>
                  <a:pt x="37385" y="374333"/>
                  <a:pt x="46910" y="367665"/>
                  <a:pt x="52626" y="367665"/>
                </a:cubicBezTo>
                <a:cubicBezTo>
                  <a:pt x="57388" y="367665"/>
                  <a:pt x="65960" y="375285"/>
                  <a:pt x="65960" y="379095"/>
                </a:cubicBezTo>
                <a:cubicBezTo>
                  <a:pt x="67866" y="397193"/>
                  <a:pt x="66913" y="415290"/>
                  <a:pt x="66913" y="435293"/>
                </a:cubicBezTo>
                <a:cubicBezTo>
                  <a:pt x="55483" y="435293"/>
                  <a:pt x="46910" y="435293"/>
                  <a:pt x="35481" y="435293"/>
                </a:cubicBezTo>
                <a:cubicBezTo>
                  <a:pt x="36433" y="416243"/>
                  <a:pt x="34528" y="397193"/>
                  <a:pt x="36433" y="37909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70458726-25BD-42B5-BE2B-33FAA6F4BC57}"/>
              </a:ext>
            </a:extLst>
          </p:cNvPr>
          <p:cNvSpPr/>
          <p:nvPr/>
        </p:nvSpPr>
        <p:spPr>
          <a:xfrm>
            <a:off x="9725678" y="5835164"/>
            <a:ext cx="239547" cy="648590"/>
          </a:xfrm>
          <a:custGeom>
            <a:avLst/>
            <a:gdLst>
              <a:gd name="connsiteX0" fmla="*/ 341947 w 333375"/>
              <a:gd name="connsiteY0" fmla="*/ 873443 h 866775"/>
              <a:gd name="connsiteX1" fmla="*/ 341947 w 333375"/>
              <a:gd name="connsiteY1" fmla="*/ 143828 h 866775"/>
              <a:gd name="connsiteX2" fmla="*/ 332422 w 333375"/>
              <a:gd name="connsiteY2" fmla="*/ 141922 h 866775"/>
              <a:gd name="connsiteX3" fmla="*/ 242888 w 333375"/>
              <a:gd name="connsiteY3" fmla="*/ 141922 h 866775"/>
              <a:gd name="connsiteX4" fmla="*/ 189548 w 333375"/>
              <a:gd name="connsiteY4" fmla="*/ 89535 h 866775"/>
              <a:gd name="connsiteX5" fmla="*/ 189548 w 333375"/>
              <a:gd name="connsiteY5" fmla="*/ 0 h 866775"/>
              <a:gd name="connsiteX6" fmla="*/ 152400 w 333375"/>
              <a:gd name="connsiteY6" fmla="*/ 0 h 866775"/>
              <a:gd name="connsiteX7" fmla="*/ 152400 w 333375"/>
              <a:gd name="connsiteY7" fmla="*/ 141922 h 866775"/>
              <a:gd name="connsiteX8" fmla="*/ 0 w 333375"/>
              <a:gd name="connsiteY8" fmla="*/ 141922 h 866775"/>
              <a:gd name="connsiteX9" fmla="*/ 0 w 333375"/>
              <a:gd name="connsiteY9" fmla="*/ 874395 h 866775"/>
              <a:gd name="connsiteX10" fmla="*/ 341947 w 333375"/>
              <a:gd name="connsiteY10" fmla="*/ 874395 h 866775"/>
              <a:gd name="connsiteX11" fmla="*/ 286703 w 333375"/>
              <a:gd name="connsiteY11" fmla="*/ 693420 h 866775"/>
              <a:gd name="connsiteX12" fmla="*/ 246698 w 333375"/>
              <a:gd name="connsiteY12" fmla="*/ 693420 h 866775"/>
              <a:gd name="connsiteX13" fmla="*/ 247650 w 333375"/>
              <a:gd name="connsiteY13" fmla="*/ 584835 h 866775"/>
              <a:gd name="connsiteX14" fmla="*/ 270510 w 333375"/>
              <a:gd name="connsiteY14" fmla="*/ 576263 h 866775"/>
              <a:gd name="connsiteX15" fmla="*/ 285750 w 333375"/>
              <a:gd name="connsiteY15" fmla="*/ 588645 h 866775"/>
              <a:gd name="connsiteX16" fmla="*/ 286703 w 333375"/>
              <a:gd name="connsiteY16" fmla="*/ 693420 h 866775"/>
              <a:gd name="connsiteX17" fmla="*/ 247650 w 333375"/>
              <a:gd name="connsiteY17" fmla="*/ 529590 h 866775"/>
              <a:gd name="connsiteX18" fmla="*/ 247650 w 333375"/>
              <a:gd name="connsiteY18" fmla="*/ 415290 h 866775"/>
              <a:gd name="connsiteX19" fmla="*/ 285750 w 333375"/>
              <a:gd name="connsiteY19" fmla="*/ 415290 h 866775"/>
              <a:gd name="connsiteX20" fmla="*/ 285750 w 333375"/>
              <a:gd name="connsiteY20" fmla="*/ 529590 h 866775"/>
              <a:gd name="connsiteX21" fmla="*/ 247650 w 333375"/>
              <a:gd name="connsiteY21" fmla="*/ 529590 h 866775"/>
              <a:gd name="connsiteX22" fmla="*/ 247650 w 333375"/>
              <a:gd name="connsiteY22" fmla="*/ 261938 h 866775"/>
              <a:gd name="connsiteX23" fmla="*/ 269558 w 333375"/>
              <a:gd name="connsiteY23" fmla="*/ 251460 h 866775"/>
              <a:gd name="connsiteX24" fmla="*/ 286703 w 333375"/>
              <a:gd name="connsiteY24" fmla="*/ 264795 h 866775"/>
              <a:gd name="connsiteX25" fmla="*/ 287655 w 333375"/>
              <a:gd name="connsiteY25" fmla="*/ 369570 h 866775"/>
              <a:gd name="connsiteX26" fmla="*/ 247650 w 333375"/>
              <a:gd name="connsiteY26" fmla="*/ 369570 h 866775"/>
              <a:gd name="connsiteX27" fmla="*/ 247650 w 333375"/>
              <a:gd name="connsiteY27" fmla="*/ 261938 h 866775"/>
              <a:gd name="connsiteX28" fmla="*/ 221933 w 333375"/>
              <a:gd name="connsiteY28" fmla="*/ 693420 h 866775"/>
              <a:gd name="connsiteX29" fmla="*/ 180023 w 333375"/>
              <a:gd name="connsiteY29" fmla="*/ 693420 h 866775"/>
              <a:gd name="connsiteX30" fmla="*/ 180975 w 333375"/>
              <a:gd name="connsiteY30" fmla="*/ 584835 h 866775"/>
              <a:gd name="connsiteX31" fmla="*/ 206692 w 333375"/>
              <a:gd name="connsiteY31" fmla="*/ 576263 h 866775"/>
              <a:gd name="connsiteX32" fmla="*/ 221933 w 333375"/>
              <a:gd name="connsiteY32" fmla="*/ 589597 h 866775"/>
              <a:gd name="connsiteX33" fmla="*/ 221933 w 333375"/>
              <a:gd name="connsiteY33" fmla="*/ 693420 h 866775"/>
              <a:gd name="connsiteX34" fmla="*/ 180023 w 333375"/>
              <a:gd name="connsiteY34" fmla="*/ 260032 h 866775"/>
              <a:gd name="connsiteX35" fmla="*/ 204788 w 333375"/>
              <a:gd name="connsiteY35" fmla="*/ 250507 h 866775"/>
              <a:gd name="connsiteX36" fmla="*/ 220027 w 333375"/>
              <a:gd name="connsiteY36" fmla="*/ 262890 h 866775"/>
              <a:gd name="connsiteX37" fmla="*/ 220980 w 333375"/>
              <a:gd name="connsiteY37" fmla="*/ 367665 h 866775"/>
              <a:gd name="connsiteX38" fmla="*/ 179070 w 333375"/>
              <a:gd name="connsiteY38" fmla="*/ 367665 h 866775"/>
              <a:gd name="connsiteX39" fmla="*/ 180023 w 333375"/>
              <a:gd name="connsiteY39" fmla="*/ 260032 h 866775"/>
              <a:gd name="connsiteX40" fmla="*/ 111442 w 333375"/>
              <a:gd name="connsiteY40" fmla="*/ 416243 h 866775"/>
              <a:gd name="connsiteX41" fmla="*/ 153352 w 333375"/>
              <a:gd name="connsiteY41" fmla="*/ 416243 h 866775"/>
              <a:gd name="connsiteX42" fmla="*/ 153352 w 333375"/>
              <a:gd name="connsiteY42" fmla="*/ 529590 h 866775"/>
              <a:gd name="connsiteX43" fmla="*/ 133350 w 333375"/>
              <a:gd name="connsiteY43" fmla="*/ 531495 h 866775"/>
              <a:gd name="connsiteX44" fmla="*/ 110490 w 333375"/>
              <a:gd name="connsiteY44" fmla="*/ 510540 h 866775"/>
              <a:gd name="connsiteX45" fmla="*/ 111442 w 333375"/>
              <a:gd name="connsiteY45" fmla="*/ 416243 h 866775"/>
              <a:gd name="connsiteX46" fmla="*/ 47625 w 333375"/>
              <a:gd name="connsiteY46" fmla="*/ 252413 h 866775"/>
              <a:gd name="connsiteX47" fmla="*/ 88583 w 333375"/>
              <a:gd name="connsiteY47" fmla="*/ 284797 h 866775"/>
              <a:gd name="connsiteX48" fmla="*/ 88583 w 333375"/>
              <a:gd name="connsiteY48" fmla="*/ 334328 h 866775"/>
              <a:gd name="connsiteX49" fmla="*/ 47625 w 333375"/>
              <a:gd name="connsiteY49" fmla="*/ 367665 h 866775"/>
              <a:gd name="connsiteX50" fmla="*/ 47625 w 333375"/>
              <a:gd name="connsiteY50" fmla="*/ 252413 h 866775"/>
              <a:gd name="connsiteX51" fmla="*/ 47625 w 333375"/>
              <a:gd name="connsiteY51" fmla="*/ 415290 h 866775"/>
              <a:gd name="connsiteX52" fmla="*/ 88583 w 333375"/>
              <a:gd name="connsiteY52" fmla="*/ 415290 h 866775"/>
              <a:gd name="connsiteX53" fmla="*/ 87630 w 333375"/>
              <a:gd name="connsiteY53" fmla="*/ 519113 h 866775"/>
              <a:gd name="connsiteX54" fmla="*/ 74295 w 333375"/>
              <a:gd name="connsiteY54" fmla="*/ 529590 h 866775"/>
              <a:gd name="connsiteX55" fmla="*/ 46673 w 333375"/>
              <a:gd name="connsiteY55" fmla="*/ 530543 h 866775"/>
              <a:gd name="connsiteX56" fmla="*/ 47625 w 333375"/>
              <a:gd name="connsiteY56" fmla="*/ 415290 h 866775"/>
              <a:gd name="connsiteX57" fmla="*/ 46673 w 333375"/>
              <a:gd name="connsiteY57" fmla="*/ 579120 h 866775"/>
              <a:gd name="connsiteX58" fmla="*/ 88583 w 333375"/>
              <a:gd name="connsiteY58" fmla="*/ 606743 h 866775"/>
              <a:gd name="connsiteX59" fmla="*/ 88583 w 333375"/>
              <a:gd name="connsiteY59" fmla="*/ 661988 h 866775"/>
              <a:gd name="connsiteX60" fmla="*/ 46673 w 333375"/>
              <a:gd name="connsiteY60" fmla="*/ 692468 h 866775"/>
              <a:gd name="connsiteX61" fmla="*/ 46673 w 333375"/>
              <a:gd name="connsiteY61" fmla="*/ 579120 h 8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333375" h="866775">
                <a:moveTo>
                  <a:pt x="341947" y="873443"/>
                </a:moveTo>
                <a:cubicBezTo>
                  <a:pt x="341947" y="628650"/>
                  <a:pt x="341947" y="385763"/>
                  <a:pt x="341947" y="143828"/>
                </a:cubicBezTo>
                <a:cubicBezTo>
                  <a:pt x="337185" y="142875"/>
                  <a:pt x="334328" y="141922"/>
                  <a:pt x="332422" y="141922"/>
                </a:cubicBezTo>
                <a:cubicBezTo>
                  <a:pt x="302895" y="141922"/>
                  <a:pt x="273367" y="141922"/>
                  <a:pt x="242888" y="141922"/>
                </a:cubicBezTo>
                <a:cubicBezTo>
                  <a:pt x="189548" y="141922"/>
                  <a:pt x="189548" y="141922"/>
                  <a:pt x="189548" y="89535"/>
                </a:cubicBezTo>
                <a:cubicBezTo>
                  <a:pt x="189548" y="60007"/>
                  <a:pt x="189548" y="30480"/>
                  <a:pt x="189548" y="0"/>
                </a:cubicBezTo>
                <a:cubicBezTo>
                  <a:pt x="176213" y="0"/>
                  <a:pt x="165735" y="0"/>
                  <a:pt x="152400" y="0"/>
                </a:cubicBezTo>
                <a:cubicBezTo>
                  <a:pt x="152400" y="47625"/>
                  <a:pt x="152400" y="93345"/>
                  <a:pt x="152400" y="141922"/>
                </a:cubicBezTo>
                <a:cubicBezTo>
                  <a:pt x="101917" y="141922"/>
                  <a:pt x="52388" y="141922"/>
                  <a:pt x="0" y="141922"/>
                </a:cubicBezTo>
                <a:cubicBezTo>
                  <a:pt x="0" y="387668"/>
                  <a:pt x="0" y="630555"/>
                  <a:pt x="0" y="874395"/>
                </a:cubicBezTo>
                <a:lnTo>
                  <a:pt x="341947" y="874395"/>
                </a:lnTo>
                <a:close/>
                <a:moveTo>
                  <a:pt x="286703" y="693420"/>
                </a:moveTo>
                <a:cubicBezTo>
                  <a:pt x="272415" y="693420"/>
                  <a:pt x="260985" y="693420"/>
                  <a:pt x="246698" y="693420"/>
                </a:cubicBezTo>
                <a:cubicBezTo>
                  <a:pt x="246698" y="656272"/>
                  <a:pt x="245745" y="620078"/>
                  <a:pt x="247650" y="584835"/>
                </a:cubicBezTo>
                <a:cubicBezTo>
                  <a:pt x="247650" y="581025"/>
                  <a:pt x="262890" y="576263"/>
                  <a:pt x="270510" y="576263"/>
                </a:cubicBezTo>
                <a:cubicBezTo>
                  <a:pt x="276225" y="576263"/>
                  <a:pt x="285750" y="583882"/>
                  <a:pt x="285750" y="588645"/>
                </a:cubicBezTo>
                <a:cubicBezTo>
                  <a:pt x="287655" y="622935"/>
                  <a:pt x="286703" y="657225"/>
                  <a:pt x="286703" y="693420"/>
                </a:cubicBezTo>
                <a:close/>
                <a:moveTo>
                  <a:pt x="247650" y="529590"/>
                </a:moveTo>
                <a:cubicBezTo>
                  <a:pt x="247650" y="490538"/>
                  <a:pt x="247650" y="453390"/>
                  <a:pt x="247650" y="415290"/>
                </a:cubicBezTo>
                <a:cubicBezTo>
                  <a:pt x="260985" y="415290"/>
                  <a:pt x="272415" y="415290"/>
                  <a:pt x="285750" y="415290"/>
                </a:cubicBezTo>
                <a:cubicBezTo>
                  <a:pt x="285750" y="453390"/>
                  <a:pt x="285750" y="491490"/>
                  <a:pt x="285750" y="529590"/>
                </a:cubicBezTo>
                <a:cubicBezTo>
                  <a:pt x="272415" y="529590"/>
                  <a:pt x="260985" y="529590"/>
                  <a:pt x="247650" y="529590"/>
                </a:cubicBezTo>
                <a:close/>
                <a:moveTo>
                  <a:pt x="247650" y="261938"/>
                </a:moveTo>
                <a:cubicBezTo>
                  <a:pt x="247650" y="258128"/>
                  <a:pt x="261938" y="251460"/>
                  <a:pt x="269558" y="251460"/>
                </a:cubicBezTo>
                <a:cubicBezTo>
                  <a:pt x="275273" y="251460"/>
                  <a:pt x="286703" y="260032"/>
                  <a:pt x="286703" y="264795"/>
                </a:cubicBezTo>
                <a:cubicBezTo>
                  <a:pt x="288608" y="299085"/>
                  <a:pt x="287655" y="333375"/>
                  <a:pt x="287655" y="369570"/>
                </a:cubicBezTo>
                <a:cubicBezTo>
                  <a:pt x="273367" y="369570"/>
                  <a:pt x="261938" y="369570"/>
                  <a:pt x="247650" y="369570"/>
                </a:cubicBezTo>
                <a:cubicBezTo>
                  <a:pt x="246698" y="332422"/>
                  <a:pt x="245745" y="297180"/>
                  <a:pt x="247650" y="261938"/>
                </a:cubicBezTo>
                <a:close/>
                <a:moveTo>
                  <a:pt x="221933" y="693420"/>
                </a:moveTo>
                <a:cubicBezTo>
                  <a:pt x="206692" y="693420"/>
                  <a:pt x="195263" y="693420"/>
                  <a:pt x="180023" y="693420"/>
                </a:cubicBezTo>
                <a:cubicBezTo>
                  <a:pt x="180023" y="656272"/>
                  <a:pt x="179070" y="620078"/>
                  <a:pt x="180975" y="584835"/>
                </a:cubicBezTo>
                <a:cubicBezTo>
                  <a:pt x="180975" y="581025"/>
                  <a:pt x="197167" y="576263"/>
                  <a:pt x="206692" y="576263"/>
                </a:cubicBezTo>
                <a:cubicBezTo>
                  <a:pt x="211455" y="576263"/>
                  <a:pt x="221933" y="584835"/>
                  <a:pt x="221933" y="589597"/>
                </a:cubicBezTo>
                <a:cubicBezTo>
                  <a:pt x="221933" y="622935"/>
                  <a:pt x="221933" y="657225"/>
                  <a:pt x="221933" y="693420"/>
                </a:cubicBezTo>
                <a:close/>
                <a:moveTo>
                  <a:pt x="180023" y="260032"/>
                </a:moveTo>
                <a:cubicBezTo>
                  <a:pt x="180023" y="256222"/>
                  <a:pt x="196215" y="251460"/>
                  <a:pt x="204788" y="250507"/>
                </a:cubicBezTo>
                <a:cubicBezTo>
                  <a:pt x="210502" y="250507"/>
                  <a:pt x="220027" y="258128"/>
                  <a:pt x="220027" y="262890"/>
                </a:cubicBezTo>
                <a:cubicBezTo>
                  <a:pt x="220980" y="297180"/>
                  <a:pt x="220980" y="330518"/>
                  <a:pt x="220980" y="367665"/>
                </a:cubicBezTo>
                <a:cubicBezTo>
                  <a:pt x="205740" y="367665"/>
                  <a:pt x="194310" y="367665"/>
                  <a:pt x="179070" y="367665"/>
                </a:cubicBezTo>
                <a:cubicBezTo>
                  <a:pt x="179070" y="332422"/>
                  <a:pt x="178117" y="296228"/>
                  <a:pt x="180023" y="260032"/>
                </a:cubicBezTo>
                <a:close/>
                <a:moveTo>
                  <a:pt x="111442" y="416243"/>
                </a:moveTo>
                <a:cubicBezTo>
                  <a:pt x="125730" y="416243"/>
                  <a:pt x="138113" y="416243"/>
                  <a:pt x="153352" y="416243"/>
                </a:cubicBezTo>
                <a:cubicBezTo>
                  <a:pt x="153352" y="454343"/>
                  <a:pt x="153352" y="491490"/>
                  <a:pt x="153352" y="529590"/>
                </a:cubicBezTo>
                <a:cubicBezTo>
                  <a:pt x="146685" y="530543"/>
                  <a:pt x="140017" y="530543"/>
                  <a:pt x="133350" y="531495"/>
                </a:cubicBezTo>
                <a:cubicBezTo>
                  <a:pt x="117158" y="533400"/>
                  <a:pt x="109538" y="528638"/>
                  <a:pt x="110490" y="510540"/>
                </a:cubicBezTo>
                <a:cubicBezTo>
                  <a:pt x="111442" y="479107"/>
                  <a:pt x="111442" y="448628"/>
                  <a:pt x="111442" y="416243"/>
                </a:cubicBezTo>
                <a:close/>
                <a:moveTo>
                  <a:pt x="47625" y="252413"/>
                </a:moveTo>
                <a:cubicBezTo>
                  <a:pt x="88583" y="246697"/>
                  <a:pt x="88583" y="246697"/>
                  <a:pt x="88583" y="284797"/>
                </a:cubicBezTo>
                <a:cubicBezTo>
                  <a:pt x="88583" y="300990"/>
                  <a:pt x="88583" y="318135"/>
                  <a:pt x="88583" y="334328"/>
                </a:cubicBezTo>
                <a:cubicBezTo>
                  <a:pt x="88583" y="373380"/>
                  <a:pt x="88583" y="373380"/>
                  <a:pt x="47625" y="367665"/>
                </a:cubicBezTo>
                <a:cubicBezTo>
                  <a:pt x="47625" y="329565"/>
                  <a:pt x="47625" y="291465"/>
                  <a:pt x="47625" y="252413"/>
                </a:cubicBezTo>
                <a:close/>
                <a:moveTo>
                  <a:pt x="47625" y="415290"/>
                </a:moveTo>
                <a:cubicBezTo>
                  <a:pt x="60960" y="415290"/>
                  <a:pt x="73342" y="415290"/>
                  <a:pt x="88583" y="415290"/>
                </a:cubicBezTo>
                <a:cubicBezTo>
                  <a:pt x="88583" y="450532"/>
                  <a:pt x="88583" y="484822"/>
                  <a:pt x="87630" y="519113"/>
                </a:cubicBezTo>
                <a:cubicBezTo>
                  <a:pt x="87630" y="522922"/>
                  <a:pt x="80010" y="528638"/>
                  <a:pt x="74295" y="529590"/>
                </a:cubicBezTo>
                <a:cubicBezTo>
                  <a:pt x="66675" y="531495"/>
                  <a:pt x="58102" y="530543"/>
                  <a:pt x="46673" y="530543"/>
                </a:cubicBezTo>
                <a:cubicBezTo>
                  <a:pt x="47625" y="491490"/>
                  <a:pt x="47625" y="454343"/>
                  <a:pt x="47625" y="415290"/>
                </a:cubicBezTo>
                <a:close/>
                <a:moveTo>
                  <a:pt x="46673" y="579120"/>
                </a:moveTo>
                <a:cubicBezTo>
                  <a:pt x="82867" y="567690"/>
                  <a:pt x="88583" y="571500"/>
                  <a:pt x="88583" y="606743"/>
                </a:cubicBezTo>
                <a:cubicBezTo>
                  <a:pt x="88583" y="624840"/>
                  <a:pt x="88583" y="642938"/>
                  <a:pt x="88583" y="661988"/>
                </a:cubicBezTo>
                <a:cubicBezTo>
                  <a:pt x="88583" y="699135"/>
                  <a:pt x="88583" y="699135"/>
                  <a:pt x="46673" y="692468"/>
                </a:cubicBezTo>
                <a:cubicBezTo>
                  <a:pt x="46673" y="653415"/>
                  <a:pt x="46673" y="616268"/>
                  <a:pt x="46673" y="57912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6A5FB0D5-EF1F-4E0D-A13B-0CAC2CE0E4BF}"/>
              </a:ext>
            </a:extLst>
          </p:cNvPr>
          <p:cNvSpPr/>
          <p:nvPr/>
        </p:nvSpPr>
        <p:spPr>
          <a:xfrm>
            <a:off x="6478984" y="5428315"/>
            <a:ext cx="974479" cy="1055439"/>
          </a:xfrm>
          <a:custGeom>
            <a:avLst/>
            <a:gdLst>
              <a:gd name="connsiteX0" fmla="*/ 91855 w 1303698"/>
              <a:gd name="connsiteY0" fmla="*/ 1312553 h 1355913"/>
              <a:gd name="connsiteX1" fmla="*/ 91855 w 1303698"/>
              <a:gd name="connsiteY1" fmla="*/ 1330841 h 1355913"/>
              <a:gd name="connsiteX2" fmla="*/ 274735 w 1303698"/>
              <a:gd name="connsiteY2" fmla="*/ 1330841 h 1355913"/>
              <a:gd name="connsiteX3" fmla="*/ 274735 w 1303698"/>
              <a:gd name="connsiteY3" fmla="*/ 1312553 h 1355913"/>
              <a:gd name="connsiteX4" fmla="*/ 928130 w 1303698"/>
              <a:gd name="connsiteY4" fmla="*/ 1308135 h 1355913"/>
              <a:gd name="connsiteX5" fmla="*/ 928130 w 1303698"/>
              <a:gd name="connsiteY5" fmla="*/ 1326423 h 1355913"/>
              <a:gd name="connsiteX6" fmla="*/ 1111010 w 1303698"/>
              <a:gd name="connsiteY6" fmla="*/ 1326423 h 1355913"/>
              <a:gd name="connsiteX7" fmla="*/ 1111010 w 1303698"/>
              <a:gd name="connsiteY7" fmla="*/ 1308135 h 1355913"/>
              <a:gd name="connsiteX8" fmla="*/ 713802 w 1303698"/>
              <a:gd name="connsiteY8" fmla="*/ 1307881 h 1355913"/>
              <a:gd name="connsiteX9" fmla="*/ 713802 w 1303698"/>
              <a:gd name="connsiteY9" fmla="*/ 1326169 h 1355913"/>
              <a:gd name="connsiteX10" fmla="*/ 896682 w 1303698"/>
              <a:gd name="connsiteY10" fmla="*/ 1326169 h 1355913"/>
              <a:gd name="connsiteX11" fmla="*/ 896682 w 1303698"/>
              <a:gd name="connsiteY11" fmla="*/ 1307881 h 1355913"/>
              <a:gd name="connsiteX12" fmla="*/ 91855 w 1303698"/>
              <a:gd name="connsiteY12" fmla="*/ 1284733 h 1355913"/>
              <a:gd name="connsiteX13" fmla="*/ 91855 w 1303698"/>
              <a:gd name="connsiteY13" fmla="*/ 1303021 h 1355913"/>
              <a:gd name="connsiteX14" fmla="*/ 274735 w 1303698"/>
              <a:gd name="connsiteY14" fmla="*/ 1303021 h 1355913"/>
              <a:gd name="connsiteX15" fmla="*/ 274735 w 1303698"/>
              <a:gd name="connsiteY15" fmla="*/ 1284733 h 1355913"/>
              <a:gd name="connsiteX16" fmla="*/ 928130 w 1303698"/>
              <a:gd name="connsiteY16" fmla="*/ 1280315 h 1355913"/>
              <a:gd name="connsiteX17" fmla="*/ 928130 w 1303698"/>
              <a:gd name="connsiteY17" fmla="*/ 1298603 h 1355913"/>
              <a:gd name="connsiteX18" fmla="*/ 1111010 w 1303698"/>
              <a:gd name="connsiteY18" fmla="*/ 1298603 h 1355913"/>
              <a:gd name="connsiteX19" fmla="*/ 1111010 w 1303698"/>
              <a:gd name="connsiteY19" fmla="*/ 1280315 h 1355913"/>
              <a:gd name="connsiteX20" fmla="*/ 713802 w 1303698"/>
              <a:gd name="connsiteY20" fmla="*/ 1280061 h 1355913"/>
              <a:gd name="connsiteX21" fmla="*/ 713802 w 1303698"/>
              <a:gd name="connsiteY21" fmla="*/ 1298349 h 1355913"/>
              <a:gd name="connsiteX22" fmla="*/ 896682 w 1303698"/>
              <a:gd name="connsiteY22" fmla="*/ 1298349 h 1355913"/>
              <a:gd name="connsiteX23" fmla="*/ 896682 w 1303698"/>
              <a:gd name="connsiteY23" fmla="*/ 1280061 h 1355913"/>
              <a:gd name="connsiteX24" fmla="*/ 91855 w 1303698"/>
              <a:gd name="connsiteY24" fmla="*/ 1256914 h 1355913"/>
              <a:gd name="connsiteX25" fmla="*/ 91855 w 1303698"/>
              <a:gd name="connsiteY25" fmla="*/ 1275202 h 1355913"/>
              <a:gd name="connsiteX26" fmla="*/ 274735 w 1303698"/>
              <a:gd name="connsiteY26" fmla="*/ 1275202 h 1355913"/>
              <a:gd name="connsiteX27" fmla="*/ 274735 w 1303698"/>
              <a:gd name="connsiteY27" fmla="*/ 1256914 h 1355913"/>
              <a:gd name="connsiteX28" fmla="*/ 928130 w 1303698"/>
              <a:gd name="connsiteY28" fmla="*/ 1252496 h 1355913"/>
              <a:gd name="connsiteX29" fmla="*/ 928130 w 1303698"/>
              <a:gd name="connsiteY29" fmla="*/ 1270784 h 1355913"/>
              <a:gd name="connsiteX30" fmla="*/ 1111010 w 1303698"/>
              <a:gd name="connsiteY30" fmla="*/ 1270784 h 1355913"/>
              <a:gd name="connsiteX31" fmla="*/ 1111010 w 1303698"/>
              <a:gd name="connsiteY31" fmla="*/ 1252496 h 1355913"/>
              <a:gd name="connsiteX32" fmla="*/ 713802 w 1303698"/>
              <a:gd name="connsiteY32" fmla="*/ 1252242 h 1355913"/>
              <a:gd name="connsiteX33" fmla="*/ 713802 w 1303698"/>
              <a:gd name="connsiteY33" fmla="*/ 1270530 h 1355913"/>
              <a:gd name="connsiteX34" fmla="*/ 896682 w 1303698"/>
              <a:gd name="connsiteY34" fmla="*/ 1270530 h 1355913"/>
              <a:gd name="connsiteX35" fmla="*/ 896682 w 1303698"/>
              <a:gd name="connsiteY35" fmla="*/ 1252242 h 1355913"/>
              <a:gd name="connsiteX36" fmla="*/ 91855 w 1303698"/>
              <a:gd name="connsiteY36" fmla="*/ 1229095 h 1355913"/>
              <a:gd name="connsiteX37" fmla="*/ 91855 w 1303698"/>
              <a:gd name="connsiteY37" fmla="*/ 1247383 h 1355913"/>
              <a:gd name="connsiteX38" fmla="*/ 274735 w 1303698"/>
              <a:gd name="connsiteY38" fmla="*/ 1247383 h 1355913"/>
              <a:gd name="connsiteX39" fmla="*/ 274735 w 1303698"/>
              <a:gd name="connsiteY39" fmla="*/ 1229095 h 1355913"/>
              <a:gd name="connsiteX40" fmla="*/ 928130 w 1303698"/>
              <a:gd name="connsiteY40" fmla="*/ 1224677 h 1355913"/>
              <a:gd name="connsiteX41" fmla="*/ 928130 w 1303698"/>
              <a:gd name="connsiteY41" fmla="*/ 1242965 h 1355913"/>
              <a:gd name="connsiteX42" fmla="*/ 1111010 w 1303698"/>
              <a:gd name="connsiteY42" fmla="*/ 1242965 h 1355913"/>
              <a:gd name="connsiteX43" fmla="*/ 1111010 w 1303698"/>
              <a:gd name="connsiteY43" fmla="*/ 1224677 h 1355913"/>
              <a:gd name="connsiteX44" fmla="*/ 713802 w 1303698"/>
              <a:gd name="connsiteY44" fmla="*/ 1224423 h 1355913"/>
              <a:gd name="connsiteX45" fmla="*/ 713802 w 1303698"/>
              <a:gd name="connsiteY45" fmla="*/ 1242711 h 1355913"/>
              <a:gd name="connsiteX46" fmla="*/ 896682 w 1303698"/>
              <a:gd name="connsiteY46" fmla="*/ 1242711 h 1355913"/>
              <a:gd name="connsiteX47" fmla="*/ 896682 w 1303698"/>
              <a:gd name="connsiteY47" fmla="*/ 1224423 h 1355913"/>
              <a:gd name="connsiteX48" fmla="*/ 1172454 w 1303698"/>
              <a:gd name="connsiteY48" fmla="*/ 1139433 h 1355913"/>
              <a:gd name="connsiteX49" fmla="*/ 1172454 w 1303698"/>
              <a:gd name="connsiteY49" fmla="*/ 1176009 h 1355913"/>
              <a:gd name="connsiteX50" fmla="*/ 1218416 w 1303698"/>
              <a:gd name="connsiteY50" fmla="*/ 1176009 h 1355913"/>
              <a:gd name="connsiteX51" fmla="*/ 1218416 w 1303698"/>
              <a:gd name="connsiteY51" fmla="*/ 1139433 h 1355913"/>
              <a:gd name="connsiteX52" fmla="*/ 1096012 w 1303698"/>
              <a:gd name="connsiteY52" fmla="*/ 1139433 h 1355913"/>
              <a:gd name="connsiteX53" fmla="*/ 1096012 w 1303698"/>
              <a:gd name="connsiteY53" fmla="*/ 1176009 h 1355913"/>
              <a:gd name="connsiteX54" fmla="*/ 1141974 w 1303698"/>
              <a:gd name="connsiteY54" fmla="*/ 1176009 h 1355913"/>
              <a:gd name="connsiteX55" fmla="*/ 1141974 w 1303698"/>
              <a:gd name="connsiteY55" fmla="*/ 1139433 h 1355913"/>
              <a:gd name="connsiteX56" fmla="*/ 1019570 w 1303698"/>
              <a:gd name="connsiteY56" fmla="*/ 1139433 h 1355913"/>
              <a:gd name="connsiteX57" fmla="*/ 1019570 w 1303698"/>
              <a:gd name="connsiteY57" fmla="*/ 1176009 h 1355913"/>
              <a:gd name="connsiteX58" fmla="*/ 1065532 w 1303698"/>
              <a:gd name="connsiteY58" fmla="*/ 1176009 h 1355913"/>
              <a:gd name="connsiteX59" fmla="*/ 1065532 w 1303698"/>
              <a:gd name="connsiteY59" fmla="*/ 1139433 h 1355913"/>
              <a:gd name="connsiteX60" fmla="*/ 943128 w 1303698"/>
              <a:gd name="connsiteY60" fmla="*/ 1139433 h 1355913"/>
              <a:gd name="connsiteX61" fmla="*/ 943128 w 1303698"/>
              <a:gd name="connsiteY61" fmla="*/ 1176009 h 1355913"/>
              <a:gd name="connsiteX62" fmla="*/ 989090 w 1303698"/>
              <a:gd name="connsiteY62" fmla="*/ 1176009 h 1355913"/>
              <a:gd name="connsiteX63" fmla="*/ 989090 w 1303698"/>
              <a:gd name="connsiteY63" fmla="*/ 1139433 h 1355913"/>
              <a:gd name="connsiteX64" fmla="*/ 866686 w 1303698"/>
              <a:gd name="connsiteY64" fmla="*/ 1139433 h 1355913"/>
              <a:gd name="connsiteX65" fmla="*/ 866686 w 1303698"/>
              <a:gd name="connsiteY65" fmla="*/ 1176009 h 1355913"/>
              <a:gd name="connsiteX66" fmla="*/ 912648 w 1303698"/>
              <a:gd name="connsiteY66" fmla="*/ 1176009 h 1355913"/>
              <a:gd name="connsiteX67" fmla="*/ 912648 w 1303698"/>
              <a:gd name="connsiteY67" fmla="*/ 1139433 h 1355913"/>
              <a:gd name="connsiteX68" fmla="*/ 790244 w 1303698"/>
              <a:gd name="connsiteY68" fmla="*/ 1139433 h 1355913"/>
              <a:gd name="connsiteX69" fmla="*/ 790244 w 1303698"/>
              <a:gd name="connsiteY69" fmla="*/ 1176009 h 1355913"/>
              <a:gd name="connsiteX70" fmla="*/ 836206 w 1303698"/>
              <a:gd name="connsiteY70" fmla="*/ 1176009 h 1355913"/>
              <a:gd name="connsiteX71" fmla="*/ 836206 w 1303698"/>
              <a:gd name="connsiteY71" fmla="*/ 1139433 h 1355913"/>
              <a:gd name="connsiteX72" fmla="*/ 713802 w 1303698"/>
              <a:gd name="connsiteY72" fmla="*/ 1139433 h 1355913"/>
              <a:gd name="connsiteX73" fmla="*/ 713802 w 1303698"/>
              <a:gd name="connsiteY73" fmla="*/ 1176009 h 1355913"/>
              <a:gd name="connsiteX74" fmla="*/ 759764 w 1303698"/>
              <a:gd name="connsiteY74" fmla="*/ 1176009 h 1355913"/>
              <a:gd name="connsiteX75" fmla="*/ 759764 w 1303698"/>
              <a:gd name="connsiteY75" fmla="*/ 1139433 h 1355913"/>
              <a:gd name="connsiteX76" fmla="*/ 550507 w 1303698"/>
              <a:gd name="connsiteY76" fmla="*/ 1139433 h 1355913"/>
              <a:gd name="connsiteX77" fmla="*/ 550507 w 1303698"/>
              <a:gd name="connsiteY77" fmla="*/ 1176009 h 1355913"/>
              <a:gd name="connsiteX78" fmla="*/ 596469 w 1303698"/>
              <a:gd name="connsiteY78" fmla="*/ 1176009 h 1355913"/>
              <a:gd name="connsiteX79" fmla="*/ 596469 w 1303698"/>
              <a:gd name="connsiteY79" fmla="*/ 1139433 h 1355913"/>
              <a:gd name="connsiteX80" fmla="*/ 474065 w 1303698"/>
              <a:gd name="connsiteY80" fmla="*/ 1139433 h 1355913"/>
              <a:gd name="connsiteX81" fmla="*/ 474065 w 1303698"/>
              <a:gd name="connsiteY81" fmla="*/ 1176009 h 1355913"/>
              <a:gd name="connsiteX82" fmla="*/ 520027 w 1303698"/>
              <a:gd name="connsiteY82" fmla="*/ 1176009 h 1355913"/>
              <a:gd name="connsiteX83" fmla="*/ 520027 w 1303698"/>
              <a:gd name="connsiteY83" fmla="*/ 1139433 h 1355913"/>
              <a:gd name="connsiteX84" fmla="*/ 397623 w 1303698"/>
              <a:gd name="connsiteY84" fmla="*/ 1139433 h 1355913"/>
              <a:gd name="connsiteX85" fmla="*/ 397623 w 1303698"/>
              <a:gd name="connsiteY85" fmla="*/ 1176009 h 1355913"/>
              <a:gd name="connsiteX86" fmla="*/ 443585 w 1303698"/>
              <a:gd name="connsiteY86" fmla="*/ 1176009 h 1355913"/>
              <a:gd name="connsiteX87" fmla="*/ 443585 w 1303698"/>
              <a:gd name="connsiteY87" fmla="*/ 1139433 h 1355913"/>
              <a:gd name="connsiteX88" fmla="*/ 321181 w 1303698"/>
              <a:gd name="connsiteY88" fmla="*/ 1139433 h 1355913"/>
              <a:gd name="connsiteX89" fmla="*/ 321181 w 1303698"/>
              <a:gd name="connsiteY89" fmla="*/ 1176009 h 1355913"/>
              <a:gd name="connsiteX90" fmla="*/ 367143 w 1303698"/>
              <a:gd name="connsiteY90" fmla="*/ 1176009 h 1355913"/>
              <a:gd name="connsiteX91" fmla="*/ 367143 w 1303698"/>
              <a:gd name="connsiteY91" fmla="*/ 1139433 h 1355913"/>
              <a:gd name="connsiteX92" fmla="*/ 244739 w 1303698"/>
              <a:gd name="connsiteY92" fmla="*/ 1139433 h 1355913"/>
              <a:gd name="connsiteX93" fmla="*/ 244739 w 1303698"/>
              <a:gd name="connsiteY93" fmla="*/ 1176009 h 1355913"/>
              <a:gd name="connsiteX94" fmla="*/ 290701 w 1303698"/>
              <a:gd name="connsiteY94" fmla="*/ 1176009 h 1355913"/>
              <a:gd name="connsiteX95" fmla="*/ 290701 w 1303698"/>
              <a:gd name="connsiteY95" fmla="*/ 1139433 h 1355913"/>
              <a:gd name="connsiteX96" fmla="*/ 168297 w 1303698"/>
              <a:gd name="connsiteY96" fmla="*/ 1139433 h 1355913"/>
              <a:gd name="connsiteX97" fmla="*/ 168297 w 1303698"/>
              <a:gd name="connsiteY97" fmla="*/ 1176009 h 1355913"/>
              <a:gd name="connsiteX98" fmla="*/ 214259 w 1303698"/>
              <a:gd name="connsiteY98" fmla="*/ 1176009 h 1355913"/>
              <a:gd name="connsiteX99" fmla="*/ 214259 w 1303698"/>
              <a:gd name="connsiteY99" fmla="*/ 1139433 h 1355913"/>
              <a:gd name="connsiteX100" fmla="*/ 91855 w 1303698"/>
              <a:gd name="connsiteY100" fmla="*/ 1139433 h 1355913"/>
              <a:gd name="connsiteX101" fmla="*/ 91855 w 1303698"/>
              <a:gd name="connsiteY101" fmla="*/ 1176009 h 1355913"/>
              <a:gd name="connsiteX102" fmla="*/ 137817 w 1303698"/>
              <a:gd name="connsiteY102" fmla="*/ 1176009 h 1355913"/>
              <a:gd name="connsiteX103" fmla="*/ 137817 w 1303698"/>
              <a:gd name="connsiteY103" fmla="*/ 1139433 h 1355913"/>
              <a:gd name="connsiteX104" fmla="*/ 1172454 w 1303698"/>
              <a:gd name="connsiteY104" fmla="*/ 1066462 h 1355913"/>
              <a:gd name="connsiteX105" fmla="*/ 1172454 w 1303698"/>
              <a:gd name="connsiteY105" fmla="*/ 1103038 h 1355913"/>
              <a:gd name="connsiteX106" fmla="*/ 1218416 w 1303698"/>
              <a:gd name="connsiteY106" fmla="*/ 1103038 h 1355913"/>
              <a:gd name="connsiteX107" fmla="*/ 1218416 w 1303698"/>
              <a:gd name="connsiteY107" fmla="*/ 1066462 h 1355913"/>
              <a:gd name="connsiteX108" fmla="*/ 1096012 w 1303698"/>
              <a:gd name="connsiteY108" fmla="*/ 1066462 h 1355913"/>
              <a:gd name="connsiteX109" fmla="*/ 1096012 w 1303698"/>
              <a:gd name="connsiteY109" fmla="*/ 1103038 h 1355913"/>
              <a:gd name="connsiteX110" fmla="*/ 1141974 w 1303698"/>
              <a:gd name="connsiteY110" fmla="*/ 1103038 h 1355913"/>
              <a:gd name="connsiteX111" fmla="*/ 1141974 w 1303698"/>
              <a:gd name="connsiteY111" fmla="*/ 1066462 h 1355913"/>
              <a:gd name="connsiteX112" fmla="*/ 1019570 w 1303698"/>
              <a:gd name="connsiteY112" fmla="*/ 1066462 h 1355913"/>
              <a:gd name="connsiteX113" fmla="*/ 1019570 w 1303698"/>
              <a:gd name="connsiteY113" fmla="*/ 1103038 h 1355913"/>
              <a:gd name="connsiteX114" fmla="*/ 1065532 w 1303698"/>
              <a:gd name="connsiteY114" fmla="*/ 1103038 h 1355913"/>
              <a:gd name="connsiteX115" fmla="*/ 1065532 w 1303698"/>
              <a:gd name="connsiteY115" fmla="*/ 1066462 h 1355913"/>
              <a:gd name="connsiteX116" fmla="*/ 943128 w 1303698"/>
              <a:gd name="connsiteY116" fmla="*/ 1066462 h 1355913"/>
              <a:gd name="connsiteX117" fmla="*/ 943128 w 1303698"/>
              <a:gd name="connsiteY117" fmla="*/ 1103038 h 1355913"/>
              <a:gd name="connsiteX118" fmla="*/ 989090 w 1303698"/>
              <a:gd name="connsiteY118" fmla="*/ 1103038 h 1355913"/>
              <a:gd name="connsiteX119" fmla="*/ 989090 w 1303698"/>
              <a:gd name="connsiteY119" fmla="*/ 1066462 h 1355913"/>
              <a:gd name="connsiteX120" fmla="*/ 866686 w 1303698"/>
              <a:gd name="connsiteY120" fmla="*/ 1066462 h 1355913"/>
              <a:gd name="connsiteX121" fmla="*/ 866686 w 1303698"/>
              <a:gd name="connsiteY121" fmla="*/ 1103038 h 1355913"/>
              <a:gd name="connsiteX122" fmla="*/ 912648 w 1303698"/>
              <a:gd name="connsiteY122" fmla="*/ 1103038 h 1355913"/>
              <a:gd name="connsiteX123" fmla="*/ 912648 w 1303698"/>
              <a:gd name="connsiteY123" fmla="*/ 1066462 h 1355913"/>
              <a:gd name="connsiteX124" fmla="*/ 790244 w 1303698"/>
              <a:gd name="connsiteY124" fmla="*/ 1066462 h 1355913"/>
              <a:gd name="connsiteX125" fmla="*/ 790244 w 1303698"/>
              <a:gd name="connsiteY125" fmla="*/ 1103038 h 1355913"/>
              <a:gd name="connsiteX126" fmla="*/ 836206 w 1303698"/>
              <a:gd name="connsiteY126" fmla="*/ 1103038 h 1355913"/>
              <a:gd name="connsiteX127" fmla="*/ 836206 w 1303698"/>
              <a:gd name="connsiteY127" fmla="*/ 1066462 h 1355913"/>
              <a:gd name="connsiteX128" fmla="*/ 713802 w 1303698"/>
              <a:gd name="connsiteY128" fmla="*/ 1066462 h 1355913"/>
              <a:gd name="connsiteX129" fmla="*/ 713802 w 1303698"/>
              <a:gd name="connsiteY129" fmla="*/ 1103038 h 1355913"/>
              <a:gd name="connsiteX130" fmla="*/ 759764 w 1303698"/>
              <a:gd name="connsiteY130" fmla="*/ 1103038 h 1355913"/>
              <a:gd name="connsiteX131" fmla="*/ 759764 w 1303698"/>
              <a:gd name="connsiteY131" fmla="*/ 1066462 h 1355913"/>
              <a:gd name="connsiteX132" fmla="*/ 550507 w 1303698"/>
              <a:gd name="connsiteY132" fmla="*/ 1066462 h 1355913"/>
              <a:gd name="connsiteX133" fmla="*/ 550507 w 1303698"/>
              <a:gd name="connsiteY133" fmla="*/ 1103038 h 1355913"/>
              <a:gd name="connsiteX134" fmla="*/ 596469 w 1303698"/>
              <a:gd name="connsiteY134" fmla="*/ 1103038 h 1355913"/>
              <a:gd name="connsiteX135" fmla="*/ 596469 w 1303698"/>
              <a:gd name="connsiteY135" fmla="*/ 1066462 h 1355913"/>
              <a:gd name="connsiteX136" fmla="*/ 474065 w 1303698"/>
              <a:gd name="connsiteY136" fmla="*/ 1066462 h 1355913"/>
              <a:gd name="connsiteX137" fmla="*/ 474065 w 1303698"/>
              <a:gd name="connsiteY137" fmla="*/ 1103038 h 1355913"/>
              <a:gd name="connsiteX138" fmla="*/ 520027 w 1303698"/>
              <a:gd name="connsiteY138" fmla="*/ 1103038 h 1355913"/>
              <a:gd name="connsiteX139" fmla="*/ 520027 w 1303698"/>
              <a:gd name="connsiteY139" fmla="*/ 1066462 h 1355913"/>
              <a:gd name="connsiteX140" fmla="*/ 397623 w 1303698"/>
              <a:gd name="connsiteY140" fmla="*/ 1066462 h 1355913"/>
              <a:gd name="connsiteX141" fmla="*/ 397623 w 1303698"/>
              <a:gd name="connsiteY141" fmla="*/ 1103038 h 1355913"/>
              <a:gd name="connsiteX142" fmla="*/ 443585 w 1303698"/>
              <a:gd name="connsiteY142" fmla="*/ 1103038 h 1355913"/>
              <a:gd name="connsiteX143" fmla="*/ 443585 w 1303698"/>
              <a:gd name="connsiteY143" fmla="*/ 1066462 h 1355913"/>
              <a:gd name="connsiteX144" fmla="*/ 321181 w 1303698"/>
              <a:gd name="connsiteY144" fmla="*/ 1066462 h 1355913"/>
              <a:gd name="connsiteX145" fmla="*/ 321181 w 1303698"/>
              <a:gd name="connsiteY145" fmla="*/ 1103038 h 1355913"/>
              <a:gd name="connsiteX146" fmla="*/ 367143 w 1303698"/>
              <a:gd name="connsiteY146" fmla="*/ 1103038 h 1355913"/>
              <a:gd name="connsiteX147" fmla="*/ 367143 w 1303698"/>
              <a:gd name="connsiteY147" fmla="*/ 1066462 h 1355913"/>
              <a:gd name="connsiteX148" fmla="*/ 244739 w 1303698"/>
              <a:gd name="connsiteY148" fmla="*/ 1066462 h 1355913"/>
              <a:gd name="connsiteX149" fmla="*/ 244739 w 1303698"/>
              <a:gd name="connsiteY149" fmla="*/ 1103038 h 1355913"/>
              <a:gd name="connsiteX150" fmla="*/ 290701 w 1303698"/>
              <a:gd name="connsiteY150" fmla="*/ 1103038 h 1355913"/>
              <a:gd name="connsiteX151" fmla="*/ 290701 w 1303698"/>
              <a:gd name="connsiteY151" fmla="*/ 1066462 h 1355913"/>
              <a:gd name="connsiteX152" fmla="*/ 168297 w 1303698"/>
              <a:gd name="connsiteY152" fmla="*/ 1066462 h 1355913"/>
              <a:gd name="connsiteX153" fmla="*/ 168297 w 1303698"/>
              <a:gd name="connsiteY153" fmla="*/ 1103038 h 1355913"/>
              <a:gd name="connsiteX154" fmla="*/ 214259 w 1303698"/>
              <a:gd name="connsiteY154" fmla="*/ 1103038 h 1355913"/>
              <a:gd name="connsiteX155" fmla="*/ 214259 w 1303698"/>
              <a:gd name="connsiteY155" fmla="*/ 1066462 h 1355913"/>
              <a:gd name="connsiteX156" fmla="*/ 91855 w 1303698"/>
              <a:gd name="connsiteY156" fmla="*/ 1066462 h 1355913"/>
              <a:gd name="connsiteX157" fmla="*/ 91855 w 1303698"/>
              <a:gd name="connsiteY157" fmla="*/ 1103038 h 1355913"/>
              <a:gd name="connsiteX158" fmla="*/ 137817 w 1303698"/>
              <a:gd name="connsiteY158" fmla="*/ 1103038 h 1355913"/>
              <a:gd name="connsiteX159" fmla="*/ 137817 w 1303698"/>
              <a:gd name="connsiteY159" fmla="*/ 1066462 h 1355913"/>
              <a:gd name="connsiteX160" fmla="*/ 1172454 w 1303698"/>
              <a:gd name="connsiteY160" fmla="*/ 987699 h 1355913"/>
              <a:gd name="connsiteX161" fmla="*/ 1172454 w 1303698"/>
              <a:gd name="connsiteY161" fmla="*/ 1024275 h 1355913"/>
              <a:gd name="connsiteX162" fmla="*/ 1218416 w 1303698"/>
              <a:gd name="connsiteY162" fmla="*/ 1024275 h 1355913"/>
              <a:gd name="connsiteX163" fmla="*/ 1218416 w 1303698"/>
              <a:gd name="connsiteY163" fmla="*/ 987699 h 1355913"/>
              <a:gd name="connsiteX164" fmla="*/ 1096012 w 1303698"/>
              <a:gd name="connsiteY164" fmla="*/ 987699 h 1355913"/>
              <a:gd name="connsiteX165" fmla="*/ 1096012 w 1303698"/>
              <a:gd name="connsiteY165" fmla="*/ 1024275 h 1355913"/>
              <a:gd name="connsiteX166" fmla="*/ 1141974 w 1303698"/>
              <a:gd name="connsiteY166" fmla="*/ 1024275 h 1355913"/>
              <a:gd name="connsiteX167" fmla="*/ 1141974 w 1303698"/>
              <a:gd name="connsiteY167" fmla="*/ 987699 h 1355913"/>
              <a:gd name="connsiteX168" fmla="*/ 1019570 w 1303698"/>
              <a:gd name="connsiteY168" fmla="*/ 987699 h 1355913"/>
              <a:gd name="connsiteX169" fmla="*/ 1019570 w 1303698"/>
              <a:gd name="connsiteY169" fmla="*/ 1024275 h 1355913"/>
              <a:gd name="connsiteX170" fmla="*/ 1065532 w 1303698"/>
              <a:gd name="connsiteY170" fmla="*/ 1024275 h 1355913"/>
              <a:gd name="connsiteX171" fmla="*/ 1065532 w 1303698"/>
              <a:gd name="connsiteY171" fmla="*/ 987699 h 1355913"/>
              <a:gd name="connsiteX172" fmla="*/ 943128 w 1303698"/>
              <a:gd name="connsiteY172" fmla="*/ 987699 h 1355913"/>
              <a:gd name="connsiteX173" fmla="*/ 943128 w 1303698"/>
              <a:gd name="connsiteY173" fmla="*/ 1024275 h 1355913"/>
              <a:gd name="connsiteX174" fmla="*/ 989090 w 1303698"/>
              <a:gd name="connsiteY174" fmla="*/ 1024275 h 1355913"/>
              <a:gd name="connsiteX175" fmla="*/ 989090 w 1303698"/>
              <a:gd name="connsiteY175" fmla="*/ 987699 h 1355913"/>
              <a:gd name="connsiteX176" fmla="*/ 866686 w 1303698"/>
              <a:gd name="connsiteY176" fmla="*/ 987699 h 1355913"/>
              <a:gd name="connsiteX177" fmla="*/ 866686 w 1303698"/>
              <a:gd name="connsiteY177" fmla="*/ 1024275 h 1355913"/>
              <a:gd name="connsiteX178" fmla="*/ 912648 w 1303698"/>
              <a:gd name="connsiteY178" fmla="*/ 1024275 h 1355913"/>
              <a:gd name="connsiteX179" fmla="*/ 912648 w 1303698"/>
              <a:gd name="connsiteY179" fmla="*/ 987699 h 1355913"/>
              <a:gd name="connsiteX180" fmla="*/ 790244 w 1303698"/>
              <a:gd name="connsiteY180" fmla="*/ 987699 h 1355913"/>
              <a:gd name="connsiteX181" fmla="*/ 790244 w 1303698"/>
              <a:gd name="connsiteY181" fmla="*/ 1024275 h 1355913"/>
              <a:gd name="connsiteX182" fmla="*/ 836206 w 1303698"/>
              <a:gd name="connsiteY182" fmla="*/ 1024275 h 1355913"/>
              <a:gd name="connsiteX183" fmla="*/ 836206 w 1303698"/>
              <a:gd name="connsiteY183" fmla="*/ 987699 h 1355913"/>
              <a:gd name="connsiteX184" fmla="*/ 713802 w 1303698"/>
              <a:gd name="connsiteY184" fmla="*/ 987699 h 1355913"/>
              <a:gd name="connsiteX185" fmla="*/ 713802 w 1303698"/>
              <a:gd name="connsiteY185" fmla="*/ 1024275 h 1355913"/>
              <a:gd name="connsiteX186" fmla="*/ 759764 w 1303698"/>
              <a:gd name="connsiteY186" fmla="*/ 1024275 h 1355913"/>
              <a:gd name="connsiteX187" fmla="*/ 759764 w 1303698"/>
              <a:gd name="connsiteY187" fmla="*/ 987699 h 1355913"/>
              <a:gd name="connsiteX188" fmla="*/ 1172454 w 1303698"/>
              <a:gd name="connsiteY188" fmla="*/ 914728 h 1355913"/>
              <a:gd name="connsiteX189" fmla="*/ 1172454 w 1303698"/>
              <a:gd name="connsiteY189" fmla="*/ 951304 h 1355913"/>
              <a:gd name="connsiteX190" fmla="*/ 1218416 w 1303698"/>
              <a:gd name="connsiteY190" fmla="*/ 951304 h 1355913"/>
              <a:gd name="connsiteX191" fmla="*/ 1218416 w 1303698"/>
              <a:gd name="connsiteY191" fmla="*/ 914728 h 1355913"/>
              <a:gd name="connsiteX192" fmla="*/ 1096012 w 1303698"/>
              <a:gd name="connsiteY192" fmla="*/ 914728 h 1355913"/>
              <a:gd name="connsiteX193" fmla="*/ 1096012 w 1303698"/>
              <a:gd name="connsiteY193" fmla="*/ 951304 h 1355913"/>
              <a:gd name="connsiteX194" fmla="*/ 1141974 w 1303698"/>
              <a:gd name="connsiteY194" fmla="*/ 951304 h 1355913"/>
              <a:gd name="connsiteX195" fmla="*/ 1141974 w 1303698"/>
              <a:gd name="connsiteY195" fmla="*/ 914728 h 1355913"/>
              <a:gd name="connsiteX196" fmla="*/ 1019570 w 1303698"/>
              <a:gd name="connsiteY196" fmla="*/ 914728 h 1355913"/>
              <a:gd name="connsiteX197" fmla="*/ 1019570 w 1303698"/>
              <a:gd name="connsiteY197" fmla="*/ 951304 h 1355913"/>
              <a:gd name="connsiteX198" fmla="*/ 1065532 w 1303698"/>
              <a:gd name="connsiteY198" fmla="*/ 951304 h 1355913"/>
              <a:gd name="connsiteX199" fmla="*/ 1065532 w 1303698"/>
              <a:gd name="connsiteY199" fmla="*/ 914728 h 1355913"/>
              <a:gd name="connsiteX200" fmla="*/ 943128 w 1303698"/>
              <a:gd name="connsiteY200" fmla="*/ 914728 h 1355913"/>
              <a:gd name="connsiteX201" fmla="*/ 943128 w 1303698"/>
              <a:gd name="connsiteY201" fmla="*/ 951304 h 1355913"/>
              <a:gd name="connsiteX202" fmla="*/ 989090 w 1303698"/>
              <a:gd name="connsiteY202" fmla="*/ 951304 h 1355913"/>
              <a:gd name="connsiteX203" fmla="*/ 989090 w 1303698"/>
              <a:gd name="connsiteY203" fmla="*/ 914728 h 1355913"/>
              <a:gd name="connsiteX204" fmla="*/ 866686 w 1303698"/>
              <a:gd name="connsiteY204" fmla="*/ 914728 h 1355913"/>
              <a:gd name="connsiteX205" fmla="*/ 866686 w 1303698"/>
              <a:gd name="connsiteY205" fmla="*/ 951304 h 1355913"/>
              <a:gd name="connsiteX206" fmla="*/ 912648 w 1303698"/>
              <a:gd name="connsiteY206" fmla="*/ 951304 h 1355913"/>
              <a:gd name="connsiteX207" fmla="*/ 912648 w 1303698"/>
              <a:gd name="connsiteY207" fmla="*/ 914728 h 1355913"/>
              <a:gd name="connsiteX208" fmla="*/ 790244 w 1303698"/>
              <a:gd name="connsiteY208" fmla="*/ 914728 h 1355913"/>
              <a:gd name="connsiteX209" fmla="*/ 790244 w 1303698"/>
              <a:gd name="connsiteY209" fmla="*/ 951304 h 1355913"/>
              <a:gd name="connsiteX210" fmla="*/ 836206 w 1303698"/>
              <a:gd name="connsiteY210" fmla="*/ 951304 h 1355913"/>
              <a:gd name="connsiteX211" fmla="*/ 836206 w 1303698"/>
              <a:gd name="connsiteY211" fmla="*/ 914728 h 1355913"/>
              <a:gd name="connsiteX212" fmla="*/ 713802 w 1303698"/>
              <a:gd name="connsiteY212" fmla="*/ 914728 h 1355913"/>
              <a:gd name="connsiteX213" fmla="*/ 713802 w 1303698"/>
              <a:gd name="connsiteY213" fmla="*/ 951304 h 1355913"/>
              <a:gd name="connsiteX214" fmla="*/ 759764 w 1303698"/>
              <a:gd name="connsiteY214" fmla="*/ 951304 h 1355913"/>
              <a:gd name="connsiteX215" fmla="*/ 759764 w 1303698"/>
              <a:gd name="connsiteY215" fmla="*/ 914728 h 1355913"/>
              <a:gd name="connsiteX216" fmla="*/ 406719 w 1303698"/>
              <a:gd name="connsiteY216" fmla="*/ 768369 h 1355913"/>
              <a:gd name="connsiteX217" fmla="*/ 392429 w 1303698"/>
              <a:gd name="connsiteY217" fmla="*/ 781560 h 1355913"/>
              <a:gd name="connsiteX218" fmla="*/ 391879 w 1303698"/>
              <a:gd name="connsiteY218" fmla="*/ 942049 h 1355913"/>
              <a:gd name="connsiteX219" fmla="*/ 405620 w 1303698"/>
              <a:gd name="connsiteY219" fmla="*/ 956339 h 1355913"/>
              <a:gd name="connsiteX220" fmla="*/ 419360 w 1303698"/>
              <a:gd name="connsiteY220" fmla="*/ 942049 h 1355913"/>
              <a:gd name="connsiteX221" fmla="*/ 419360 w 1303698"/>
              <a:gd name="connsiteY221" fmla="*/ 863453 h 1355913"/>
              <a:gd name="connsiteX222" fmla="*/ 419360 w 1303698"/>
              <a:gd name="connsiteY222" fmla="*/ 782110 h 1355913"/>
              <a:gd name="connsiteX223" fmla="*/ 406719 w 1303698"/>
              <a:gd name="connsiteY223" fmla="*/ 768369 h 1355913"/>
              <a:gd name="connsiteX224" fmla="*/ 555116 w 1303698"/>
              <a:gd name="connsiteY224" fmla="*/ 723300 h 1355913"/>
              <a:gd name="connsiteX225" fmla="*/ 544674 w 1303698"/>
              <a:gd name="connsiteY225" fmla="*/ 734842 h 1355913"/>
              <a:gd name="connsiteX226" fmla="*/ 545223 w 1303698"/>
              <a:gd name="connsiteY226" fmla="*/ 944797 h 1355913"/>
              <a:gd name="connsiteX227" fmla="*/ 556765 w 1303698"/>
              <a:gd name="connsiteY227" fmla="*/ 956339 h 1355913"/>
              <a:gd name="connsiteX228" fmla="*/ 600185 w 1303698"/>
              <a:gd name="connsiteY228" fmla="*/ 956339 h 1355913"/>
              <a:gd name="connsiteX229" fmla="*/ 615025 w 1303698"/>
              <a:gd name="connsiteY229" fmla="*/ 941499 h 1355913"/>
              <a:gd name="connsiteX230" fmla="*/ 615025 w 1303698"/>
              <a:gd name="connsiteY230" fmla="*/ 866751 h 1355913"/>
              <a:gd name="connsiteX231" fmla="*/ 621071 w 1303698"/>
              <a:gd name="connsiteY231" fmla="*/ 853010 h 1355913"/>
              <a:gd name="connsiteX232" fmla="*/ 637559 w 1303698"/>
              <a:gd name="connsiteY232" fmla="*/ 827728 h 1355913"/>
              <a:gd name="connsiteX233" fmla="*/ 625468 w 1303698"/>
              <a:gd name="connsiteY233" fmla="*/ 816735 h 1355913"/>
              <a:gd name="connsiteX234" fmla="*/ 585895 w 1303698"/>
              <a:gd name="connsiteY234" fmla="*/ 816735 h 1355913"/>
              <a:gd name="connsiteX235" fmla="*/ 567208 w 1303698"/>
              <a:gd name="connsiteY235" fmla="*/ 798598 h 1355913"/>
              <a:gd name="connsiteX236" fmla="*/ 567208 w 1303698"/>
              <a:gd name="connsiteY236" fmla="*/ 767819 h 1355913"/>
              <a:gd name="connsiteX237" fmla="*/ 566659 w 1303698"/>
              <a:gd name="connsiteY237" fmla="*/ 767819 h 1355913"/>
              <a:gd name="connsiteX238" fmla="*/ 566659 w 1303698"/>
              <a:gd name="connsiteY238" fmla="*/ 735392 h 1355913"/>
              <a:gd name="connsiteX239" fmla="*/ 555116 w 1303698"/>
              <a:gd name="connsiteY239" fmla="*/ 723300 h 1355913"/>
              <a:gd name="connsiteX240" fmla="*/ 509498 w 1303698"/>
              <a:gd name="connsiteY240" fmla="*/ 565559 h 1355913"/>
              <a:gd name="connsiteX241" fmla="*/ 495208 w 1303698"/>
              <a:gd name="connsiteY241" fmla="*/ 572704 h 1355913"/>
              <a:gd name="connsiteX242" fmla="*/ 502353 w 1303698"/>
              <a:gd name="connsiteY242" fmla="*/ 601284 h 1355913"/>
              <a:gd name="connsiteX243" fmla="*/ 545223 w 1303698"/>
              <a:gd name="connsiteY243" fmla="*/ 674384 h 1355913"/>
              <a:gd name="connsiteX244" fmla="*/ 571605 w 1303698"/>
              <a:gd name="connsiteY244" fmla="*/ 702964 h 1355913"/>
              <a:gd name="connsiteX245" fmla="*/ 578750 w 1303698"/>
              <a:gd name="connsiteY245" fmla="*/ 703514 h 1355913"/>
              <a:gd name="connsiteX246" fmla="*/ 588643 w 1303698"/>
              <a:gd name="connsiteY246" fmla="*/ 715056 h 1355913"/>
              <a:gd name="connsiteX247" fmla="*/ 588093 w 1303698"/>
              <a:gd name="connsiteY247" fmla="*/ 767270 h 1355913"/>
              <a:gd name="connsiteX248" fmla="*/ 613376 w 1303698"/>
              <a:gd name="connsiteY248" fmla="*/ 794751 h 1355913"/>
              <a:gd name="connsiteX249" fmla="*/ 617773 w 1303698"/>
              <a:gd name="connsiteY249" fmla="*/ 795300 h 1355913"/>
              <a:gd name="connsiteX250" fmla="*/ 637559 w 1303698"/>
              <a:gd name="connsiteY250" fmla="*/ 783758 h 1355913"/>
              <a:gd name="connsiteX251" fmla="*/ 620521 w 1303698"/>
              <a:gd name="connsiteY251" fmla="*/ 754629 h 1355913"/>
              <a:gd name="connsiteX252" fmla="*/ 597987 w 1303698"/>
              <a:gd name="connsiteY252" fmla="*/ 731545 h 1355913"/>
              <a:gd name="connsiteX253" fmla="*/ 597987 w 1303698"/>
              <a:gd name="connsiteY253" fmla="*/ 656796 h 1355913"/>
              <a:gd name="connsiteX254" fmla="*/ 597437 w 1303698"/>
              <a:gd name="connsiteY254" fmla="*/ 656796 h 1355913"/>
              <a:gd name="connsiteX255" fmla="*/ 597437 w 1303698"/>
              <a:gd name="connsiteY255" fmla="*/ 580949 h 1355913"/>
              <a:gd name="connsiteX256" fmla="*/ 582597 w 1303698"/>
              <a:gd name="connsiteY256" fmla="*/ 565559 h 1355913"/>
              <a:gd name="connsiteX257" fmla="*/ 509498 w 1303698"/>
              <a:gd name="connsiteY257" fmla="*/ 565559 h 1355913"/>
              <a:gd name="connsiteX258" fmla="*/ 1099240 w 1303698"/>
              <a:gd name="connsiteY258" fmla="*/ 0 h 1355913"/>
              <a:gd name="connsiteX259" fmla="*/ 1179484 w 1303698"/>
              <a:gd name="connsiteY259" fmla="*/ 0 h 1355913"/>
              <a:gd name="connsiteX260" fmla="*/ 1216309 w 1303698"/>
              <a:gd name="connsiteY260" fmla="*/ 756827 h 1355913"/>
              <a:gd name="connsiteX261" fmla="*/ 1303698 w 1303698"/>
              <a:gd name="connsiteY261" fmla="*/ 758476 h 1355913"/>
              <a:gd name="connsiteX262" fmla="*/ 1301500 w 1303698"/>
              <a:gd name="connsiteY262" fmla="*/ 1355913 h 1355913"/>
              <a:gd name="connsiteX263" fmla="*/ 0 w 1303698"/>
              <a:gd name="connsiteY263" fmla="*/ 1355913 h 1355913"/>
              <a:gd name="connsiteX264" fmla="*/ 2199 w 1303698"/>
              <a:gd name="connsiteY264" fmla="*/ 951942 h 1355913"/>
              <a:gd name="connsiteX265" fmla="*/ 149497 w 1303698"/>
              <a:gd name="connsiteY265" fmla="*/ 867850 h 1355913"/>
              <a:gd name="connsiteX266" fmla="*/ 190719 w 1303698"/>
              <a:gd name="connsiteY266" fmla="*/ 943698 h 1355913"/>
              <a:gd name="connsiteX267" fmla="*/ 325925 w 1303698"/>
              <a:gd name="connsiteY267" fmla="*/ 867300 h 1355913"/>
              <a:gd name="connsiteX268" fmla="*/ 364398 w 1303698"/>
              <a:gd name="connsiteY268" fmla="*/ 938751 h 1355913"/>
              <a:gd name="connsiteX269" fmla="*/ 366047 w 1303698"/>
              <a:gd name="connsiteY269" fmla="*/ 767270 h 1355913"/>
              <a:gd name="connsiteX270" fmla="*/ 391879 w 1303698"/>
              <a:gd name="connsiteY270" fmla="*/ 741987 h 1355913"/>
              <a:gd name="connsiteX271" fmla="*/ 419910 w 1303698"/>
              <a:gd name="connsiteY271" fmla="*/ 714506 h 1355913"/>
              <a:gd name="connsiteX272" fmla="*/ 419910 w 1303698"/>
              <a:gd name="connsiteY272" fmla="*/ 661193 h 1355913"/>
              <a:gd name="connsiteX273" fmla="*/ 454536 w 1303698"/>
              <a:gd name="connsiteY273" fmla="*/ 606231 h 1355913"/>
              <a:gd name="connsiteX274" fmla="*/ 467727 w 1303698"/>
              <a:gd name="connsiteY274" fmla="*/ 584796 h 1355913"/>
              <a:gd name="connsiteX275" fmla="*/ 467177 w 1303698"/>
              <a:gd name="connsiteY275" fmla="*/ 555116 h 1355913"/>
              <a:gd name="connsiteX276" fmla="*/ 482017 w 1303698"/>
              <a:gd name="connsiteY276" fmla="*/ 539178 h 1355913"/>
              <a:gd name="connsiteX277" fmla="*/ 607330 w 1303698"/>
              <a:gd name="connsiteY277" fmla="*/ 539178 h 1355913"/>
              <a:gd name="connsiteX278" fmla="*/ 624368 w 1303698"/>
              <a:gd name="connsiteY278" fmla="*/ 558414 h 1355913"/>
              <a:gd name="connsiteX279" fmla="*/ 624368 w 1303698"/>
              <a:gd name="connsiteY279" fmla="*/ 673834 h 1355913"/>
              <a:gd name="connsiteX280" fmla="*/ 626017 w 1303698"/>
              <a:gd name="connsiteY280" fmla="*/ 717254 h 1355913"/>
              <a:gd name="connsiteX281" fmla="*/ 632063 w 1303698"/>
              <a:gd name="connsiteY281" fmla="*/ 726598 h 1355913"/>
              <a:gd name="connsiteX282" fmla="*/ 637010 w 1303698"/>
              <a:gd name="connsiteY282" fmla="*/ 717804 h 1355913"/>
              <a:gd name="connsiteX283" fmla="*/ 637010 w 1303698"/>
              <a:gd name="connsiteY283" fmla="*/ 690873 h 1355913"/>
              <a:gd name="connsiteX284" fmla="*/ 653498 w 1303698"/>
              <a:gd name="connsiteY284" fmla="*/ 674384 h 1355913"/>
              <a:gd name="connsiteX285" fmla="*/ 671086 w 1303698"/>
              <a:gd name="connsiteY285" fmla="*/ 658445 h 1355913"/>
              <a:gd name="connsiteX286" fmla="*/ 695819 w 1303698"/>
              <a:gd name="connsiteY286" fmla="*/ 611727 h 1355913"/>
              <a:gd name="connsiteX287" fmla="*/ 715056 w 1303698"/>
              <a:gd name="connsiteY287" fmla="*/ 594140 h 1355913"/>
              <a:gd name="connsiteX288" fmla="*/ 753529 w 1303698"/>
              <a:gd name="connsiteY288" fmla="*/ 597987 h 1355913"/>
              <a:gd name="connsiteX289" fmla="*/ 762323 w 1303698"/>
              <a:gd name="connsiteY289" fmla="*/ 606231 h 1355913"/>
              <a:gd name="connsiteX290" fmla="*/ 795850 w 1303698"/>
              <a:gd name="connsiteY290" fmla="*/ 665590 h 1355913"/>
              <a:gd name="connsiteX291" fmla="*/ 795850 w 1303698"/>
              <a:gd name="connsiteY291" fmla="*/ 765071 h 1355913"/>
              <a:gd name="connsiteX292" fmla="*/ 862903 w 1303698"/>
              <a:gd name="connsiteY292" fmla="*/ 761773 h 1355913"/>
              <a:gd name="connsiteX293" fmla="*/ 898079 w 1303698"/>
              <a:gd name="connsiteY293" fmla="*/ 155543 h 1355913"/>
              <a:gd name="connsiteX294" fmla="*/ 979973 w 1303698"/>
              <a:gd name="connsiteY294" fmla="*/ 155543 h 1355913"/>
              <a:gd name="connsiteX295" fmla="*/ 1016797 w 1303698"/>
              <a:gd name="connsiteY295" fmla="*/ 759026 h 1355913"/>
              <a:gd name="connsiteX296" fmla="*/ 1063515 w 1303698"/>
              <a:gd name="connsiteY296" fmla="*/ 757376 h 1355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</a:cxnLst>
            <a:rect l="l" t="t" r="r" b="b"/>
            <a:pathLst>
              <a:path w="1303698" h="1355913">
                <a:moveTo>
                  <a:pt x="91855" y="1312553"/>
                </a:moveTo>
                <a:lnTo>
                  <a:pt x="91855" y="1330841"/>
                </a:lnTo>
                <a:lnTo>
                  <a:pt x="274735" y="1330841"/>
                </a:lnTo>
                <a:lnTo>
                  <a:pt x="274735" y="1312553"/>
                </a:lnTo>
                <a:close/>
                <a:moveTo>
                  <a:pt x="928130" y="1308135"/>
                </a:moveTo>
                <a:lnTo>
                  <a:pt x="928130" y="1326423"/>
                </a:lnTo>
                <a:lnTo>
                  <a:pt x="1111010" y="1326423"/>
                </a:lnTo>
                <a:lnTo>
                  <a:pt x="1111010" y="1308135"/>
                </a:lnTo>
                <a:close/>
                <a:moveTo>
                  <a:pt x="713802" y="1307881"/>
                </a:moveTo>
                <a:lnTo>
                  <a:pt x="713802" y="1326169"/>
                </a:lnTo>
                <a:lnTo>
                  <a:pt x="896682" y="1326169"/>
                </a:lnTo>
                <a:lnTo>
                  <a:pt x="896682" y="1307881"/>
                </a:lnTo>
                <a:close/>
                <a:moveTo>
                  <a:pt x="91855" y="1284733"/>
                </a:moveTo>
                <a:lnTo>
                  <a:pt x="91855" y="1303021"/>
                </a:lnTo>
                <a:lnTo>
                  <a:pt x="274735" y="1303021"/>
                </a:lnTo>
                <a:lnTo>
                  <a:pt x="274735" y="1284733"/>
                </a:lnTo>
                <a:close/>
                <a:moveTo>
                  <a:pt x="928130" y="1280315"/>
                </a:moveTo>
                <a:lnTo>
                  <a:pt x="928130" y="1298603"/>
                </a:lnTo>
                <a:lnTo>
                  <a:pt x="1111010" y="1298603"/>
                </a:lnTo>
                <a:lnTo>
                  <a:pt x="1111010" y="1280315"/>
                </a:lnTo>
                <a:close/>
                <a:moveTo>
                  <a:pt x="713802" y="1280061"/>
                </a:moveTo>
                <a:lnTo>
                  <a:pt x="713802" y="1298349"/>
                </a:lnTo>
                <a:lnTo>
                  <a:pt x="896682" y="1298349"/>
                </a:lnTo>
                <a:lnTo>
                  <a:pt x="896682" y="1280061"/>
                </a:lnTo>
                <a:close/>
                <a:moveTo>
                  <a:pt x="91855" y="1256914"/>
                </a:moveTo>
                <a:lnTo>
                  <a:pt x="91855" y="1275202"/>
                </a:lnTo>
                <a:lnTo>
                  <a:pt x="274735" y="1275202"/>
                </a:lnTo>
                <a:lnTo>
                  <a:pt x="274735" y="1256914"/>
                </a:lnTo>
                <a:close/>
                <a:moveTo>
                  <a:pt x="928130" y="1252496"/>
                </a:moveTo>
                <a:lnTo>
                  <a:pt x="928130" y="1270784"/>
                </a:lnTo>
                <a:lnTo>
                  <a:pt x="1111010" y="1270784"/>
                </a:lnTo>
                <a:lnTo>
                  <a:pt x="1111010" y="1252496"/>
                </a:lnTo>
                <a:close/>
                <a:moveTo>
                  <a:pt x="713802" y="1252242"/>
                </a:moveTo>
                <a:lnTo>
                  <a:pt x="713802" y="1270530"/>
                </a:lnTo>
                <a:lnTo>
                  <a:pt x="896682" y="1270530"/>
                </a:lnTo>
                <a:lnTo>
                  <a:pt x="896682" y="1252242"/>
                </a:lnTo>
                <a:close/>
                <a:moveTo>
                  <a:pt x="91855" y="1229095"/>
                </a:moveTo>
                <a:lnTo>
                  <a:pt x="91855" y="1247383"/>
                </a:lnTo>
                <a:lnTo>
                  <a:pt x="274735" y="1247383"/>
                </a:lnTo>
                <a:lnTo>
                  <a:pt x="274735" y="1229095"/>
                </a:lnTo>
                <a:close/>
                <a:moveTo>
                  <a:pt x="928130" y="1224677"/>
                </a:moveTo>
                <a:lnTo>
                  <a:pt x="928130" y="1242965"/>
                </a:lnTo>
                <a:lnTo>
                  <a:pt x="1111010" y="1242965"/>
                </a:lnTo>
                <a:lnTo>
                  <a:pt x="1111010" y="1224677"/>
                </a:lnTo>
                <a:close/>
                <a:moveTo>
                  <a:pt x="713802" y="1224423"/>
                </a:moveTo>
                <a:lnTo>
                  <a:pt x="713802" y="1242711"/>
                </a:lnTo>
                <a:lnTo>
                  <a:pt x="896682" y="1242711"/>
                </a:lnTo>
                <a:lnTo>
                  <a:pt x="896682" y="1224423"/>
                </a:lnTo>
                <a:close/>
                <a:moveTo>
                  <a:pt x="1172454" y="1139433"/>
                </a:moveTo>
                <a:lnTo>
                  <a:pt x="1172454" y="1176009"/>
                </a:lnTo>
                <a:lnTo>
                  <a:pt x="1218416" y="1176009"/>
                </a:lnTo>
                <a:lnTo>
                  <a:pt x="1218416" y="1139433"/>
                </a:lnTo>
                <a:close/>
                <a:moveTo>
                  <a:pt x="1096012" y="1139433"/>
                </a:moveTo>
                <a:lnTo>
                  <a:pt x="1096012" y="1176009"/>
                </a:lnTo>
                <a:lnTo>
                  <a:pt x="1141974" y="1176009"/>
                </a:lnTo>
                <a:lnTo>
                  <a:pt x="1141974" y="1139433"/>
                </a:lnTo>
                <a:close/>
                <a:moveTo>
                  <a:pt x="1019570" y="1139433"/>
                </a:moveTo>
                <a:lnTo>
                  <a:pt x="1019570" y="1176009"/>
                </a:lnTo>
                <a:lnTo>
                  <a:pt x="1065532" y="1176009"/>
                </a:lnTo>
                <a:lnTo>
                  <a:pt x="1065532" y="1139433"/>
                </a:lnTo>
                <a:close/>
                <a:moveTo>
                  <a:pt x="943128" y="1139433"/>
                </a:moveTo>
                <a:lnTo>
                  <a:pt x="943128" y="1176009"/>
                </a:lnTo>
                <a:lnTo>
                  <a:pt x="989090" y="1176009"/>
                </a:lnTo>
                <a:lnTo>
                  <a:pt x="989090" y="1139433"/>
                </a:lnTo>
                <a:close/>
                <a:moveTo>
                  <a:pt x="866686" y="1139433"/>
                </a:moveTo>
                <a:lnTo>
                  <a:pt x="866686" y="1176009"/>
                </a:lnTo>
                <a:lnTo>
                  <a:pt x="912648" y="1176009"/>
                </a:lnTo>
                <a:lnTo>
                  <a:pt x="912648" y="1139433"/>
                </a:lnTo>
                <a:close/>
                <a:moveTo>
                  <a:pt x="790244" y="1139433"/>
                </a:moveTo>
                <a:lnTo>
                  <a:pt x="790244" y="1176009"/>
                </a:lnTo>
                <a:lnTo>
                  <a:pt x="836206" y="1176009"/>
                </a:lnTo>
                <a:lnTo>
                  <a:pt x="836206" y="1139433"/>
                </a:lnTo>
                <a:close/>
                <a:moveTo>
                  <a:pt x="713802" y="1139433"/>
                </a:moveTo>
                <a:lnTo>
                  <a:pt x="713802" y="1176009"/>
                </a:lnTo>
                <a:lnTo>
                  <a:pt x="759764" y="1176009"/>
                </a:lnTo>
                <a:lnTo>
                  <a:pt x="759764" y="1139433"/>
                </a:lnTo>
                <a:close/>
                <a:moveTo>
                  <a:pt x="550507" y="1139433"/>
                </a:moveTo>
                <a:lnTo>
                  <a:pt x="550507" y="1176009"/>
                </a:lnTo>
                <a:lnTo>
                  <a:pt x="596469" y="1176009"/>
                </a:lnTo>
                <a:lnTo>
                  <a:pt x="596469" y="1139433"/>
                </a:lnTo>
                <a:close/>
                <a:moveTo>
                  <a:pt x="474065" y="1139433"/>
                </a:moveTo>
                <a:lnTo>
                  <a:pt x="474065" y="1176009"/>
                </a:lnTo>
                <a:lnTo>
                  <a:pt x="520027" y="1176009"/>
                </a:lnTo>
                <a:lnTo>
                  <a:pt x="520027" y="1139433"/>
                </a:lnTo>
                <a:close/>
                <a:moveTo>
                  <a:pt x="397623" y="1139433"/>
                </a:moveTo>
                <a:lnTo>
                  <a:pt x="397623" y="1176009"/>
                </a:lnTo>
                <a:lnTo>
                  <a:pt x="443585" y="1176009"/>
                </a:lnTo>
                <a:lnTo>
                  <a:pt x="443585" y="1139433"/>
                </a:lnTo>
                <a:close/>
                <a:moveTo>
                  <a:pt x="321181" y="1139433"/>
                </a:moveTo>
                <a:lnTo>
                  <a:pt x="321181" y="1176009"/>
                </a:lnTo>
                <a:lnTo>
                  <a:pt x="367143" y="1176009"/>
                </a:lnTo>
                <a:lnTo>
                  <a:pt x="367143" y="1139433"/>
                </a:lnTo>
                <a:close/>
                <a:moveTo>
                  <a:pt x="244739" y="1139433"/>
                </a:moveTo>
                <a:lnTo>
                  <a:pt x="244739" y="1176009"/>
                </a:lnTo>
                <a:lnTo>
                  <a:pt x="290701" y="1176009"/>
                </a:lnTo>
                <a:lnTo>
                  <a:pt x="290701" y="1139433"/>
                </a:lnTo>
                <a:close/>
                <a:moveTo>
                  <a:pt x="168297" y="1139433"/>
                </a:moveTo>
                <a:lnTo>
                  <a:pt x="168297" y="1176009"/>
                </a:lnTo>
                <a:lnTo>
                  <a:pt x="214259" y="1176009"/>
                </a:lnTo>
                <a:lnTo>
                  <a:pt x="214259" y="1139433"/>
                </a:lnTo>
                <a:close/>
                <a:moveTo>
                  <a:pt x="91855" y="1139433"/>
                </a:moveTo>
                <a:lnTo>
                  <a:pt x="91855" y="1176009"/>
                </a:lnTo>
                <a:lnTo>
                  <a:pt x="137817" y="1176009"/>
                </a:lnTo>
                <a:lnTo>
                  <a:pt x="137817" y="1139433"/>
                </a:lnTo>
                <a:close/>
                <a:moveTo>
                  <a:pt x="1172454" y="1066462"/>
                </a:moveTo>
                <a:lnTo>
                  <a:pt x="1172454" y="1103038"/>
                </a:lnTo>
                <a:lnTo>
                  <a:pt x="1218416" y="1103038"/>
                </a:lnTo>
                <a:lnTo>
                  <a:pt x="1218416" y="1066462"/>
                </a:lnTo>
                <a:close/>
                <a:moveTo>
                  <a:pt x="1096012" y="1066462"/>
                </a:moveTo>
                <a:lnTo>
                  <a:pt x="1096012" y="1103038"/>
                </a:lnTo>
                <a:lnTo>
                  <a:pt x="1141974" y="1103038"/>
                </a:lnTo>
                <a:lnTo>
                  <a:pt x="1141974" y="1066462"/>
                </a:lnTo>
                <a:close/>
                <a:moveTo>
                  <a:pt x="1019570" y="1066462"/>
                </a:moveTo>
                <a:lnTo>
                  <a:pt x="1019570" y="1103038"/>
                </a:lnTo>
                <a:lnTo>
                  <a:pt x="1065532" y="1103038"/>
                </a:lnTo>
                <a:lnTo>
                  <a:pt x="1065532" y="1066462"/>
                </a:lnTo>
                <a:close/>
                <a:moveTo>
                  <a:pt x="943128" y="1066462"/>
                </a:moveTo>
                <a:lnTo>
                  <a:pt x="943128" y="1103038"/>
                </a:lnTo>
                <a:lnTo>
                  <a:pt x="989090" y="1103038"/>
                </a:lnTo>
                <a:lnTo>
                  <a:pt x="989090" y="1066462"/>
                </a:lnTo>
                <a:close/>
                <a:moveTo>
                  <a:pt x="866686" y="1066462"/>
                </a:moveTo>
                <a:lnTo>
                  <a:pt x="866686" y="1103038"/>
                </a:lnTo>
                <a:lnTo>
                  <a:pt x="912648" y="1103038"/>
                </a:lnTo>
                <a:lnTo>
                  <a:pt x="912648" y="1066462"/>
                </a:lnTo>
                <a:close/>
                <a:moveTo>
                  <a:pt x="790244" y="1066462"/>
                </a:moveTo>
                <a:lnTo>
                  <a:pt x="790244" y="1103038"/>
                </a:lnTo>
                <a:lnTo>
                  <a:pt x="836206" y="1103038"/>
                </a:lnTo>
                <a:lnTo>
                  <a:pt x="836206" y="1066462"/>
                </a:lnTo>
                <a:close/>
                <a:moveTo>
                  <a:pt x="713802" y="1066462"/>
                </a:moveTo>
                <a:lnTo>
                  <a:pt x="713802" y="1103038"/>
                </a:lnTo>
                <a:lnTo>
                  <a:pt x="759764" y="1103038"/>
                </a:lnTo>
                <a:lnTo>
                  <a:pt x="759764" y="1066462"/>
                </a:lnTo>
                <a:close/>
                <a:moveTo>
                  <a:pt x="550507" y="1066462"/>
                </a:moveTo>
                <a:lnTo>
                  <a:pt x="550507" y="1103038"/>
                </a:lnTo>
                <a:lnTo>
                  <a:pt x="596469" y="1103038"/>
                </a:lnTo>
                <a:lnTo>
                  <a:pt x="596469" y="1066462"/>
                </a:lnTo>
                <a:close/>
                <a:moveTo>
                  <a:pt x="474065" y="1066462"/>
                </a:moveTo>
                <a:lnTo>
                  <a:pt x="474065" y="1103038"/>
                </a:lnTo>
                <a:lnTo>
                  <a:pt x="520027" y="1103038"/>
                </a:lnTo>
                <a:lnTo>
                  <a:pt x="520027" y="1066462"/>
                </a:lnTo>
                <a:close/>
                <a:moveTo>
                  <a:pt x="397623" y="1066462"/>
                </a:moveTo>
                <a:lnTo>
                  <a:pt x="397623" y="1103038"/>
                </a:lnTo>
                <a:lnTo>
                  <a:pt x="443585" y="1103038"/>
                </a:lnTo>
                <a:lnTo>
                  <a:pt x="443585" y="1066462"/>
                </a:lnTo>
                <a:close/>
                <a:moveTo>
                  <a:pt x="321181" y="1066462"/>
                </a:moveTo>
                <a:lnTo>
                  <a:pt x="321181" y="1103038"/>
                </a:lnTo>
                <a:lnTo>
                  <a:pt x="367143" y="1103038"/>
                </a:lnTo>
                <a:lnTo>
                  <a:pt x="367143" y="1066462"/>
                </a:lnTo>
                <a:close/>
                <a:moveTo>
                  <a:pt x="244739" y="1066462"/>
                </a:moveTo>
                <a:lnTo>
                  <a:pt x="244739" y="1103038"/>
                </a:lnTo>
                <a:lnTo>
                  <a:pt x="290701" y="1103038"/>
                </a:lnTo>
                <a:lnTo>
                  <a:pt x="290701" y="1066462"/>
                </a:lnTo>
                <a:close/>
                <a:moveTo>
                  <a:pt x="168297" y="1066462"/>
                </a:moveTo>
                <a:lnTo>
                  <a:pt x="168297" y="1103038"/>
                </a:lnTo>
                <a:lnTo>
                  <a:pt x="214259" y="1103038"/>
                </a:lnTo>
                <a:lnTo>
                  <a:pt x="214259" y="1066462"/>
                </a:lnTo>
                <a:close/>
                <a:moveTo>
                  <a:pt x="91855" y="1066462"/>
                </a:moveTo>
                <a:lnTo>
                  <a:pt x="91855" y="1103038"/>
                </a:lnTo>
                <a:lnTo>
                  <a:pt x="137817" y="1103038"/>
                </a:lnTo>
                <a:lnTo>
                  <a:pt x="137817" y="1066462"/>
                </a:lnTo>
                <a:close/>
                <a:moveTo>
                  <a:pt x="1172454" y="987699"/>
                </a:moveTo>
                <a:lnTo>
                  <a:pt x="1172454" y="1024275"/>
                </a:lnTo>
                <a:lnTo>
                  <a:pt x="1218416" y="1024275"/>
                </a:lnTo>
                <a:lnTo>
                  <a:pt x="1218416" y="987699"/>
                </a:lnTo>
                <a:close/>
                <a:moveTo>
                  <a:pt x="1096012" y="987699"/>
                </a:moveTo>
                <a:lnTo>
                  <a:pt x="1096012" y="1024275"/>
                </a:lnTo>
                <a:lnTo>
                  <a:pt x="1141974" y="1024275"/>
                </a:lnTo>
                <a:lnTo>
                  <a:pt x="1141974" y="987699"/>
                </a:lnTo>
                <a:close/>
                <a:moveTo>
                  <a:pt x="1019570" y="987699"/>
                </a:moveTo>
                <a:lnTo>
                  <a:pt x="1019570" y="1024275"/>
                </a:lnTo>
                <a:lnTo>
                  <a:pt x="1065532" y="1024275"/>
                </a:lnTo>
                <a:lnTo>
                  <a:pt x="1065532" y="987699"/>
                </a:lnTo>
                <a:close/>
                <a:moveTo>
                  <a:pt x="943128" y="987699"/>
                </a:moveTo>
                <a:lnTo>
                  <a:pt x="943128" y="1024275"/>
                </a:lnTo>
                <a:lnTo>
                  <a:pt x="989090" y="1024275"/>
                </a:lnTo>
                <a:lnTo>
                  <a:pt x="989090" y="987699"/>
                </a:lnTo>
                <a:close/>
                <a:moveTo>
                  <a:pt x="866686" y="987699"/>
                </a:moveTo>
                <a:lnTo>
                  <a:pt x="866686" y="1024275"/>
                </a:lnTo>
                <a:lnTo>
                  <a:pt x="912648" y="1024275"/>
                </a:lnTo>
                <a:lnTo>
                  <a:pt x="912648" y="987699"/>
                </a:lnTo>
                <a:close/>
                <a:moveTo>
                  <a:pt x="790244" y="987699"/>
                </a:moveTo>
                <a:lnTo>
                  <a:pt x="790244" y="1024275"/>
                </a:lnTo>
                <a:lnTo>
                  <a:pt x="836206" y="1024275"/>
                </a:lnTo>
                <a:lnTo>
                  <a:pt x="836206" y="987699"/>
                </a:lnTo>
                <a:close/>
                <a:moveTo>
                  <a:pt x="713802" y="987699"/>
                </a:moveTo>
                <a:lnTo>
                  <a:pt x="713802" y="1024275"/>
                </a:lnTo>
                <a:lnTo>
                  <a:pt x="759764" y="1024275"/>
                </a:lnTo>
                <a:lnTo>
                  <a:pt x="759764" y="987699"/>
                </a:lnTo>
                <a:close/>
                <a:moveTo>
                  <a:pt x="1172454" y="914728"/>
                </a:moveTo>
                <a:lnTo>
                  <a:pt x="1172454" y="951304"/>
                </a:lnTo>
                <a:lnTo>
                  <a:pt x="1218416" y="951304"/>
                </a:lnTo>
                <a:lnTo>
                  <a:pt x="1218416" y="914728"/>
                </a:lnTo>
                <a:close/>
                <a:moveTo>
                  <a:pt x="1096012" y="914728"/>
                </a:moveTo>
                <a:lnTo>
                  <a:pt x="1096012" y="951304"/>
                </a:lnTo>
                <a:lnTo>
                  <a:pt x="1141974" y="951304"/>
                </a:lnTo>
                <a:lnTo>
                  <a:pt x="1141974" y="914728"/>
                </a:lnTo>
                <a:close/>
                <a:moveTo>
                  <a:pt x="1019570" y="914728"/>
                </a:moveTo>
                <a:lnTo>
                  <a:pt x="1019570" y="951304"/>
                </a:lnTo>
                <a:lnTo>
                  <a:pt x="1065532" y="951304"/>
                </a:lnTo>
                <a:lnTo>
                  <a:pt x="1065532" y="914728"/>
                </a:lnTo>
                <a:close/>
                <a:moveTo>
                  <a:pt x="943128" y="914728"/>
                </a:moveTo>
                <a:lnTo>
                  <a:pt x="943128" y="951304"/>
                </a:lnTo>
                <a:lnTo>
                  <a:pt x="989090" y="951304"/>
                </a:lnTo>
                <a:lnTo>
                  <a:pt x="989090" y="914728"/>
                </a:lnTo>
                <a:close/>
                <a:moveTo>
                  <a:pt x="866686" y="914728"/>
                </a:moveTo>
                <a:lnTo>
                  <a:pt x="866686" y="951304"/>
                </a:lnTo>
                <a:lnTo>
                  <a:pt x="912648" y="951304"/>
                </a:lnTo>
                <a:lnTo>
                  <a:pt x="912648" y="914728"/>
                </a:lnTo>
                <a:close/>
                <a:moveTo>
                  <a:pt x="790244" y="914728"/>
                </a:moveTo>
                <a:lnTo>
                  <a:pt x="790244" y="951304"/>
                </a:lnTo>
                <a:lnTo>
                  <a:pt x="836206" y="951304"/>
                </a:lnTo>
                <a:lnTo>
                  <a:pt x="836206" y="914728"/>
                </a:lnTo>
                <a:close/>
                <a:moveTo>
                  <a:pt x="713802" y="914728"/>
                </a:moveTo>
                <a:lnTo>
                  <a:pt x="713802" y="951304"/>
                </a:lnTo>
                <a:lnTo>
                  <a:pt x="759764" y="951304"/>
                </a:lnTo>
                <a:lnTo>
                  <a:pt x="759764" y="914728"/>
                </a:lnTo>
                <a:close/>
                <a:moveTo>
                  <a:pt x="406719" y="768369"/>
                </a:moveTo>
                <a:cubicBezTo>
                  <a:pt x="397376" y="768369"/>
                  <a:pt x="392429" y="770567"/>
                  <a:pt x="392429" y="781560"/>
                </a:cubicBezTo>
                <a:cubicBezTo>
                  <a:pt x="392979" y="834873"/>
                  <a:pt x="392979" y="888736"/>
                  <a:pt x="391879" y="942049"/>
                </a:cubicBezTo>
                <a:cubicBezTo>
                  <a:pt x="391879" y="951942"/>
                  <a:pt x="395177" y="956339"/>
                  <a:pt x="405620" y="956339"/>
                </a:cubicBezTo>
                <a:cubicBezTo>
                  <a:pt x="416063" y="956339"/>
                  <a:pt x="419360" y="952492"/>
                  <a:pt x="419360" y="942049"/>
                </a:cubicBezTo>
                <a:cubicBezTo>
                  <a:pt x="418811" y="915667"/>
                  <a:pt x="419360" y="889835"/>
                  <a:pt x="419360" y="863453"/>
                </a:cubicBezTo>
                <a:cubicBezTo>
                  <a:pt x="419360" y="836522"/>
                  <a:pt x="418811" y="809041"/>
                  <a:pt x="419360" y="782110"/>
                </a:cubicBezTo>
                <a:cubicBezTo>
                  <a:pt x="419360" y="772766"/>
                  <a:pt x="417162" y="768369"/>
                  <a:pt x="406719" y="768369"/>
                </a:cubicBezTo>
                <a:close/>
                <a:moveTo>
                  <a:pt x="555116" y="723300"/>
                </a:moveTo>
                <a:cubicBezTo>
                  <a:pt x="546872" y="723300"/>
                  <a:pt x="544674" y="727697"/>
                  <a:pt x="544674" y="734842"/>
                </a:cubicBezTo>
                <a:cubicBezTo>
                  <a:pt x="544674" y="804644"/>
                  <a:pt x="544674" y="874446"/>
                  <a:pt x="545223" y="944797"/>
                </a:cubicBezTo>
                <a:cubicBezTo>
                  <a:pt x="544674" y="953041"/>
                  <a:pt x="548521" y="956339"/>
                  <a:pt x="556765" y="956339"/>
                </a:cubicBezTo>
                <a:cubicBezTo>
                  <a:pt x="571056" y="955789"/>
                  <a:pt x="585895" y="955789"/>
                  <a:pt x="600185" y="956339"/>
                </a:cubicBezTo>
                <a:cubicBezTo>
                  <a:pt x="611177" y="956889"/>
                  <a:pt x="615025" y="952492"/>
                  <a:pt x="615025" y="941499"/>
                </a:cubicBezTo>
                <a:cubicBezTo>
                  <a:pt x="614475" y="916217"/>
                  <a:pt x="615025" y="891484"/>
                  <a:pt x="615025" y="866751"/>
                </a:cubicBezTo>
                <a:cubicBezTo>
                  <a:pt x="615025" y="861255"/>
                  <a:pt x="613926" y="853010"/>
                  <a:pt x="621071" y="853010"/>
                </a:cubicBezTo>
                <a:cubicBezTo>
                  <a:pt x="640857" y="853010"/>
                  <a:pt x="637010" y="839270"/>
                  <a:pt x="637559" y="827728"/>
                </a:cubicBezTo>
                <a:cubicBezTo>
                  <a:pt x="637559" y="818934"/>
                  <a:pt x="633712" y="816735"/>
                  <a:pt x="625468" y="816735"/>
                </a:cubicBezTo>
                <a:cubicBezTo>
                  <a:pt x="612277" y="816735"/>
                  <a:pt x="599086" y="816186"/>
                  <a:pt x="585895" y="816735"/>
                </a:cubicBezTo>
                <a:cubicBezTo>
                  <a:pt x="572704" y="817285"/>
                  <a:pt x="567208" y="811239"/>
                  <a:pt x="567208" y="798598"/>
                </a:cubicBezTo>
                <a:cubicBezTo>
                  <a:pt x="567208" y="788705"/>
                  <a:pt x="567208" y="778262"/>
                  <a:pt x="567208" y="767819"/>
                </a:cubicBezTo>
                <a:cubicBezTo>
                  <a:pt x="566659" y="767819"/>
                  <a:pt x="566659" y="767819"/>
                  <a:pt x="566659" y="767819"/>
                </a:cubicBezTo>
                <a:cubicBezTo>
                  <a:pt x="566659" y="756827"/>
                  <a:pt x="566659" y="746384"/>
                  <a:pt x="566659" y="735392"/>
                </a:cubicBezTo>
                <a:cubicBezTo>
                  <a:pt x="566659" y="727148"/>
                  <a:pt x="563910" y="723300"/>
                  <a:pt x="555116" y="723300"/>
                </a:cubicBezTo>
                <a:close/>
                <a:moveTo>
                  <a:pt x="509498" y="565559"/>
                </a:moveTo>
                <a:cubicBezTo>
                  <a:pt x="503452" y="565559"/>
                  <a:pt x="495208" y="563910"/>
                  <a:pt x="495208" y="572704"/>
                </a:cubicBezTo>
                <a:cubicBezTo>
                  <a:pt x="495208" y="582597"/>
                  <a:pt x="488063" y="595239"/>
                  <a:pt x="502353" y="601284"/>
                </a:cubicBezTo>
                <a:cubicBezTo>
                  <a:pt x="534781" y="615025"/>
                  <a:pt x="546322" y="640857"/>
                  <a:pt x="545223" y="674384"/>
                </a:cubicBezTo>
                <a:cubicBezTo>
                  <a:pt x="544674" y="705712"/>
                  <a:pt x="543025" y="702964"/>
                  <a:pt x="571605" y="702964"/>
                </a:cubicBezTo>
                <a:cubicBezTo>
                  <a:pt x="574353" y="702964"/>
                  <a:pt x="576552" y="702964"/>
                  <a:pt x="578750" y="703514"/>
                </a:cubicBezTo>
                <a:cubicBezTo>
                  <a:pt x="584796" y="704613"/>
                  <a:pt x="589193" y="706262"/>
                  <a:pt x="588643" y="715056"/>
                </a:cubicBezTo>
                <a:cubicBezTo>
                  <a:pt x="586994" y="732644"/>
                  <a:pt x="588093" y="749682"/>
                  <a:pt x="588093" y="767270"/>
                </a:cubicBezTo>
                <a:cubicBezTo>
                  <a:pt x="588093" y="793651"/>
                  <a:pt x="588093" y="793651"/>
                  <a:pt x="613376" y="794751"/>
                </a:cubicBezTo>
                <a:cubicBezTo>
                  <a:pt x="615025" y="794751"/>
                  <a:pt x="616124" y="795300"/>
                  <a:pt x="617773" y="795300"/>
                </a:cubicBezTo>
                <a:cubicBezTo>
                  <a:pt x="627117" y="795850"/>
                  <a:pt x="637010" y="799148"/>
                  <a:pt x="637559" y="783758"/>
                </a:cubicBezTo>
                <a:cubicBezTo>
                  <a:pt x="638658" y="756827"/>
                  <a:pt x="638658" y="755178"/>
                  <a:pt x="620521" y="754629"/>
                </a:cubicBezTo>
                <a:cubicBezTo>
                  <a:pt x="602384" y="753529"/>
                  <a:pt x="597987" y="749682"/>
                  <a:pt x="597987" y="731545"/>
                </a:cubicBezTo>
                <a:cubicBezTo>
                  <a:pt x="597987" y="706262"/>
                  <a:pt x="597987" y="681529"/>
                  <a:pt x="597987" y="656796"/>
                </a:cubicBezTo>
                <a:cubicBezTo>
                  <a:pt x="597437" y="656796"/>
                  <a:pt x="597437" y="656796"/>
                  <a:pt x="597437" y="656796"/>
                </a:cubicBezTo>
                <a:cubicBezTo>
                  <a:pt x="597437" y="631514"/>
                  <a:pt x="596887" y="606231"/>
                  <a:pt x="597437" y="580949"/>
                </a:cubicBezTo>
                <a:cubicBezTo>
                  <a:pt x="597987" y="569956"/>
                  <a:pt x="594689" y="565009"/>
                  <a:pt x="582597" y="565559"/>
                </a:cubicBezTo>
                <a:cubicBezTo>
                  <a:pt x="558414" y="566109"/>
                  <a:pt x="533681" y="565559"/>
                  <a:pt x="509498" y="565559"/>
                </a:cubicBezTo>
                <a:close/>
                <a:moveTo>
                  <a:pt x="1099240" y="0"/>
                </a:moveTo>
                <a:lnTo>
                  <a:pt x="1179484" y="0"/>
                </a:lnTo>
                <a:lnTo>
                  <a:pt x="1216309" y="756827"/>
                </a:lnTo>
                <a:lnTo>
                  <a:pt x="1303698" y="758476"/>
                </a:lnTo>
                <a:lnTo>
                  <a:pt x="1301500" y="1355913"/>
                </a:lnTo>
                <a:lnTo>
                  <a:pt x="0" y="1355913"/>
                </a:lnTo>
                <a:lnTo>
                  <a:pt x="2199" y="951942"/>
                </a:lnTo>
                <a:lnTo>
                  <a:pt x="149497" y="867850"/>
                </a:lnTo>
                <a:lnTo>
                  <a:pt x="190719" y="943698"/>
                </a:lnTo>
                <a:lnTo>
                  <a:pt x="325925" y="867300"/>
                </a:lnTo>
                <a:lnTo>
                  <a:pt x="364398" y="938751"/>
                </a:lnTo>
                <a:cubicBezTo>
                  <a:pt x="364398" y="881591"/>
                  <a:pt x="365498" y="824430"/>
                  <a:pt x="366047" y="767270"/>
                </a:cubicBezTo>
                <a:cubicBezTo>
                  <a:pt x="366047" y="743636"/>
                  <a:pt x="367696" y="741987"/>
                  <a:pt x="391879" y="741987"/>
                </a:cubicBezTo>
                <a:cubicBezTo>
                  <a:pt x="423208" y="741987"/>
                  <a:pt x="419910" y="745835"/>
                  <a:pt x="419910" y="714506"/>
                </a:cubicBezTo>
                <a:cubicBezTo>
                  <a:pt x="419910" y="696918"/>
                  <a:pt x="419910" y="678781"/>
                  <a:pt x="419910" y="661193"/>
                </a:cubicBezTo>
                <a:cubicBezTo>
                  <a:pt x="420460" y="635911"/>
                  <a:pt x="431452" y="616674"/>
                  <a:pt x="454536" y="606231"/>
                </a:cubicBezTo>
                <a:cubicBezTo>
                  <a:pt x="464979" y="601834"/>
                  <a:pt x="468826" y="595788"/>
                  <a:pt x="467727" y="584796"/>
                </a:cubicBezTo>
                <a:cubicBezTo>
                  <a:pt x="466628" y="574903"/>
                  <a:pt x="467177" y="565009"/>
                  <a:pt x="467177" y="555116"/>
                </a:cubicBezTo>
                <a:cubicBezTo>
                  <a:pt x="466628" y="544674"/>
                  <a:pt x="471574" y="539178"/>
                  <a:pt x="482017" y="539178"/>
                </a:cubicBezTo>
                <a:cubicBezTo>
                  <a:pt x="523788" y="539178"/>
                  <a:pt x="565559" y="539178"/>
                  <a:pt x="607330" y="539178"/>
                </a:cubicBezTo>
                <a:cubicBezTo>
                  <a:pt x="620521" y="539178"/>
                  <a:pt x="624368" y="546872"/>
                  <a:pt x="624368" y="558414"/>
                </a:cubicBezTo>
                <a:cubicBezTo>
                  <a:pt x="623819" y="596887"/>
                  <a:pt x="623819" y="635361"/>
                  <a:pt x="624368" y="673834"/>
                </a:cubicBezTo>
                <a:cubicBezTo>
                  <a:pt x="624368" y="688124"/>
                  <a:pt x="625468" y="702964"/>
                  <a:pt x="626017" y="717254"/>
                </a:cubicBezTo>
                <a:cubicBezTo>
                  <a:pt x="626017" y="721651"/>
                  <a:pt x="626017" y="727148"/>
                  <a:pt x="632063" y="726598"/>
                </a:cubicBezTo>
                <a:cubicBezTo>
                  <a:pt x="637559" y="726048"/>
                  <a:pt x="637010" y="721651"/>
                  <a:pt x="637010" y="717804"/>
                </a:cubicBezTo>
                <a:cubicBezTo>
                  <a:pt x="637010" y="708461"/>
                  <a:pt x="637559" y="699667"/>
                  <a:pt x="637010" y="690873"/>
                </a:cubicBezTo>
                <a:cubicBezTo>
                  <a:pt x="636460" y="679330"/>
                  <a:pt x="641407" y="672735"/>
                  <a:pt x="653498" y="674384"/>
                </a:cubicBezTo>
                <a:cubicBezTo>
                  <a:pt x="665590" y="676033"/>
                  <a:pt x="671086" y="672186"/>
                  <a:pt x="671086" y="658445"/>
                </a:cubicBezTo>
                <a:cubicBezTo>
                  <a:pt x="671086" y="639208"/>
                  <a:pt x="680430" y="623819"/>
                  <a:pt x="695819" y="611727"/>
                </a:cubicBezTo>
                <a:cubicBezTo>
                  <a:pt x="702414" y="606231"/>
                  <a:pt x="710109" y="602933"/>
                  <a:pt x="715056" y="594140"/>
                </a:cubicBezTo>
                <a:cubicBezTo>
                  <a:pt x="720002" y="585346"/>
                  <a:pt x="748582" y="588643"/>
                  <a:pt x="753529" y="597987"/>
                </a:cubicBezTo>
                <a:cubicBezTo>
                  <a:pt x="755728" y="601834"/>
                  <a:pt x="758476" y="604033"/>
                  <a:pt x="762323" y="606231"/>
                </a:cubicBezTo>
                <a:cubicBezTo>
                  <a:pt x="785407" y="619422"/>
                  <a:pt x="795850" y="639758"/>
                  <a:pt x="795850" y="665590"/>
                </a:cubicBezTo>
                <a:cubicBezTo>
                  <a:pt x="795850" y="698567"/>
                  <a:pt x="795850" y="732094"/>
                  <a:pt x="795850" y="765071"/>
                </a:cubicBezTo>
                <a:lnTo>
                  <a:pt x="862903" y="761773"/>
                </a:lnTo>
                <a:lnTo>
                  <a:pt x="898079" y="155543"/>
                </a:lnTo>
                <a:lnTo>
                  <a:pt x="979973" y="155543"/>
                </a:lnTo>
                <a:lnTo>
                  <a:pt x="1016797" y="759026"/>
                </a:lnTo>
                <a:lnTo>
                  <a:pt x="1063515" y="757376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0A98399F-D986-4831-8DC3-DA60B3B7336B}"/>
              </a:ext>
            </a:extLst>
          </p:cNvPr>
          <p:cNvSpPr/>
          <p:nvPr/>
        </p:nvSpPr>
        <p:spPr>
          <a:xfrm rot="16200000">
            <a:off x="1985108" y="6187335"/>
            <a:ext cx="565444" cy="676134"/>
          </a:xfrm>
          <a:custGeom>
            <a:avLst/>
            <a:gdLst>
              <a:gd name="connsiteX0" fmla="*/ 182559 w 565444"/>
              <a:gd name="connsiteY0" fmla="*/ 37056 h 676134"/>
              <a:gd name="connsiteX1" fmla="*/ 182559 w 565444"/>
              <a:gd name="connsiteY1" fmla="*/ 175472 h 676134"/>
              <a:gd name="connsiteX2" fmla="*/ 108447 w 565444"/>
              <a:gd name="connsiteY2" fmla="*/ 175472 h 676134"/>
              <a:gd name="connsiteX3" fmla="*/ 108447 w 565444"/>
              <a:gd name="connsiteY3" fmla="*/ 37056 h 676134"/>
              <a:gd name="connsiteX4" fmla="*/ 145503 w 565444"/>
              <a:gd name="connsiteY4" fmla="*/ 0 h 676134"/>
              <a:gd name="connsiteX5" fmla="*/ 182559 w 565444"/>
              <a:gd name="connsiteY5" fmla="*/ 37056 h 676134"/>
              <a:gd name="connsiteX6" fmla="*/ 456997 w 565444"/>
              <a:gd name="connsiteY6" fmla="*/ 37056 h 676134"/>
              <a:gd name="connsiteX7" fmla="*/ 456997 w 565444"/>
              <a:gd name="connsiteY7" fmla="*/ 175472 h 676134"/>
              <a:gd name="connsiteX8" fmla="*/ 382885 w 565444"/>
              <a:gd name="connsiteY8" fmla="*/ 175472 h 676134"/>
              <a:gd name="connsiteX9" fmla="*/ 382885 w 565444"/>
              <a:gd name="connsiteY9" fmla="*/ 37056 h 676134"/>
              <a:gd name="connsiteX10" fmla="*/ 419941 w 565444"/>
              <a:gd name="connsiteY10" fmla="*/ 0 h 676134"/>
              <a:gd name="connsiteX11" fmla="*/ 456997 w 565444"/>
              <a:gd name="connsiteY11" fmla="*/ 37056 h 676134"/>
              <a:gd name="connsiteX12" fmla="*/ 486828 w 565444"/>
              <a:gd name="connsiteY12" fmla="*/ 382985 h 676134"/>
              <a:gd name="connsiteX13" fmla="*/ 486828 w 565444"/>
              <a:gd name="connsiteY13" fmla="*/ 382986 h 676134"/>
              <a:gd name="connsiteX14" fmla="*/ 483130 w 565444"/>
              <a:gd name="connsiteY14" fmla="*/ 374057 h 676134"/>
              <a:gd name="connsiteX15" fmla="*/ 474201 w 565444"/>
              <a:gd name="connsiteY15" fmla="*/ 370359 h 676134"/>
              <a:gd name="connsiteX16" fmla="*/ 91242 w 565444"/>
              <a:gd name="connsiteY16" fmla="*/ 370358 h 676134"/>
              <a:gd name="connsiteX17" fmla="*/ 78615 w 565444"/>
              <a:gd name="connsiteY17" fmla="*/ 382985 h 676134"/>
              <a:gd name="connsiteX18" fmla="*/ 78614 w 565444"/>
              <a:gd name="connsiteY18" fmla="*/ 382985 h 676134"/>
              <a:gd name="connsiteX19" fmla="*/ 91241 w 565444"/>
              <a:gd name="connsiteY19" fmla="*/ 395612 h 676134"/>
              <a:gd name="connsiteX20" fmla="*/ 474201 w 565444"/>
              <a:gd name="connsiteY20" fmla="*/ 395612 h 676134"/>
              <a:gd name="connsiteX21" fmla="*/ 483130 w 565444"/>
              <a:gd name="connsiteY21" fmla="*/ 391914 h 676134"/>
              <a:gd name="connsiteX22" fmla="*/ 486828 w 565444"/>
              <a:gd name="connsiteY22" fmla="*/ 382986 h 676134"/>
              <a:gd name="connsiteX23" fmla="*/ 486828 w 565444"/>
              <a:gd name="connsiteY23" fmla="*/ 382986 h 676134"/>
              <a:gd name="connsiteX24" fmla="*/ 486828 w 565444"/>
              <a:gd name="connsiteY24" fmla="*/ 329551 h 676134"/>
              <a:gd name="connsiteX25" fmla="*/ 483130 w 565444"/>
              <a:gd name="connsiteY25" fmla="*/ 320622 h 676134"/>
              <a:gd name="connsiteX26" fmla="*/ 474201 w 565444"/>
              <a:gd name="connsiteY26" fmla="*/ 316924 h 676134"/>
              <a:gd name="connsiteX27" fmla="*/ 91242 w 565444"/>
              <a:gd name="connsiteY27" fmla="*/ 316923 h 676134"/>
              <a:gd name="connsiteX28" fmla="*/ 78615 w 565444"/>
              <a:gd name="connsiteY28" fmla="*/ 329550 h 676134"/>
              <a:gd name="connsiteX29" fmla="*/ 78614 w 565444"/>
              <a:gd name="connsiteY29" fmla="*/ 329550 h 676134"/>
              <a:gd name="connsiteX30" fmla="*/ 91241 w 565444"/>
              <a:gd name="connsiteY30" fmla="*/ 342177 h 676134"/>
              <a:gd name="connsiteX31" fmla="*/ 474201 w 565444"/>
              <a:gd name="connsiteY31" fmla="*/ 342177 h 676134"/>
              <a:gd name="connsiteX32" fmla="*/ 483130 w 565444"/>
              <a:gd name="connsiteY32" fmla="*/ 338479 h 676134"/>
              <a:gd name="connsiteX33" fmla="*/ 486828 w 565444"/>
              <a:gd name="connsiteY33" fmla="*/ 276116 h 676134"/>
              <a:gd name="connsiteX34" fmla="*/ 483130 w 565444"/>
              <a:gd name="connsiteY34" fmla="*/ 267187 h 676134"/>
              <a:gd name="connsiteX35" fmla="*/ 474201 w 565444"/>
              <a:gd name="connsiteY35" fmla="*/ 263489 h 676134"/>
              <a:gd name="connsiteX36" fmla="*/ 91242 w 565444"/>
              <a:gd name="connsiteY36" fmla="*/ 263488 h 676134"/>
              <a:gd name="connsiteX37" fmla="*/ 78615 w 565444"/>
              <a:gd name="connsiteY37" fmla="*/ 276115 h 676134"/>
              <a:gd name="connsiteX38" fmla="*/ 78614 w 565444"/>
              <a:gd name="connsiteY38" fmla="*/ 276115 h 676134"/>
              <a:gd name="connsiteX39" fmla="*/ 91241 w 565444"/>
              <a:gd name="connsiteY39" fmla="*/ 288742 h 676134"/>
              <a:gd name="connsiteX40" fmla="*/ 474201 w 565444"/>
              <a:gd name="connsiteY40" fmla="*/ 288742 h 676134"/>
              <a:gd name="connsiteX41" fmla="*/ 483130 w 565444"/>
              <a:gd name="connsiteY41" fmla="*/ 285044 h 676134"/>
              <a:gd name="connsiteX42" fmla="*/ 565444 w 565444"/>
              <a:gd name="connsiteY42" fmla="*/ 194687 h 676134"/>
              <a:gd name="connsiteX43" fmla="*/ 546230 w 565444"/>
              <a:gd name="connsiteY43" fmla="*/ 213901 h 676134"/>
              <a:gd name="connsiteX44" fmla="*/ 525276 w 565444"/>
              <a:gd name="connsiteY44" fmla="*/ 213901 h 676134"/>
              <a:gd name="connsiteX45" fmla="*/ 508899 w 565444"/>
              <a:gd name="connsiteY45" fmla="*/ 524387 h 676134"/>
              <a:gd name="connsiteX46" fmla="*/ 378243 w 565444"/>
              <a:gd name="connsiteY46" fmla="*/ 676134 h 676134"/>
              <a:gd name="connsiteX47" fmla="*/ 184455 w 565444"/>
              <a:gd name="connsiteY47" fmla="*/ 676134 h 676134"/>
              <a:gd name="connsiteX48" fmla="*/ 53798 w 565444"/>
              <a:gd name="connsiteY48" fmla="*/ 524387 h 676134"/>
              <a:gd name="connsiteX49" fmla="*/ 37421 w 565444"/>
              <a:gd name="connsiteY49" fmla="*/ 213901 h 676134"/>
              <a:gd name="connsiteX50" fmla="*/ 19214 w 565444"/>
              <a:gd name="connsiteY50" fmla="*/ 213901 h 676134"/>
              <a:gd name="connsiteX51" fmla="*/ 0 w 565444"/>
              <a:gd name="connsiteY51" fmla="*/ 194687 h 676134"/>
              <a:gd name="connsiteX52" fmla="*/ 19214 w 565444"/>
              <a:gd name="connsiteY52" fmla="*/ 175473 h 676134"/>
              <a:gd name="connsiteX53" fmla="*/ 546230 w 565444"/>
              <a:gd name="connsiteY53" fmla="*/ 175473 h 676134"/>
              <a:gd name="connsiteX54" fmla="*/ 565444 w 565444"/>
              <a:gd name="connsiteY54" fmla="*/ 194687 h 676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5444" h="676134">
                <a:moveTo>
                  <a:pt x="182559" y="37056"/>
                </a:moveTo>
                <a:lnTo>
                  <a:pt x="182559" y="175472"/>
                </a:lnTo>
                <a:lnTo>
                  <a:pt x="108447" y="175472"/>
                </a:lnTo>
                <a:lnTo>
                  <a:pt x="108447" y="37056"/>
                </a:lnTo>
                <a:cubicBezTo>
                  <a:pt x="108447" y="16591"/>
                  <a:pt x="125038" y="0"/>
                  <a:pt x="145503" y="0"/>
                </a:cubicBezTo>
                <a:cubicBezTo>
                  <a:pt x="165968" y="0"/>
                  <a:pt x="182559" y="16591"/>
                  <a:pt x="182559" y="37056"/>
                </a:cubicBezTo>
                <a:close/>
                <a:moveTo>
                  <a:pt x="456997" y="37056"/>
                </a:moveTo>
                <a:lnTo>
                  <a:pt x="456997" y="175472"/>
                </a:lnTo>
                <a:lnTo>
                  <a:pt x="382885" y="175472"/>
                </a:lnTo>
                <a:lnTo>
                  <a:pt x="382885" y="37056"/>
                </a:lnTo>
                <a:cubicBezTo>
                  <a:pt x="382885" y="16591"/>
                  <a:pt x="399476" y="0"/>
                  <a:pt x="419941" y="0"/>
                </a:cubicBezTo>
                <a:cubicBezTo>
                  <a:pt x="440406" y="0"/>
                  <a:pt x="456997" y="16591"/>
                  <a:pt x="456997" y="37056"/>
                </a:cubicBezTo>
                <a:close/>
                <a:moveTo>
                  <a:pt x="486828" y="382985"/>
                </a:moveTo>
                <a:lnTo>
                  <a:pt x="486828" y="382986"/>
                </a:lnTo>
                <a:lnTo>
                  <a:pt x="483130" y="374057"/>
                </a:lnTo>
                <a:cubicBezTo>
                  <a:pt x="480845" y="371772"/>
                  <a:pt x="477688" y="370359"/>
                  <a:pt x="474201" y="370359"/>
                </a:cubicBezTo>
                <a:lnTo>
                  <a:pt x="91242" y="370358"/>
                </a:lnTo>
                <a:cubicBezTo>
                  <a:pt x="84268" y="370358"/>
                  <a:pt x="78615" y="376011"/>
                  <a:pt x="78615" y="382985"/>
                </a:cubicBezTo>
                <a:lnTo>
                  <a:pt x="78614" y="382985"/>
                </a:lnTo>
                <a:cubicBezTo>
                  <a:pt x="78614" y="389959"/>
                  <a:pt x="84267" y="395612"/>
                  <a:pt x="91241" y="395612"/>
                </a:cubicBezTo>
                <a:lnTo>
                  <a:pt x="474201" y="395612"/>
                </a:lnTo>
                <a:cubicBezTo>
                  <a:pt x="477688" y="395612"/>
                  <a:pt x="480845" y="394199"/>
                  <a:pt x="483130" y="391914"/>
                </a:cubicBezTo>
                <a:lnTo>
                  <a:pt x="486828" y="382986"/>
                </a:lnTo>
                <a:lnTo>
                  <a:pt x="486828" y="382986"/>
                </a:lnTo>
                <a:close/>
                <a:moveTo>
                  <a:pt x="486828" y="329551"/>
                </a:moveTo>
                <a:lnTo>
                  <a:pt x="483130" y="320622"/>
                </a:lnTo>
                <a:cubicBezTo>
                  <a:pt x="480845" y="318337"/>
                  <a:pt x="477688" y="316924"/>
                  <a:pt x="474201" y="316924"/>
                </a:cubicBezTo>
                <a:lnTo>
                  <a:pt x="91242" y="316923"/>
                </a:lnTo>
                <a:cubicBezTo>
                  <a:pt x="84268" y="316923"/>
                  <a:pt x="78615" y="322576"/>
                  <a:pt x="78615" y="329550"/>
                </a:cubicBezTo>
                <a:lnTo>
                  <a:pt x="78614" y="329550"/>
                </a:lnTo>
                <a:cubicBezTo>
                  <a:pt x="78614" y="336524"/>
                  <a:pt x="84267" y="342177"/>
                  <a:pt x="91241" y="342177"/>
                </a:cubicBezTo>
                <a:lnTo>
                  <a:pt x="474201" y="342177"/>
                </a:lnTo>
                <a:cubicBezTo>
                  <a:pt x="477688" y="342177"/>
                  <a:pt x="480845" y="340764"/>
                  <a:pt x="483130" y="338479"/>
                </a:cubicBezTo>
                <a:close/>
                <a:moveTo>
                  <a:pt x="486828" y="276116"/>
                </a:moveTo>
                <a:lnTo>
                  <a:pt x="483130" y="267187"/>
                </a:lnTo>
                <a:cubicBezTo>
                  <a:pt x="480845" y="264902"/>
                  <a:pt x="477688" y="263489"/>
                  <a:pt x="474201" y="263489"/>
                </a:cubicBezTo>
                <a:lnTo>
                  <a:pt x="91242" y="263488"/>
                </a:lnTo>
                <a:cubicBezTo>
                  <a:pt x="84268" y="263488"/>
                  <a:pt x="78615" y="269141"/>
                  <a:pt x="78615" y="276115"/>
                </a:cubicBezTo>
                <a:lnTo>
                  <a:pt x="78614" y="276115"/>
                </a:lnTo>
                <a:cubicBezTo>
                  <a:pt x="78614" y="283089"/>
                  <a:pt x="84267" y="288742"/>
                  <a:pt x="91241" y="288742"/>
                </a:cubicBezTo>
                <a:lnTo>
                  <a:pt x="474201" y="288742"/>
                </a:lnTo>
                <a:cubicBezTo>
                  <a:pt x="477688" y="288742"/>
                  <a:pt x="480845" y="287329"/>
                  <a:pt x="483130" y="285044"/>
                </a:cubicBezTo>
                <a:close/>
                <a:moveTo>
                  <a:pt x="565444" y="194687"/>
                </a:moveTo>
                <a:cubicBezTo>
                  <a:pt x="565444" y="205299"/>
                  <a:pt x="556842" y="213901"/>
                  <a:pt x="546230" y="213901"/>
                </a:cubicBezTo>
                <a:lnTo>
                  <a:pt x="525276" y="213901"/>
                </a:lnTo>
                <a:lnTo>
                  <a:pt x="508899" y="524387"/>
                </a:lnTo>
                <a:cubicBezTo>
                  <a:pt x="504507" y="609787"/>
                  <a:pt x="447139" y="676134"/>
                  <a:pt x="378243" y="676134"/>
                </a:cubicBezTo>
                <a:lnTo>
                  <a:pt x="184455" y="676134"/>
                </a:lnTo>
                <a:cubicBezTo>
                  <a:pt x="115558" y="676134"/>
                  <a:pt x="58190" y="609787"/>
                  <a:pt x="53798" y="524387"/>
                </a:cubicBezTo>
                <a:lnTo>
                  <a:pt x="37421" y="213901"/>
                </a:lnTo>
                <a:lnTo>
                  <a:pt x="19214" y="213901"/>
                </a:lnTo>
                <a:cubicBezTo>
                  <a:pt x="8602" y="213901"/>
                  <a:pt x="0" y="205299"/>
                  <a:pt x="0" y="194687"/>
                </a:cubicBezTo>
                <a:cubicBezTo>
                  <a:pt x="0" y="184075"/>
                  <a:pt x="8602" y="175473"/>
                  <a:pt x="19214" y="175473"/>
                </a:cubicBezTo>
                <a:lnTo>
                  <a:pt x="546230" y="175473"/>
                </a:lnTo>
                <a:cubicBezTo>
                  <a:pt x="556842" y="175473"/>
                  <a:pt x="565444" y="184075"/>
                  <a:pt x="565444" y="19468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2" name="Arrow: Bent 101">
            <a:extLst>
              <a:ext uri="{FF2B5EF4-FFF2-40B4-BE49-F238E27FC236}">
                <a16:creationId xmlns:a16="http://schemas.microsoft.com/office/drawing/2014/main" id="{8EBA192E-8507-4805-BD95-BD7B50896422}"/>
              </a:ext>
            </a:extLst>
          </p:cNvPr>
          <p:cNvSpPr/>
          <p:nvPr/>
        </p:nvSpPr>
        <p:spPr>
          <a:xfrm flipH="1" flipV="1">
            <a:off x="2514176" y="6005235"/>
            <a:ext cx="8974693" cy="582611"/>
          </a:xfrm>
          <a:prstGeom prst="bentArrow">
            <a:avLst>
              <a:gd name="adj1" fmla="val 14113"/>
              <a:gd name="adj2" fmla="val 12152"/>
              <a:gd name="adj3" fmla="val 0"/>
              <a:gd name="adj4" fmla="val 54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75CB1FB-8C3B-45CC-BE0E-D38541FA1A8D}"/>
              </a:ext>
            </a:extLst>
          </p:cNvPr>
          <p:cNvGrpSpPr/>
          <p:nvPr/>
        </p:nvGrpSpPr>
        <p:grpSpPr>
          <a:xfrm>
            <a:off x="4922034" y="6045721"/>
            <a:ext cx="1313166" cy="444229"/>
            <a:chOff x="2751274" y="4321303"/>
            <a:chExt cx="1511367" cy="490966"/>
          </a:xfrm>
        </p:grpSpPr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CAEE828-5ECA-4FF6-BD0F-5B1F50A8D329}"/>
                </a:ext>
              </a:extLst>
            </p:cNvPr>
            <p:cNvSpPr/>
            <p:nvPr/>
          </p:nvSpPr>
          <p:spPr>
            <a:xfrm>
              <a:off x="2751274" y="4567310"/>
              <a:ext cx="295404" cy="244959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accent2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014D889-75E6-4C27-A7DD-5C75480E7AA7}"/>
                </a:ext>
              </a:extLst>
            </p:cNvPr>
            <p:cNvSpPr/>
            <p:nvPr/>
          </p:nvSpPr>
          <p:spPr>
            <a:xfrm>
              <a:off x="3027027" y="4321303"/>
              <a:ext cx="592071" cy="490966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accent2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0E88121F-1694-4C80-A9D6-3EF4AEFC8600}"/>
                </a:ext>
              </a:extLst>
            </p:cNvPr>
            <p:cNvSpPr/>
            <p:nvPr/>
          </p:nvSpPr>
          <p:spPr>
            <a:xfrm>
              <a:off x="3610202" y="4506062"/>
              <a:ext cx="369265" cy="306207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accent2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0315155-7170-414F-B014-9DE75187B30D}"/>
                </a:ext>
              </a:extLst>
            </p:cNvPr>
            <p:cNvSpPr/>
            <p:nvPr/>
          </p:nvSpPr>
          <p:spPr>
            <a:xfrm>
              <a:off x="3967237" y="4567310"/>
              <a:ext cx="295404" cy="244959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accent2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AE67E13-E58F-4FB0-B485-321111952A2F}"/>
              </a:ext>
            </a:extLst>
          </p:cNvPr>
          <p:cNvGrpSpPr/>
          <p:nvPr/>
        </p:nvGrpSpPr>
        <p:grpSpPr>
          <a:xfrm>
            <a:off x="10660970" y="3678232"/>
            <a:ext cx="1518756" cy="2273857"/>
            <a:chOff x="9392570" y="2693010"/>
            <a:chExt cx="2036454" cy="2914798"/>
          </a:xfrm>
          <a:solidFill>
            <a:schemeClr val="accent1"/>
          </a:solidFill>
        </p:grpSpPr>
        <p:sp>
          <p:nvSpPr>
            <p:cNvPr id="142" name="Oval 1">
              <a:extLst>
                <a:ext uri="{FF2B5EF4-FFF2-40B4-BE49-F238E27FC236}">
                  <a16:creationId xmlns:a16="http://schemas.microsoft.com/office/drawing/2014/main" id="{93C89472-3994-4F29-BCEA-F5B3750388F7}"/>
                </a:ext>
              </a:extLst>
            </p:cNvPr>
            <p:cNvSpPr/>
            <p:nvPr/>
          </p:nvSpPr>
          <p:spPr>
            <a:xfrm flipH="1">
              <a:off x="10130361" y="5170309"/>
              <a:ext cx="560872" cy="100166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3" name="Oval 1">
              <a:extLst>
                <a:ext uri="{FF2B5EF4-FFF2-40B4-BE49-F238E27FC236}">
                  <a16:creationId xmlns:a16="http://schemas.microsoft.com/office/drawing/2014/main" id="{562FA17F-34DD-4833-B88E-B25D0AD94387}"/>
                </a:ext>
              </a:extLst>
            </p:cNvPr>
            <p:cNvSpPr/>
            <p:nvPr/>
          </p:nvSpPr>
          <p:spPr>
            <a:xfrm flipH="1">
              <a:off x="10190455" y="5447560"/>
              <a:ext cx="440684" cy="160248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44" name="Oval 1">
              <a:extLst>
                <a:ext uri="{FF2B5EF4-FFF2-40B4-BE49-F238E27FC236}">
                  <a16:creationId xmlns:a16="http://schemas.microsoft.com/office/drawing/2014/main" id="{5FDE4BF7-69D8-4347-8B6F-1F7909A29DFA}"/>
                </a:ext>
              </a:extLst>
            </p:cNvPr>
            <p:cNvSpPr/>
            <p:nvPr/>
          </p:nvSpPr>
          <p:spPr>
            <a:xfrm flipH="1">
              <a:off x="10150393" y="5308935"/>
              <a:ext cx="520809" cy="100168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5" name="Oval 1">
              <a:extLst>
                <a:ext uri="{FF2B5EF4-FFF2-40B4-BE49-F238E27FC236}">
                  <a16:creationId xmlns:a16="http://schemas.microsoft.com/office/drawing/2014/main" id="{394F196D-2D6E-4120-AE3F-684AF1FF3436}"/>
                </a:ext>
              </a:extLst>
            </p:cNvPr>
            <p:cNvSpPr/>
            <p:nvPr/>
          </p:nvSpPr>
          <p:spPr>
            <a:xfrm flipH="1">
              <a:off x="10110330" y="5031684"/>
              <a:ext cx="600935" cy="100166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C7A0C76-30F6-4D40-A08F-49E0C4075BE9}"/>
                </a:ext>
              </a:extLst>
            </p:cNvPr>
            <p:cNvSpPr/>
            <p:nvPr/>
          </p:nvSpPr>
          <p:spPr>
            <a:xfrm flipH="1">
              <a:off x="9392570" y="2693010"/>
              <a:ext cx="2036454" cy="2246601"/>
            </a:xfrm>
            <a:custGeom>
              <a:avLst/>
              <a:gdLst>
                <a:gd name="connsiteX0" fmla="*/ 696638 w 2036454"/>
                <a:gd name="connsiteY0" fmla="*/ 2081097 h 2246601"/>
                <a:gd name="connsiteX1" fmla="*/ 717664 w 2036454"/>
                <a:gd name="connsiteY1" fmla="*/ 2094765 h 2246601"/>
                <a:gd name="connsiteX2" fmla="*/ 709915 w 2036454"/>
                <a:gd name="connsiteY2" fmla="*/ 2093208 h 2246601"/>
                <a:gd name="connsiteX3" fmla="*/ 1016176 w 2036454"/>
                <a:gd name="connsiteY3" fmla="*/ 69112 h 2246601"/>
                <a:gd name="connsiteX4" fmla="*/ 1972239 w 2036454"/>
                <a:gd name="connsiteY4" fmla="*/ 1025175 h 2246601"/>
                <a:gd name="connsiteX5" fmla="*/ 1016176 w 2036454"/>
                <a:gd name="connsiteY5" fmla="*/ 1981238 h 2246601"/>
                <a:gd name="connsiteX6" fmla="*/ 60113 w 2036454"/>
                <a:gd name="connsiteY6" fmla="*/ 1025175 h 2246601"/>
                <a:gd name="connsiteX7" fmla="*/ 1016176 w 2036454"/>
                <a:gd name="connsiteY7" fmla="*/ 69112 h 2246601"/>
                <a:gd name="connsiteX8" fmla="*/ 1020136 w 2036454"/>
                <a:gd name="connsiteY8" fmla="*/ 0 h 2246601"/>
                <a:gd name="connsiteX9" fmla="*/ 1018229 w 2036454"/>
                <a:gd name="connsiteY9" fmla="*/ 147 h 2246601"/>
                <a:gd name="connsiteX10" fmla="*/ 1016319 w 2036454"/>
                <a:gd name="connsiteY10" fmla="*/ 0 h 2246601"/>
                <a:gd name="connsiteX11" fmla="*/ 0 w 2036454"/>
                <a:gd name="connsiteY11" fmla="*/ 1016319 h 2246601"/>
                <a:gd name="connsiteX12" fmla="*/ 484581 w 2036454"/>
                <a:gd name="connsiteY12" fmla="*/ 1942131 h 2246601"/>
                <a:gd name="connsiteX13" fmla="*/ 533756 w 2036454"/>
                <a:gd name="connsiteY13" fmla="*/ 2149329 h 2246601"/>
                <a:gd name="connsiteX14" fmla="*/ 663812 w 2036454"/>
                <a:gd name="connsiteY14" fmla="*/ 2246601 h 2246601"/>
                <a:gd name="connsiteX15" fmla="*/ 1018229 w 2036454"/>
                <a:gd name="connsiteY15" fmla="*/ 2245332 h 2246601"/>
                <a:gd name="connsiteX16" fmla="*/ 1372641 w 2036454"/>
                <a:gd name="connsiteY16" fmla="*/ 2246601 h 2246601"/>
                <a:gd name="connsiteX17" fmla="*/ 1502697 w 2036454"/>
                <a:gd name="connsiteY17" fmla="*/ 2149329 h 2246601"/>
                <a:gd name="connsiteX18" fmla="*/ 1551873 w 2036454"/>
                <a:gd name="connsiteY18" fmla="*/ 1942131 h 2246601"/>
                <a:gd name="connsiteX19" fmla="*/ 2036454 w 2036454"/>
                <a:gd name="connsiteY19" fmla="*/ 1016319 h 2246601"/>
                <a:gd name="connsiteX20" fmla="*/ 1020136 w 2036454"/>
                <a:gd name="connsiteY20" fmla="*/ 0 h 224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36454" h="2246601">
                  <a:moveTo>
                    <a:pt x="696638" y="2081097"/>
                  </a:moveTo>
                  <a:lnTo>
                    <a:pt x="717664" y="2094765"/>
                  </a:lnTo>
                  <a:lnTo>
                    <a:pt x="709915" y="2093208"/>
                  </a:lnTo>
                  <a:close/>
                  <a:moveTo>
                    <a:pt x="1016176" y="69112"/>
                  </a:moveTo>
                  <a:cubicBezTo>
                    <a:pt x="1544195" y="69112"/>
                    <a:pt x="1972239" y="497156"/>
                    <a:pt x="1972239" y="1025175"/>
                  </a:cubicBezTo>
                  <a:cubicBezTo>
                    <a:pt x="1972239" y="1553194"/>
                    <a:pt x="1544195" y="1981238"/>
                    <a:pt x="1016176" y="1981238"/>
                  </a:cubicBezTo>
                  <a:cubicBezTo>
                    <a:pt x="488157" y="1981238"/>
                    <a:pt x="60113" y="1553194"/>
                    <a:pt x="60113" y="1025175"/>
                  </a:cubicBezTo>
                  <a:cubicBezTo>
                    <a:pt x="60113" y="497156"/>
                    <a:pt x="488157" y="69112"/>
                    <a:pt x="1016176" y="69112"/>
                  </a:cubicBezTo>
                  <a:close/>
                  <a:moveTo>
                    <a:pt x="1020136" y="0"/>
                  </a:moveTo>
                  <a:lnTo>
                    <a:pt x="1018229" y="147"/>
                  </a:lnTo>
                  <a:lnTo>
                    <a:pt x="1016319" y="0"/>
                  </a:lnTo>
                  <a:cubicBezTo>
                    <a:pt x="455022" y="0"/>
                    <a:pt x="0" y="455021"/>
                    <a:pt x="0" y="1016319"/>
                  </a:cubicBezTo>
                  <a:cubicBezTo>
                    <a:pt x="0" y="1396151"/>
                    <a:pt x="271200" y="1771022"/>
                    <a:pt x="484581" y="1942131"/>
                  </a:cubicBezTo>
                  <a:cubicBezTo>
                    <a:pt x="548151" y="2015370"/>
                    <a:pt x="520096" y="2053853"/>
                    <a:pt x="533756" y="2149329"/>
                  </a:cubicBezTo>
                  <a:cubicBezTo>
                    <a:pt x="569271" y="2223033"/>
                    <a:pt x="601038" y="2246601"/>
                    <a:pt x="663812" y="2246601"/>
                  </a:cubicBezTo>
                  <a:lnTo>
                    <a:pt x="1018229" y="2245332"/>
                  </a:lnTo>
                  <a:lnTo>
                    <a:pt x="1372641" y="2246601"/>
                  </a:lnTo>
                  <a:cubicBezTo>
                    <a:pt x="1435417" y="2246601"/>
                    <a:pt x="1467183" y="2223033"/>
                    <a:pt x="1502697" y="2149329"/>
                  </a:cubicBezTo>
                  <a:cubicBezTo>
                    <a:pt x="1516357" y="2053853"/>
                    <a:pt x="1488303" y="2015370"/>
                    <a:pt x="1551873" y="1942131"/>
                  </a:cubicBezTo>
                  <a:cubicBezTo>
                    <a:pt x="1765253" y="1771022"/>
                    <a:pt x="2036454" y="1396151"/>
                    <a:pt x="2036454" y="1016319"/>
                  </a:cubicBezTo>
                  <a:cubicBezTo>
                    <a:pt x="2036454" y="455021"/>
                    <a:pt x="1581432" y="0"/>
                    <a:pt x="102013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B2A7E71-5738-44B8-8C95-AE69F852EEE2}"/>
              </a:ext>
            </a:extLst>
          </p:cNvPr>
          <p:cNvGrpSpPr/>
          <p:nvPr/>
        </p:nvGrpSpPr>
        <p:grpSpPr>
          <a:xfrm>
            <a:off x="10771371" y="3809846"/>
            <a:ext cx="1297951" cy="1343832"/>
            <a:chOff x="4547049" y="1897856"/>
            <a:chExt cx="3071634" cy="3071634"/>
          </a:xfrm>
          <a:effectLst/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8F22443-BC2E-481F-848C-C91988FF254D}"/>
                </a:ext>
              </a:extLst>
            </p:cNvPr>
            <p:cNvSpPr/>
            <p:nvPr/>
          </p:nvSpPr>
          <p:spPr>
            <a:xfrm>
              <a:off x="4547049" y="1897856"/>
              <a:ext cx="3071634" cy="307163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5F2A40E-4190-437D-AC60-CD4CDF3B31A4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0DFE7297-5D2E-4A1E-AF36-A4B43D60EE20}"/>
              </a:ext>
            </a:extLst>
          </p:cNvPr>
          <p:cNvGrpSpPr/>
          <p:nvPr/>
        </p:nvGrpSpPr>
        <p:grpSpPr>
          <a:xfrm>
            <a:off x="2752643" y="5500178"/>
            <a:ext cx="1874192" cy="991657"/>
            <a:chOff x="1786971" y="4942919"/>
            <a:chExt cx="2041538" cy="1037553"/>
          </a:xfrm>
        </p:grpSpPr>
        <p:sp>
          <p:nvSpPr>
            <p:cNvPr id="170" name="Rectangle: Rounded Corners 169">
              <a:extLst>
                <a:ext uri="{FF2B5EF4-FFF2-40B4-BE49-F238E27FC236}">
                  <a16:creationId xmlns:a16="http://schemas.microsoft.com/office/drawing/2014/main" id="{542EA2AA-46CA-4542-867B-4B1CB448291F}"/>
                </a:ext>
              </a:extLst>
            </p:cNvPr>
            <p:cNvSpPr/>
            <p:nvPr/>
          </p:nvSpPr>
          <p:spPr>
            <a:xfrm>
              <a:off x="1886713" y="4942919"/>
              <a:ext cx="1842053" cy="62168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Trapezoid 170">
              <a:extLst>
                <a:ext uri="{FF2B5EF4-FFF2-40B4-BE49-F238E27FC236}">
                  <a16:creationId xmlns:a16="http://schemas.microsoft.com/office/drawing/2014/main" id="{D4CACEE3-B90F-4F91-BDC6-877A07B30437}"/>
                </a:ext>
              </a:extLst>
            </p:cNvPr>
            <p:cNvSpPr/>
            <p:nvPr/>
          </p:nvSpPr>
          <p:spPr>
            <a:xfrm>
              <a:off x="1786971" y="5005087"/>
              <a:ext cx="2041538" cy="972483"/>
            </a:xfrm>
            <a:prstGeom prst="trapezoid">
              <a:avLst>
                <a:gd name="adj" fmla="val 15411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Trapezoid 171">
              <a:extLst>
                <a:ext uri="{FF2B5EF4-FFF2-40B4-BE49-F238E27FC236}">
                  <a16:creationId xmlns:a16="http://schemas.microsoft.com/office/drawing/2014/main" id="{7A91969B-169B-4C9F-A000-5E82C767548C}"/>
                </a:ext>
              </a:extLst>
            </p:cNvPr>
            <p:cNvSpPr/>
            <p:nvPr/>
          </p:nvSpPr>
          <p:spPr>
            <a:xfrm>
              <a:off x="1950379" y="5043805"/>
              <a:ext cx="1714722" cy="187750"/>
            </a:xfrm>
            <a:prstGeom prst="trapezoid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B05ABD50-FAA4-4DC3-8D60-F356E81A32AF}"/>
                </a:ext>
              </a:extLst>
            </p:cNvPr>
            <p:cNvGrpSpPr/>
            <p:nvPr/>
          </p:nvGrpSpPr>
          <p:grpSpPr>
            <a:xfrm>
              <a:off x="2260924" y="5043805"/>
              <a:ext cx="1107473" cy="187751"/>
              <a:chOff x="7962899" y="2433000"/>
              <a:chExt cx="2294160" cy="371747"/>
            </a:xfrm>
          </p:grpSpPr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86FD9438-9622-4C4E-BFA8-0C05525FCFD4}"/>
                  </a:ext>
                </a:extLst>
              </p:cNvPr>
              <p:cNvGrpSpPr/>
              <p:nvPr/>
            </p:nvGrpSpPr>
            <p:grpSpPr>
              <a:xfrm>
                <a:off x="7962899" y="2433000"/>
                <a:ext cx="344267" cy="371747"/>
                <a:chOff x="6383215" y="2833551"/>
                <a:chExt cx="240196" cy="371747"/>
              </a:xfrm>
            </p:grpSpPr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3F8AB41D-920E-42F9-ADC4-C5E4FA92A810}"/>
                    </a:ext>
                  </a:extLst>
                </p:cNvPr>
                <p:cNvSpPr/>
                <p:nvPr/>
              </p:nvSpPr>
              <p:spPr>
                <a:xfrm>
                  <a:off x="6427177" y="2833551"/>
                  <a:ext cx="152272" cy="1030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B6373E23-F5CD-4F0F-AA5B-23DBCE336F76}"/>
                    </a:ext>
                  </a:extLst>
                </p:cNvPr>
                <p:cNvSpPr/>
                <p:nvPr/>
              </p:nvSpPr>
              <p:spPr>
                <a:xfrm>
                  <a:off x="6383215" y="3030414"/>
                  <a:ext cx="240196" cy="174884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Trapezoid 237">
                  <a:extLst>
                    <a:ext uri="{FF2B5EF4-FFF2-40B4-BE49-F238E27FC236}">
                      <a16:creationId xmlns:a16="http://schemas.microsoft.com/office/drawing/2014/main" id="{F598B5F6-B0BA-4533-A3E1-814F76F6C2EA}"/>
                    </a:ext>
                  </a:extLst>
                </p:cNvPr>
                <p:cNvSpPr/>
                <p:nvPr/>
              </p:nvSpPr>
              <p:spPr>
                <a:xfrm>
                  <a:off x="6383215" y="2936632"/>
                  <a:ext cx="240196" cy="93782"/>
                </a:xfrm>
                <a:prstGeom prst="trapezoid">
                  <a:avLst>
                    <a:gd name="adj" fmla="val 74687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B9895C98-0D69-4F95-ABCE-8B972769064A}"/>
                  </a:ext>
                </a:extLst>
              </p:cNvPr>
              <p:cNvGrpSpPr/>
              <p:nvPr/>
            </p:nvGrpSpPr>
            <p:grpSpPr>
              <a:xfrm>
                <a:off x="8933083" y="2433000"/>
                <a:ext cx="344267" cy="371747"/>
                <a:chOff x="6383215" y="2833551"/>
                <a:chExt cx="240196" cy="371747"/>
              </a:xfrm>
            </p:grpSpPr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96EBE5C6-DE8F-44F9-9B6B-8B5ECBD2BD9B}"/>
                    </a:ext>
                  </a:extLst>
                </p:cNvPr>
                <p:cNvSpPr/>
                <p:nvPr/>
              </p:nvSpPr>
              <p:spPr>
                <a:xfrm>
                  <a:off x="6427177" y="2833551"/>
                  <a:ext cx="152272" cy="1030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3D184445-6645-4A77-A9FB-EB687E422469}"/>
                    </a:ext>
                  </a:extLst>
                </p:cNvPr>
                <p:cNvSpPr/>
                <p:nvPr/>
              </p:nvSpPr>
              <p:spPr>
                <a:xfrm>
                  <a:off x="6383215" y="3030414"/>
                  <a:ext cx="240196" cy="174884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Trapezoid 234">
                  <a:extLst>
                    <a:ext uri="{FF2B5EF4-FFF2-40B4-BE49-F238E27FC236}">
                      <a16:creationId xmlns:a16="http://schemas.microsoft.com/office/drawing/2014/main" id="{5A94EBDF-19DB-4165-92F2-1E0F0718FC4C}"/>
                    </a:ext>
                  </a:extLst>
                </p:cNvPr>
                <p:cNvSpPr/>
                <p:nvPr/>
              </p:nvSpPr>
              <p:spPr>
                <a:xfrm>
                  <a:off x="6383215" y="2936632"/>
                  <a:ext cx="240196" cy="93782"/>
                </a:xfrm>
                <a:prstGeom prst="trapezoid">
                  <a:avLst>
                    <a:gd name="adj" fmla="val 67722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FAD918A8-175F-40E7-869A-7618A3014E59}"/>
                  </a:ext>
                </a:extLst>
              </p:cNvPr>
              <p:cNvGrpSpPr/>
              <p:nvPr/>
            </p:nvGrpSpPr>
            <p:grpSpPr>
              <a:xfrm>
                <a:off x="9912792" y="2433000"/>
                <a:ext cx="344267" cy="371747"/>
                <a:chOff x="6383215" y="2833551"/>
                <a:chExt cx="240196" cy="371747"/>
              </a:xfrm>
            </p:grpSpPr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93BFED72-A954-4796-9EA9-FD6A91263F48}"/>
                    </a:ext>
                  </a:extLst>
                </p:cNvPr>
                <p:cNvSpPr/>
                <p:nvPr/>
              </p:nvSpPr>
              <p:spPr>
                <a:xfrm>
                  <a:off x="6427177" y="2833551"/>
                  <a:ext cx="152272" cy="1030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6DB22848-DE6A-434F-96FF-E95C3CD906E1}"/>
                    </a:ext>
                  </a:extLst>
                </p:cNvPr>
                <p:cNvSpPr/>
                <p:nvPr/>
              </p:nvSpPr>
              <p:spPr>
                <a:xfrm>
                  <a:off x="6383215" y="3030414"/>
                  <a:ext cx="240196" cy="174884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Trapezoid 231">
                  <a:extLst>
                    <a:ext uri="{FF2B5EF4-FFF2-40B4-BE49-F238E27FC236}">
                      <a16:creationId xmlns:a16="http://schemas.microsoft.com/office/drawing/2014/main" id="{B5E54CE8-3008-4CB1-824B-F057EC1055BB}"/>
                    </a:ext>
                  </a:extLst>
                </p:cNvPr>
                <p:cNvSpPr/>
                <p:nvPr/>
              </p:nvSpPr>
              <p:spPr>
                <a:xfrm>
                  <a:off x="6383215" y="2936632"/>
                  <a:ext cx="240196" cy="93782"/>
                </a:xfrm>
                <a:prstGeom prst="trapezoid">
                  <a:avLst>
                    <a:gd name="adj" fmla="val 71204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74" name="Trapezoid 173">
              <a:extLst>
                <a:ext uri="{FF2B5EF4-FFF2-40B4-BE49-F238E27FC236}">
                  <a16:creationId xmlns:a16="http://schemas.microsoft.com/office/drawing/2014/main" id="{D71F561F-BB5E-4E08-A62B-93F204E90C6F}"/>
                </a:ext>
              </a:extLst>
            </p:cNvPr>
            <p:cNvSpPr/>
            <p:nvPr/>
          </p:nvSpPr>
          <p:spPr>
            <a:xfrm>
              <a:off x="1842501" y="5231555"/>
              <a:ext cx="527872" cy="746014"/>
            </a:xfrm>
            <a:prstGeom prst="trapezoid">
              <a:avLst>
                <a:gd name="adj" fmla="val 2132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Trapezoid 174">
              <a:extLst>
                <a:ext uri="{FF2B5EF4-FFF2-40B4-BE49-F238E27FC236}">
                  <a16:creationId xmlns:a16="http://schemas.microsoft.com/office/drawing/2014/main" id="{926B953F-E07E-4B44-A2F2-83C58280DC83}"/>
                </a:ext>
              </a:extLst>
            </p:cNvPr>
            <p:cNvSpPr/>
            <p:nvPr/>
          </p:nvSpPr>
          <p:spPr>
            <a:xfrm>
              <a:off x="2313764" y="5231555"/>
              <a:ext cx="527872" cy="746014"/>
            </a:xfrm>
            <a:prstGeom prst="trapezoid">
              <a:avLst>
                <a:gd name="adj" fmla="val 2132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6" name="Trapezoid 175">
              <a:extLst>
                <a:ext uri="{FF2B5EF4-FFF2-40B4-BE49-F238E27FC236}">
                  <a16:creationId xmlns:a16="http://schemas.microsoft.com/office/drawing/2014/main" id="{D73A1ECF-C322-4F51-8A8A-056B6ECA0135}"/>
                </a:ext>
              </a:extLst>
            </p:cNvPr>
            <p:cNvSpPr/>
            <p:nvPr/>
          </p:nvSpPr>
          <p:spPr>
            <a:xfrm>
              <a:off x="2785027" y="5231555"/>
              <a:ext cx="527872" cy="746014"/>
            </a:xfrm>
            <a:prstGeom prst="trapezoid">
              <a:avLst>
                <a:gd name="adj" fmla="val 2132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Trapezoid 176">
              <a:extLst>
                <a:ext uri="{FF2B5EF4-FFF2-40B4-BE49-F238E27FC236}">
                  <a16:creationId xmlns:a16="http://schemas.microsoft.com/office/drawing/2014/main" id="{EEDD94C3-C6F2-430C-83ED-9003CA2F314C}"/>
                </a:ext>
              </a:extLst>
            </p:cNvPr>
            <p:cNvSpPr/>
            <p:nvPr/>
          </p:nvSpPr>
          <p:spPr>
            <a:xfrm>
              <a:off x="3256290" y="5231555"/>
              <a:ext cx="527872" cy="746014"/>
            </a:xfrm>
            <a:prstGeom prst="trapezoid">
              <a:avLst>
                <a:gd name="adj" fmla="val 2132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10263849-62BA-451C-B197-C458827AF1E9}"/>
                </a:ext>
              </a:extLst>
            </p:cNvPr>
            <p:cNvGrpSpPr/>
            <p:nvPr/>
          </p:nvGrpSpPr>
          <p:grpSpPr>
            <a:xfrm>
              <a:off x="1962670" y="5271362"/>
              <a:ext cx="302363" cy="682663"/>
              <a:chOff x="7384246" y="2899703"/>
              <a:chExt cx="626352" cy="1351672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216" name="Rectangle: Rounded Corners 215">
                <a:extLst>
                  <a:ext uri="{FF2B5EF4-FFF2-40B4-BE49-F238E27FC236}">
                    <a16:creationId xmlns:a16="http://schemas.microsoft.com/office/drawing/2014/main" id="{1C3CCF86-B933-4353-9B3A-1DB36D4305ED}"/>
                  </a:ext>
                </a:extLst>
              </p:cNvPr>
              <p:cNvSpPr/>
              <p:nvPr/>
            </p:nvSpPr>
            <p:spPr>
              <a:xfrm>
                <a:off x="7400629" y="2939722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: Rounded Corners 216">
                <a:extLst>
                  <a:ext uri="{FF2B5EF4-FFF2-40B4-BE49-F238E27FC236}">
                    <a16:creationId xmlns:a16="http://schemas.microsoft.com/office/drawing/2014/main" id="{87141F13-5FAA-4FB3-BD57-65B1DCFB0C93}"/>
                  </a:ext>
                </a:extLst>
              </p:cNvPr>
              <p:cNvSpPr/>
              <p:nvPr/>
            </p:nvSpPr>
            <p:spPr>
              <a:xfrm>
                <a:off x="7479712" y="320802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: Rounded Corners 217">
                <a:extLst>
                  <a:ext uri="{FF2B5EF4-FFF2-40B4-BE49-F238E27FC236}">
                    <a16:creationId xmlns:a16="http://schemas.microsoft.com/office/drawing/2014/main" id="{81DFD139-9103-43FD-996F-0C33D81607F8}"/>
                  </a:ext>
                </a:extLst>
              </p:cNvPr>
              <p:cNvSpPr/>
              <p:nvPr/>
            </p:nvSpPr>
            <p:spPr>
              <a:xfrm>
                <a:off x="7589172" y="3070274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: Rounded Corners 218">
                <a:extLst>
                  <a:ext uri="{FF2B5EF4-FFF2-40B4-BE49-F238E27FC236}">
                    <a16:creationId xmlns:a16="http://schemas.microsoft.com/office/drawing/2014/main" id="{29DD79B1-E490-4CE7-872E-5D99A26FB2E2}"/>
                  </a:ext>
                </a:extLst>
              </p:cNvPr>
              <p:cNvSpPr/>
              <p:nvPr/>
            </p:nvSpPr>
            <p:spPr>
              <a:xfrm>
                <a:off x="7771871" y="3360420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: Rounded Corners 219">
                <a:extLst>
                  <a:ext uri="{FF2B5EF4-FFF2-40B4-BE49-F238E27FC236}">
                    <a16:creationId xmlns:a16="http://schemas.microsoft.com/office/drawing/2014/main" id="{C0564815-BC6C-4565-A05B-816A9361D561}"/>
                  </a:ext>
                </a:extLst>
              </p:cNvPr>
              <p:cNvSpPr/>
              <p:nvPr/>
            </p:nvSpPr>
            <p:spPr>
              <a:xfrm>
                <a:off x="7902462" y="320802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: Rounded Corners 220">
                <a:extLst>
                  <a:ext uri="{FF2B5EF4-FFF2-40B4-BE49-F238E27FC236}">
                    <a16:creationId xmlns:a16="http://schemas.microsoft.com/office/drawing/2014/main" id="{1E6B8734-96EA-42CE-9A25-027B730D03B3}"/>
                  </a:ext>
                </a:extLst>
              </p:cNvPr>
              <p:cNvSpPr/>
              <p:nvPr/>
            </p:nvSpPr>
            <p:spPr>
              <a:xfrm>
                <a:off x="7830766" y="3733215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: Rounded Corners 221">
                <a:extLst>
                  <a:ext uri="{FF2B5EF4-FFF2-40B4-BE49-F238E27FC236}">
                    <a16:creationId xmlns:a16="http://schemas.microsoft.com/office/drawing/2014/main" id="{E07C30DC-29B8-49D1-815B-87EF8DAD90A6}"/>
                  </a:ext>
                </a:extLst>
              </p:cNvPr>
              <p:cNvSpPr/>
              <p:nvPr/>
            </p:nvSpPr>
            <p:spPr>
              <a:xfrm>
                <a:off x="7673413" y="357378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: Rounded Corners 222">
                <a:extLst>
                  <a:ext uri="{FF2B5EF4-FFF2-40B4-BE49-F238E27FC236}">
                    <a16:creationId xmlns:a16="http://schemas.microsoft.com/office/drawing/2014/main" id="{DFFAE26A-2273-41E9-B826-3C556F16755D}"/>
                  </a:ext>
                </a:extLst>
              </p:cNvPr>
              <p:cNvSpPr/>
              <p:nvPr/>
            </p:nvSpPr>
            <p:spPr>
              <a:xfrm>
                <a:off x="7548206" y="3756660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: Rounded Corners 223">
                <a:extLst>
                  <a:ext uri="{FF2B5EF4-FFF2-40B4-BE49-F238E27FC236}">
                    <a16:creationId xmlns:a16="http://schemas.microsoft.com/office/drawing/2014/main" id="{F03B1CCC-644F-4515-AE4F-AEB9ED345D42}"/>
                  </a:ext>
                </a:extLst>
              </p:cNvPr>
              <p:cNvSpPr/>
              <p:nvPr/>
            </p:nvSpPr>
            <p:spPr>
              <a:xfrm>
                <a:off x="7384246" y="3865978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: Rounded Corners 224">
                <a:extLst>
                  <a:ext uri="{FF2B5EF4-FFF2-40B4-BE49-F238E27FC236}">
                    <a16:creationId xmlns:a16="http://schemas.microsoft.com/office/drawing/2014/main" id="{7BCF6C98-A966-462D-88A5-DAD346C3ADEB}"/>
                  </a:ext>
                </a:extLst>
              </p:cNvPr>
              <p:cNvSpPr/>
              <p:nvPr/>
            </p:nvSpPr>
            <p:spPr>
              <a:xfrm>
                <a:off x="7830765" y="2899703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: Rounded Corners 225">
                <a:extLst>
                  <a:ext uri="{FF2B5EF4-FFF2-40B4-BE49-F238E27FC236}">
                    <a16:creationId xmlns:a16="http://schemas.microsoft.com/office/drawing/2014/main" id="{DDB596CA-184F-40A2-9566-DF961E600637}"/>
                  </a:ext>
                </a:extLst>
              </p:cNvPr>
              <p:cNvSpPr/>
              <p:nvPr/>
            </p:nvSpPr>
            <p:spPr>
              <a:xfrm>
                <a:off x="7983166" y="3885615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A739D00F-806A-4BB7-8A2F-1DFE0310997B}"/>
                </a:ext>
              </a:extLst>
            </p:cNvPr>
            <p:cNvGrpSpPr/>
            <p:nvPr/>
          </p:nvGrpSpPr>
          <p:grpSpPr>
            <a:xfrm>
              <a:off x="2430707" y="5271362"/>
              <a:ext cx="302363" cy="682663"/>
              <a:chOff x="7384246" y="2899703"/>
              <a:chExt cx="626352" cy="1351672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205" name="Rectangle: Rounded Corners 204">
                <a:extLst>
                  <a:ext uri="{FF2B5EF4-FFF2-40B4-BE49-F238E27FC236}">
                    <a16:creationId xmlns:a16="http://schemas.microsoft.com/office/drawing/2014/main" id="{1452CDC8-7256-4FF3-8FED-628116B53909}"/>
                  </a:ext>
                </a:extLst>
              </p:cNvPr>
              <p:cNvSpPr/>
              <p:nvPr/>
            </p:nvSpPr>
            <p:spPr>
              <a:xfrm>
                <a:off x="7400629" y="2939722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: Rounded Corners 205">
                <a:extLst>
                  <a:ext uri="{FF2B5EF4-FFF2-40B4-BE49-F238E27FC236}">
                    <a16:creationId xmlns:a16="http://schemas.microsoft.com/office/drawing/2014/main" id="{BC5E81AA-5663-4DA9-9089-741502B53958}"/>
                  </a:ext>
                </a:extLst>
              </p:cNvPr>
              <p:cNvSpPr/>
              <p:nvPr/>
            </p:nvSpPr>
            <p:spPr>
              <a:xfrm>
                <a:off x="7479712" y="320802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: Rounded Corners 206">
                <a:extLst>
                  <a:ext uri="{FF2B5EF4-FFF2-40B4-BE49-F238E27FC236}">
                    <a16:creationId xmlns:a16="http://schemas.microsoft.com/office/drawing/2014/main" id="{8DC76A4B-48E7-498C-B613-19DA314AA69A}"/>
                  </a:ext>
                </a:extLst>
              </p:cNvPr>
              <p:cNvSpPr/>
              <p:nvPr/>
            </p:nvSpPr>
            <p:spPr>
              <a:xfrm>
                <a:off x="7589172" y="3070274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: Rounded Corners 207">
                <a:extLst>
                  <a:ext uri="{FF2B5EF4-FFF2-40B4-BE49-F238E27FC236}">
                    <a16:creationId xmlns:a16="http://schemas.microsoft.com/office/drawing/2014/main" id="{C74E88BB-2AD8-434B-B25A-206207DF1CCD}"/>
                  </a:ext>
                </a:extLst>
              </p:cNvPr>
              <p:cNvSpPr/>
              <p:nvPr/>
            </p:nvSpPr>
            <p:spPr>
              <a:xfrm>
                <a:off x="7771871" y="3360420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: Rounded Corners 208">
                <a:extLst>
                  <a:ext uri="{FF2B5EF4-FFF2-40B4-BE49-F238E27FC236}">
                    <a16:creationId xmlns:a16="http://schemas.microsoft.com/office/drawing/2014/main" id="{581F9D7B-C759-4535-A839-2ABC111149AB}"/>
                  </a:ext>
                </a:extLst>
              </p:cNvPr>
              <p:cNvSpPr/>
              <p:nvPr/>
            </p:nvSpPr>
            <p:spPr>
              <a:xfrm>
                <a:off x="7902462" y="320802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: Rounded Corners 209">
                <a:extLst>
                  <a:ext uri="{FF2B5EF4-FFF2-40B4-BE49-F238E27FC236}">
                    <a16:creationId xmlns:a16="http://schemas.microsoft.com/office/drawing/2014/main" id="{99965AFF-E5B1-498B-85E2-5B4EEC535799}"/>
                  </a:ext>
                </a:extLst>
              </p:cNvPr>
              <p:cNvSpPr/>
              <p:nvPr/>
            </p:nvSpPr>
            <p:spPr>
              <a:xfrm>
                <a:off x="7830766" y="3733215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: Rounded Corners 210">
                <a:extLst>
                  <a:ext uri="{FF2B5EF4-FFF2-40B4-BE49-F238E27FC236}">
                    <a16:creationId xmlns:a16="http://schemas.microsoft.com/office/drawing/2014/main" id="{4708C725-A8B0-4EDB-8101-C8AEF888CA11}"/>
                  </a:ext>
                </a:extLst>
              </p:cNvPr>
              <p:cNvSpPr/>
              <p:nvPr/>
            </p:nvSpPr>
            <p:spPr>
              <a:xfrm>
                <a:off x="7673413" y="357378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: Rounded Corners 211">
                <a:extLst>
                  <a:ext uri="{FF2B5EF4-FFF2-40B4-BE49-F238E27FC236}">
                    <a16:creationId xmlns:a16="http://schemas.microsoft.com/office/drawing/2014/main" id="{0014FCF2-64F3-4347-99CD-10D4874CB1C6}"/>
                  </a:ext>
                </a:extLst>
              </p:cNvPr>
              <p:cNvSpPr/>
              <p:nvPr/>
            </p:nvSpPr>
            <p:spPr>
              <a:xfrm>
                <a:off x="7548206" y="3756660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: Rounded Corners 212">
                <a:extLst>
                  <a:ext uri="{FF2B5EF4-FFF2-40B4-BE49-F238E27FC236}">
                    <a16:creationId xmlns:a16="http://schemas.microsoft.com/office/drawing/2014/main" id="{427272FB-D869-4B2F-BE88-D85A2175569F}"/>
                  </a:ext>
                </a:extLst>
              </p:cNvPr>
              <p:cNvSpPr/>
              <p:nvPr/>
            </p:nvSpPr>
            <p:spPr>
              <a:xfrm>
                <a:off x="7384246" y="3865978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: Rounded Corners 213">
                <a:extLst>
                  <a:ext uri="{FF2B5EF4-FFF2-40B4-BE49-F238E27FC236}">
                    <a16:creationId xmlns:a16="http://schemas.microsoft.com/office/drawing/2014/main" id="{1B17C44F-98D1-4AC8-8120-2C369056386F}"/>
                  </a:ext>
                </a:extLst>
              </p:cNvPr>
              <p:cNvSpPr/>
              <p:nvPr/>
            </p:nvSpPr>
            <p:spPr>
              <a:xfrm>
                <a:off x="7830765" y="2899703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: Rounded Corners 214">
                <a:extLst>
                  <a:ext uri="{FF2B5EF4-FFF2-40B4-BE49-F238E27FC236}">
                    <a16:creationId xmlns:a16="http://schemas.microsoft.com/office/drawing/2014/main" id="{10C4F26E-FC0C-4D71-A43D-DB65E27F3EC6}"/>
                  </a:ext>
                </a:extLst>
              </p:cNvPr>
              <p:cNvSpPr/>
              <p:nvPr/>
            </p:nvSpPr>
            <p:spPr>
              <a:xfrm>
                <a:off x="7983166" y="3885615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795CDE37-3FBD-418F-9733-EB19520F4D28}"/>
                </a:ext>
              </a:extLst>
            </p:cNvPr>
            <p:cNvGrpSpPr/>
            <p:nvPr/>
          </p:nvGrpSpPr>
          <p:grpSpPr>
            <a:xfrm>
              <a:off x="2898745" y="5271362"/>
              <a:ext cx="302363" cy="682663"/>
              <a:chOff x="7384246" y="2899703"/>
              <a:chExt cx="626352" cy="1351672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194" name="Rectangle: Rounded Corners 193">
                <a:extLst>
                  <a:ext uri="{FF2B5EF4-FFF2-40B4-BE49-F238E27FC236}">
                    <a16:creationId xmlns:a16="http://schemas.microsoft.com/office/drawing/2014/main" id="{B0B55251-2755-45E1-BF60-CED61EF0A96A}"/>
                  </a:ext>
                </a:extLst>
              </p:cNvPr>
              <p:cNvSpPr/>
              <p:nvPr/>
            </p:nvSpPr>
            <p:spPr>
              <a:xfrm>
                <a:off x="7400629" y="2939722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: Rounded Corners 194">
                <a:extLst>
                  <a:ext uri="{FF2B5EF4-FFF2-40B4-BE49-F238E27FC236}">
                    <a16:creationId xmlns:a16="http://schemas.microsoft.com/office/drawing/2014/main" id="{C4BD85E7-71FA-4639-ADC4-DEC534FBAE4E}"/>
                  </a:ext>
                </a:extLst>
              </p:cNvPr>
              <p:cNvSpPr/>
              <p:nvPr/>
            </p:nvSpPr>
            <p:spPr>
              <a:xfrm>
                <a:off x="7479712" y="320802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: Rounded Corners 195">
                <a:extLst>
                  <a:ext uri="{FF2B5EF4-FFF2-40B4-BE49-F238E27FC236}">
                    <a16:creationId xmlns:a16="http://schemas.microsoft.com/office/drawing/2014/main" id="{F734DBF5-03CF-4F1E-A840-2ED796BBEE13}"/>
                  </a:ext>
                </a:extLst>
              </p:cNvPr>
              <p:cNvSpPr/>
              <p:nvPr/>
            </p:nvSpPr>
            <p:spPr>
              <a:xfrm>
                <a:off x="7589172" y="3070274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: Rounded Corners 196">
                <a:extLst>
                  <a:ext uri="{FF2B5EF4-FFF2-40B4-BE49-F238E27FC236}">
                    <a16:creationId xmlns:a16="http://schemas.microsoft.com/office/drawing/2014/main" id="{819B77A2-DFA0-4E71-BCD0-881DF33D51A4}"/>
                  </a:ext>
                </a:extLst>
              </p:cNvPr>
              <p:cNvSpPr/>
              <p:nvPr/>
            </p:nvSpPr>
            <p:spPr>
              <a:xfrm>
                <a:off x="7771871" y="3360420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: Rounded Corners 197">
                <a:extLst>
                  <a:ext uri="{FF2B5EF4-FFF2-40B4-BE49-F238E27FC236}">
                    <a16:creationId xmlns:a16="http://schemas.microsoft.com/office/drawing/2014/main" id="{0129183D-51EB-4B5B-A106-2120213FDF06}"/>
                  </a:ext>
                </a:extLst>
              </p:cNvPr>
              <p:cNvSpPr/>
              <p:nvPr/>
            </p:nvSpPr>
            <p:spPr>
              <a:xfrm>
                <a:off x="7902462" y="320802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: Rounded Corners 198">
                <a:extLst>
                  <a:ext uri="{FF2B5EF4-FFF2-40B4-BE49-F238E27FC236}">
                    <a16:creationId xmlns:a16="http://schemas.microsoft.com/office/drawing/2014/main" id="{1E4B72F1-462E-4E33-A05B-B2E233933E3B}"/>
                  </a:ext>
                </a:extLst>
              </p:cNvPr>
              <p:cNvSpPr/>
              <p:nvPr/>
            </p:nvSpPr>
            <p:spPr>
              <a:xfrm>
                <a:off x="7830766" y="3733215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: Rounded Corners 199">
                <a:extLst>
                  <a:ext uri="{FF2B5EF4-FFF2-40B4-BE49-F238E27FC236}">
                    <a16:creationId xmlns:a16="http://schemas.microsoft.com/office/drawing/2014/main" id="{4E4D23D5-B4A7-4958-8C67-5AD58C8D8ED0}"/>
                  </a:ext>
                </a:extLst>
              </p:cNvPr>
              <p:cNvSpPr/>
              <p:nvPr/>
            </p:nvSpPr>
            <p:spPr>
              <a:xfrm>
                <a:off x="7673413" y="357378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: Rounded Corners 200">
                <a:extLst>
                  <a:ext uri="{FF2B5EF4-FFF2-40B4-BE49-F238E27FC236}">
                    <a16:creationId xmlns:a16="http://schemas.microsoft.com/office/drawing/2014/main" id="{347D933A-BDB5-4645-9BBC-CCC53170E1E6}"/>
                  </a:ext>
                </a:extLst>
              </p:cNvPr>
              <p:cNvSpPr/>
              <p:nvPr/>
            </p:nvSpPr>
            <p:spPr>
              <a:xfrm>
                <a:off x="7548206" y="3756660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: Rounded Corners 201">
                <a:extLst>
                  <a:ext uri="{FF2B5EF4-FFF2-40B4-BE49-F238E27FC236}">
                    <a16:creationId xmlns:a16="http://schemas.microsoft.com/office/drawing/2014/main" id="{1E91E59F-A2A6-4689-8835-8529250C6087}"/>
                  </a:ext>
                </a:extLst>
              </p:cNvPr>
              <p:cNvSpPr/>
              <p:nvPr/>
            </p:nvSpPr>
            <p:spPr>
              <a:xfrm>
                <a:off x="7384246" y="3865978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: Rounded Corners 202">
                <a:extLst>
                  <a:ext uri="{FF2B5EF4-FFF2-40B4-BE49-F238E27FC236}">
                    <a16:creationId xmlns:a16="http://schemas.microsoft.com/office/drawing/2014/main" id="{9029F5D9-8869-4528-BA56-D6330F118906}"/>
                  </a:ext>
                </a:extLst>
              </p:cNvPr>
              <p:cNvSpPr/>
              <p:nvPr/>
            </p:nvSpPr>
            <p:spPr>
              <a:xfrm>
                <a:off x="7830765" y="2899703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: Rounded Corners 203">
                <a:extLst>
                  <a:ext uri="{FF2B5EF4-FFF2-40B4-BE49-F238E27FC236}">
                    <a16:creationId xmlns:a16="http://schemas.microsoft.com/office/drawing/2014/main" id="{E1D524B3-9CE4-4E06-BF06-EDFB751E86E3}"/>
                  </a:ext>
                </a:extLst>
              </p:cNvPr>
              <p:cNvSpPr/>
              <p:nvPr/>
            </p:nvSpPr>
            <p:spPr>
              <a:xfrm>
                <a:off x="7983166" y="3885615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12D0751E-48A5-4D26-8896-4EB7C15FEE9B}"/>
                </a:ext>
              </a:extLst>
            </p:cNvPr>
            <p:cNvGrpSpPr/>
            <p:nvPr/>
          </p:nvGrpSpPr>
          <p:grpSpPr>
            <a:xfrm>
              <a:off x="3366783" y="5271362"/>
              <a:ext cx="302363" cy="682663"/>
              <a:chOff x="7384246" y="2899703"/>
              <a:chExt cx="626352" cy="1351672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183" name="Rectangle: Rounded Corners 182">
                <a:extLst>
                  <a:ext uri="{FF2B5EF4-FFF2-40B4-BE49-F238E27FC236}">
                    <a16:creationId xmlns:a16="http://schemas.microsoft.com/office/drawing/2014/main" id="{0CE97A67-E510-43E1-9065-73B309F363B2}"/>
                  </a:ext>
                </a:extLst>
              </p:cNvPr>
              <p:cNvSpPr/>
              <p:nvPr/>
            </p:nvSpPr>
            <p:spPr>
              <a:xfrm>
                <a:off x="7400629" y="2939722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: Rounded Corners 183">
                <a:extLst>
                  <a:ext uri="{FF2B5EF4-FFF2-40B4-BE49-F238E27FC236}">
                    <a16:creationId xmlns:a16="http://schemas.microsoft.com/office/drawing/2014/main" id="{D05D845F-EC26-43B5-83C8-05AA7E02D077}"/>
                  </a:ext>
                </a:extLst>
              </p:cNvPr>
              <p:cNvSpPr/>
              <p:nvPr/>
            </p:nvSpPr>
            <p:spPr>
              <a:xfrm>
                <a:off x="7479712" y="320802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: Rounded Corners 184">
                <a:extLst>
                  <a:ext uri="{FF2B5EF4-FFF2-40B4-BE49-F238E27FC236}">
                    <a16:creationId xmlns:a16="http://schemas.microsoft.com/office/drawing/2014/main" id="{716D805E-88CA-4423-9482-CAF413AA40A5}"/>
                  </a:ext>
                </a:extLst>
              </p:cNvPr>
              <p:cNvSpPr/>
              <p:nvPr/>
            </p:nvSpPr>
            <p:spPr>
              <a:xfrm>
                <a:off x="7589172" y="3070274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: Rounded Corners 185">
                <a:extLst>
                  <a:ext uri="{FF2B5EF4-FFF2-40B4-BE49-F238E27FC236}">
                    <a16:creationId xmlns:a16="http://schemas.microsoft.com/office/drawing/2014/main" id="{DBC13362-F944-4171-801C-366C3F5A5EEA}"/>
                  </a:ext>
                </a:extLst>
              </p:cNvPr>
              <p:cNvSpPr/>
              <p:nvPr/>
            </p:nvSpPr>
            <p:spPr>
              <a:xfrm>
                <a:off x="7771871" y="3360420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: Rounded Corners 186">
                <a:extLst>
                  <a:ext uri="{FF2B5EF4-FFF2-40B4-BE49-F238E27FC236}">
                    <a16:creationId xmlns:a16="http://schemas.microsoft.com/office/drawing/2014/main" id="{4F66B606-A82B-4BD3-A624-3B73E4B2FF55}"/>
                  </a:ext>
                </a:extLst>
              </p:cNvPr>
              <p:cNvSpPr/>
              <p:nvPr/>
            </p:nvSpPr>
            <p:spPr>
              <a:xfrm>
                <a:off x="7902462" y="320802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: Rounded Corners 187">
                <a:extLst>
                  <a:ext uri="{FF2B5EF4-FFF2-40B4-BE49-F238E27FC236}">
                    <a16:creationId xmlns:a16="http://schemas.microsoft.com/office/drawing/2014/main" id="{3BEFD1C3-6970-4F5D-AC99-B87C07A11B1D}"/>
                  </a:ext>
                </a:extLst>
              </p:cNvPr>
              <p:cNvSpPr/>
              <p:nvPr/>
            </p:nvSpPr>
            <p:spPr>
              <a:xfrm>
                <a:off x="7830766" y="3733215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: Rounded Corners 188">
                <a:extLst>
                  <a:ext uri="{FF2B5EF4-FFF2-40B4-BE49-F238E27FC236}">
                    <a16:creationId xmlns:a16="http://schemas.microsoft.com/office/drawing/2014/main" id="{A9F7D3E2-7B87-4B44-864D-C1943A2E6A55}"/>
                  </a:ext>
                </a:extLst>
              </p:cNvPr>
              <p:cNvSpPr/>
              <p:nvPr/>
            </p:nvSpPr>
            <p:spPr>
              <a:xfrm>
                <a:off x="7673413" y="357378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: Rounded Corners 189">
                <a:extLst>
                  <a:ext uri="{FF2B5EF4-FFF2-40B4-BE49-F238E27FC236}">
                    <a16:creationId xmlns:a16="http://schemas.microsoft.com/office/drawing/2014/main" id="{C25A9BF3-0A32-4742-BE9A-F77C9AFEFA3A}"/>
                  </a:ext>
                </a:extLst>
              </p:cNvPr>
              <p:cNvSpPr/>
              <p:nvPr/>
            </p:nvSpPr>
            <p:spPr>
              <a:xfrm>
                <a:off x="7548206" y="3756660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: Rounded Corners 190">
                <a:extLst>
                  <a:ext uri="{FF2B5EF4-FFF2-40B4-BE49-F238E27FC236}">
                    <a16:creationId xmlns:a16="http://schemas.microsoft.com/office/drawing/2014/main" id="{E77F2A87-AE22-481A-A853-243B8DA7D6C8}"/>
                  </a:ext>
                </a:extLst>
              </p:cNvPr>
              <p:cNvSpPr/>
              <p:nvPr/>
            </p:nvSpPr>
            <p:spPr>
              <a:xfrm>
                <a:off x="7384246" y="3865978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: Rounded Corners 191">
                <a:extLst>
                  <a:ext uri="{FF2B5EF4-FFF2-40B4-BE49-F238E27FC236}">
                    <a16:creationId xmlns:a16="http://schemas.microsoft.com/office/drawing/2014/main" id="{6FDC3D30-5BA1-4BE7-BFC0-A55999B69580}"/>
                  </a:ext>
                </a:extLst>
              </p:cNvPr>
              <p:cNvSpPr/>
              <p:nvPr/>
            </p:nvSpPr>
            <p:spPr>
              <a:xfrm>
                <a:off x="7830765" y="2899703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: Rounded Corners 192">
                <a:extLst>
                  <a:ext uri="{FF2B5EF4-FFF2-40B4-BE49-F238E27FC236}">
                    <a16:creationId xmlns:a16="http://schemas.microsoft.com/office/drawing/2014/main" id="{112E3405-B4AA-4531-BCBA-8323FCD79172}"/>
                  </a:ext>
                </a:extLst>
              </p:cNvPr>
              <p:cNvSpPr/>
              <p:nvPr/>
            </p:nvSpPr>
            <p:spPr>
              <a:xfrm>
                <a:off x="7983166" y="3885615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82" name="Graphic 181">
              <a:extLst>
                <a:ext uri="{FF2B5EF4-FFF2-40B4-BE49-F238E27FC236}">
                  <a16:creationId xmlns:a16="http://schemas.microsoft.com/office/drawing/2014/main" id="{9F8183D3-839A-4097-B592-2553D3685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43781" y="5671824"/>
              <a:ext cx="1940381" cy="308648"/>
            </a:xfrm>
            <a:prstGeom prst="rect">
              <a:avLst/>
            </a:prstGeom>
          </p:spPr>
        </p:pic>
      </p:grpSp>
      <p:sp>
        <p:nvSpPr>
          <p:cNvPr id="239" name="Freeform: Shape 238">
            <a:extLst>
              <a:ext uri="{FF2B5EF4-FFF2-40B4-BE49-F238E27FC236}">
                <a16:creationId xmlns:a16="http://schemas.microsoft.com/office/drawing/2014/main" id="{60A7BAFE-4515-426B-B889-AB845EEA69F9}"/>
              </a:ext>
            </a:extLst>
          </p:cNvPr>
          <p:cNvSpPr/>
          <p:nvPr/>
        </p:nvSpPr>
        <p:spPr>
          <a:xfrm flipH="1">
            <a:off x="11080115" y="2716861"/>
            <a:ext cx="611627" cy="925814"/>
          </a:xfrm>
          <a:custGeom>
            <a:avLst/>
            <a:gdLst>
              <a:gd name="connsiteX0" fmla="*/ 501893 w 892078"/>
              <a:gd name="connsiteY0" fmla="*/ 0 h 1332338"/>
              <a:gd name="connsiteX1" fmla="*/ 498205 w 892078"/>
              <a:gd name="connsiteY1" fmla="*/ 53000 h 1332338"/>
              <a:gd name="connsiteX2" fmla="*/ 456830 w 892078"/>
              <a:gd name="connsiteY2" fmla="*/ 120945 h 1332338"/>
              <a:gd name="connsiteX3" fmla="*/ 387912 w 892078"/>
              <a:gd name="connsiteY3" fmla="*/ 218109 h 1332338"/>
              <a:gd name="connsiteX4" fmla="*/ 391667 w 892078"/>
              <a:gd name="connsiteY4" fmla="*/ 334412 h 1332338"/>
              <a:gd name="connsiteX5" fmla="*/ 407219 w 892078"/>
              <a:gd name="connsiteY5" fmla="*/ 351214 h 1332338"/>
              <a:gd name="connsiteX6" fmla="*/ 413637 w 892078"/>
              <a:gd name="connsiteY6" fmla="*/ 474030 h 1332338"/>
              <a:gd name="connsiteX7" fmla="*/ 416812 w 892078"/>
              <a:gd name="connsiteY7" fmla="*/ 504492 h 1332338"/>
              <a:gd name="connsiteX8" fmla="*/ 402754 w 892078"/>
              <a:gd name="connsiteY8" fmla="*/ 505610 h 1332338"/>
              <a:gd name="connsiteX9" fmla="*/ 369924 w 892078"/>
              <a:gd name="connsiteY9" fmla="*/ 475906 h 1332338"/>
              <a:gd name="connsiteX10" fmla="*/ 126043 w 892078"/>
              <a:gd name="connsiteY10" fmla="*/ 282053 h 1332338"/>
              <a:gd name="connsiteX11" fmla="*/ 204209 w 892078"/>
              <a:gd name="connsiteY11" fmla="*/ 408681 h 1332338"/>
              <a:gd name="connsiteX12" fmla="*/ 344910 w 892078"/>
              <a:gd name="connsiteY12" fmla="*/ 500918 h 1332338"/>
              <a:gd name="connsiteX13" fmla="*/ 418387 w 892078"/>
              <a:gd name="connsiteY13" fmla="*/ 565015 h 1332338"/>
              <a:gd name="connsiteX14" fmla="*/ 404318 w 892078"/>
              <a:gd name="connsiteY14" fmla="*/ 841726 h 1332338"/>
              <a:gd name="connsiteX15" fmla="*/ 354290 w 892078"/>
              <a:gd name="connsiteY15" fmla="*/ 830783 h 1332338"/>
              <a:gd name="connsiteX16" fmla="*/ 353526 w 892078"/>
              <a:gd name="connsiteY16" fmla="*/ 831058 h 1332338"/>
              <a:gd name="connsiteX17" fmla="*/ 350580 w 892078"/>
              <a:gd name="connsiteY17" fmla="*/ 827584 h 1332338"/>
              <a:gd name="connsiteX18" fmla="*/ 347061 w 892078"/>
              <a:gd name="connsiteY18" fmla="*/ 800105 h 1332338"/>
              <a:gd name="connsiteX19" fmla="*/ 281402 w 892078"/>
              <a:gd name="connsiteY19" fmla="*/ 603126 h 1332338"/>
              <a:gd name="connsiteX20" fmla="*/ 0 w 892078"/>
              <a:gd name="connsiteY20" fmla="*/ 531211 h 1332338"/>
              <a:gd name="connsiteX21" fmla="*/ 87546 w 892078"/>
              <a:gd name="connsiteY21" fmla="*/ 639081 h 1332338"/>
              <a:gd name="connsiteX22" fmla="*/ 156335 w 892078"/>
              <a:gd name="connsiteY22" fmla="*/ 770401 h 1332338"/>
              <a:gd name="connsiteX23" fmla="*/ 309542 w 892078"/>
              <a:gd name="connsiteY23" fmla="*/ 829808 h 1332338"/>
              <a:gd name="connsiteX24" fmla="*/ 340979 w 892078"/>
              <a:gd name="connsiteY24" fmla="*/ 837942 h 1332338"/>
              <a:gd name="connsiteX25" fmla="*/ 348283 w 892078"/>
              <a:gd name="connsiteY25" fmla="*/ 838787 h 1332338"/>
              <a:gd name="connsiteX26" fmla="*/ 348036 w 892078"/>
              <a:gd name="connsiteY26" fmla="*/ 840162 h 1332338"/>
              <a:gd name="connsiteX27" fmla="*/ 405880 w 892078"/>
              <a:gd name="connsiteY27" fmla="*/ 949596 h 1332338"/>
              <a:gd name="connsiteX28" fmla="*/ 392717 w 892078"/>
              <a:gd name="connsiteY28" fmla="*/ 1332338 h 1332338"/>
              <a:gd name="connsiteX29" fmla="*/ 473368 w 892078"/>
              <a:gd name="connsiteY29" fmla="*/ 1332338 h 1332338"/>
              <a:gd name="connsiteX30" fmla="*/ 463724 w 892078"/>
              <a:gd name="connsiteY30" fmla="*/ 999622 h 1332338"/>
              <a:gd name="connsiteX31" fmla="*/ 476231 w 892078"/>
              <a:gd name="connsiteY31" fmla="*/ 908949 h 1332338"/>
              <a:gd name="connsiteX32" fmla="*/ 523131 w 892078"/>
              <a:gd name="connsiteY32" fmla="*/ 880809 h 1332338"/>
              <a:gd name="connsiteX33" fmla="*/ 827981 w 892078"/>
              <a:gd name="connsiteY33" fmla="*/ 722913 h 1332338"/>
              <a:gd name="connsiteX34" fmla="*/ 892078 w 892078"/>
              <a:gd name="connsiteY34" fmla="*/ 391486 h 1332338"/>
              <a:gd name="connsiteX35" fmla="*/ 671648 w 892078"/>
              <a:gd name="connsiteY35" fmla="*/ 560326 h 1332338"/>
              <a:gd name="connsiteX36" fmla="*/ 535636 w 892078"/>
              <a:gd name="connsiteY36" fmla="*/ 646309 h 1332338"/>
              <a:gd name="connsiteX37" fmla="*/ 480920 w 892078"/>
              <a:gd name="connsiteY37" fmla="*/ 830783 h 1332338"/>
              <a:gd name="connsiteX38" fmla="*/ 448091 w 892078"/>
              <a:gd name="connsiteY38" fmla="*/ 882373 h 1332338"/>
              <a:gd name="connsiteX39" fmla="*/ 448091 w 892078"/>
              <a:gd name="connsiteY39" fmla="*/ 608790 h 1332338"/>
              <a:gd name="connsiteX40" fmla="*/ 513752 w 892078"/>
              <a:gd name="connsiteY40" fmla="*/ 546257 h 1332338"/>
              <a:gd name="connsiteX41" fmla="*/ 582537 w 892078"/>
              <a:gd name="connsiteY41" fmla="*/ 540003 h 1332338"/>
              <a:gd name="connsiteX42" fmla="*/ 748253 w 892078"/>
              <a:gd name="connsiteY42" fmla="*/ 207012 h 1332338"/>
              <a:gd name="connsiteX43" fmla="*/ 596608 w 892078"/>
              <a:gd name="connsiteY43" fmla="*/ 313318 h 1332338"/>
              <a:gd name="connsiteX44" fmla="*/ 451217 w 892078"/>
              <a:gd name="connsiteY44" fmla="*/ 482159 h 1332338"/>
              <a:gd name="connsiteX45" fmla="*/ 445183 w 892078"/>
              <a:gd name="connsiteY45" fmla="*/ 497255 h 1332338"/>
              <a:gd name="connsiteX46" fmla="*/ 439086 w 892078"/>
              <a:gd name="connsiteY46" fmla="*/ 500090 h 1332338"/>
              <a:gd name="connsiteX47" fmla="*/ 435706 w 892078"/>
              <a:gd name="connsiteY47" fmla="*/ 482384 h 1332338"/>
              <a:gd name="connsiteX48" fmla="*/ 420305 w 892078"/>
              <a:gd name="connsiteY48" fmla="*/ 370688 h 1332338"/>
              <a:gd name="connsiteX49" fmla="*/ 426244 w 892078"/>
              <a:gd name="connsiteY49" fmla="*/ 360755 h 1332338"/>
              <a:gd name="connsiteX50" fmla="*/ 485748 w 892078"/>
              <a:gd name="connsiteY50" fmla="*/ 335852 h 1332338"/>
              <a:gd name="connsiteX51" fmla="*/ 556629 w 892078"/>
              <a:gd name="connsiteY51" fmla="*/ 224791 h 1332338"/>
              <a:gd name="connsiteX52" fmla="*/ 533558 w 892078"/>
              <a:gd name="connsiteY52" fmla="*/ 68029 h 1332338"/>
              <a:gd name="connsiteX53" fmla="*/ 501893 w 892078"/>
              <a:gd name="connsiteY53" fmla="*/ 0 h 133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92078" h="1332338">
                <a:moveTo>
                  <a:pt x="501893" y="0"/>
                </a:moveTo>
                <a:cubicBezTo>
                  <a:pt x="505496" y="20041"/>
                  <a:pt x="503339" y="36518"/>
                  <a:pt x="498205" y="53000"/>
                </a:cubicBezTo>
                <a:cubicBezTo>
                  <a:pt x="489909" y="79014"/>
                  <a:pt x="474662" y="101069"/>
                  <a:pt x="456830" y="120945"/>
                </a:cubicBezTo>
                <a:cubicBezTo>
                  <a:pt x="430082" y="150759"/>
                  <a:pt x="404129" y="181166"/>
                  <a:pt x="387912" y="218109"/>
                </a:cubicBezTo>
                <a:cubicBezTo>
                  <a:pt x="370904" y="257435"/>
                  <a:pt x="367592" y="296342"/>
                  <a:pt x="391667" y="334412"/>
                </a:cubicBezTo>
                <a:cubicBezTo>
                  <a:pt x="396044" y="341153"/>
                  <a:pt x="402085" y="346893"/>
                  <a:pt x="407219" y="351214"/>
                </a:cubicBezTo>
                <a:cubicBezTo>
                  <a:pt x="406074" y="380095"/>
                  <a:pt x="409823" y="433373"/>
                  <a:pt x="413637" y="474030"/>
                </a:cubicBezTo>
                <a:lnTo>
                  <a:pt x="416812" y="504492"/>
                </a:lnTo>
                <a:lnTo>
                  <a:pt x="402754" y="505610"/>
                </a:lnTo>
                <a:cubicBezTo>
                  <a:pt x="393375" y="507174"/>
                  <a:pt x="371487" y="502482"/>
                  <a:pt x="369924" y="475906"/>
                </a:cubicBezTo>
                <a:cubicBezTo>
                  <a:pt x="358979" y="328953"/>
                  <a:pt x="269870" y="258602"/>
                  <a:pt x="126043" y="282053"/>
                </a:cubicBezTo>
                <a:cubicBezTo>
                  <a:pt x="168253" y="316446"/>
                  <a:pt x="180759" y="364908"/>
                  <a:pt x="204209" y="408681"/>
                </a:cubicBezTo>
                <a:cubicBezTo>
                  <a:pt x="232351" y="463399"/>
                  <a:pt x="265180" y="511863"/>
                  <a:pt x="344910" y="500918"/>
                </a:cubicBezTo>
                <a:cubicBezTo>
                  <a:pt x="371487" y="496228"/>
                  <a:pt x="423077" y="507174"/>
                  <a:pt x="418387" y="565015"/>
                </a:cubicBezTo>
                <a:cubicBezTo>
                  <a:pt x="412133" y="655690"/>
                  <a:pt x="409008" y="747925"/>
                  <a:pt x="404318" y="841726"/>
                </a:cubicBezTo>
                <a:cubicBezTo>
                  <a:pt x="387119" y="838598"/>
                  <a:pt x="371487" y="833909"/>
                  <a:pt x="354290" y="830783"/>
                </a:cubicBezTo>
                <a:lnTo>
                  <a:pt x="353526" y="831058"/>
                </a:lnTo>
                <a:lnTo>
                  <a:pt x="350580" y="827584"/>
                </a:lnTo>
                <a:cubicBezTo>
                  <a:pt x="345889" y="820623"/>
                  <a:pt x="344717" y="813002"/>
                  <a:pt x="347061" y="800105"/>
                </a:cubicBezTo>
                <a:cubicBezTo>
                  <a:pt x="362694" y="723500"/>
                  <a:pt x="339244" y="656278"/>
                  <a:pt x="281402" y="603126"/>
                </a:cubicBezTo>
                <a:cubicBezTo>
                  <a:pt x="218869" y="545282"/>
                  <a:pt x="87546" y="512451"/>
                  <a:pt x="0" y="531211"/>
                </a:cubicBezTo>
                <a:cubicBezTo>
                  <a:pt x="43773" y="554661"/>
                  <a:pt x="68787" y="595308"/>
                  <a:pt x="87546" y="639081"/>
                </a:cubicBezTo>
                <a:cubicBezTo>
                  <a:pt x="106307" y="684418"/>
                  <a:pt x="123503" y="731318"/>
                  <a:pt x="156335" y="770401"/>
                </a:cubicBezTo>
                <a:cubicBezTo>
                  <a:pt x="196980" y="818865"/>
                  <a:pt x="240755" y="856384"/>
                  <a:pt x="309542" y="829808"/>
                </a:cubicBezTo>
                <a:cubicBezTo>
                  <a:pt x="322440" y="823945"/>
                  <a:pt x="330940" y="833912"/>
                  <a:pt x="340979" y="837942"/>
                </a:cubicBezTo>
                <a:lnTo>
                  <a:pt x="348283" y="838787"/>
                </a:lnTo>
                <a:lnTo>
                  <a:pt x="348036" y="840162"/>
                </a:lnTo>
                <a:cubicBezTo>
                  <a:pt x="404318" y="857359"/>
                  <a:pt x="409008" y="898006"/>
                  <a:pt x="405880" y="949596"/>
                </a:cubicBezTo>
                <a:lnTo>
                  <a:pt x="392717" y="1332338"/>
                </a:lnTo>
                <a:lnTo>
                  <a:pt x="473368" y="1332338"/>
                </a:lnTo>
                <a:lnTo>
                  <a:pt x="463724" y="999622"/>
                </a:lnTo>
                <a:cubicBezTo>
                  <a:pt x="463724" y="968357"/>
                  <a:pt x="463724" y="938653"/>
                  <a:pt x="476231" y="908949"/>
                </a:cubicBezTo>
                <a:cubicBezTo>
                  <a:pt x="485610" y="887063"/>
                  <a:pt x="490302" y="874556"/>
                  <a:pt x="523131" y="880809"/>
                </a:cubicBezTo>
                <a:cubicBezTo>
                  <a:pt x="652888" y="904260"/>
                  <a:pt x="767011" y="840162"/>
                  <a:pt x="827981" y="722913"/>
                </a:cubicBezTo>
                <a:cubicBezTo>
                  <a:pt x="878009" y="624423"/>
                  <a:pt x="884261" y="516553"/>
                  <a:pt x="892078" y="391486"/>
                </a:cubicBezTo>
                <a:cubicBezTo>
                  <a:pt x="840488" y="494664"/>
                  <a:pt x="756068" y="525932"/>
                  <a:pt x="671648" y="560326"/>
                </a:cubicBezTo>
                <a:cubicBezTo>
                  <a:pt x="621620" y="580648"/>
                  <a:pt x="573158" y="607226"/>
                  <a:pt x="535636" y="646309"/>
                </a:cubicBezTo>
                <a:cubicBezTo>
                  <a:pt x="485610" y="697899"/>
                  <a:pt x="448091" y="754179"/>
                  <a:pt x="480920" y="830783"/>
                </a:cubicBezTo>
                <a:cubicBezTo>
                  <a:pt x="488738" y="849542"/>
                  <a:pt x="477793" y="868302"/>
                  <a:pt x="448091" y="882373"/>
                </a:cubicBezTo>
                <a:cubicBezTo>
                  <a:pt x="448091" y="787008"/>
                  <a:pt x="448091" y="697899"/>
                  <a:pt x="448091" y="608790"/>
                </a:cubicBezTo>
                <a:cubicBezTo>
                  <a:pt x="448091" y="565015"/>
                  <a:pt x="455908" y="533749"/>
                  <a:pt x="513752" y="546257"/>
                </a:cubicBezTo>
                <a:cubicBezTo>
                  <a:pt x="535636" y="550946"/>
                  <a:pt x="559087" y="546257"/>
                  <a:pt x="582537" y="540003"/>
                </a:cubicBezTo>
                <a:cubicBezTo>
                  <a:pt x="701352" y="504046"/>
                  <a:pt x="779518" y="347712"/>
                  <a:pt x="748253" y="207012"/>
                </a:cubicBezTo>
                <a:cubicBezTo>
                  <a:pt x="716985" y="269546"/>
                  <a:pt x="652888" y="285178"/>
                  <a:pt x="596608" y="313318"/>
                </a:cubicBezTo>
                <a:cubicBezTo>
                  <a:pt x="524693" y="349275"/>
                  <a:pt x="454344" y="386797"/>
                  <a:pt x="451217" y="482159"/>
                </a:cubicBezTo>
                <a:cubicBezTo>
                  <a:pt x="450826" y="489194"/>
                  <a:pt x="448579" y="493982"/>
                  <a:pt x="445183" y="497255"/>
                </a:cubicBezTo>
                <a:lnTo>
                  <a:pt x="439086" y="500090"/>
                </a:lnTo>
                <a:lnTo>
                  <a:pt x="435706" y="482384"/>
                </a:lnTo>
                <a:cubicBezTo>
                  <a:pt x="429401" y="445321"/>
                  <a:pt x="420625" y="384681"/>
                  <a:pt x="420305" y="370688"/>
                </a:cubicBezTo>
                <a:cubicBezTo>
                  <a:pt x="420100" y="366322"/>
                  <a:pt x="417511" y="361166"/>
                  <a:pt x="426244" y="360755"/>
                </a:cubicBezTo>
                <a:cubicBezTo>
                  <a:pt x="449067" y="359727"/>
                  <a:pt x="467310" y="348584"/>
                  <a:pt x="485748" y="335852"/>
                </a:cubicBezTo>
                <a:cubicBezTo>
                  <a:pt x="524607" y="308401"/>
                  <a:pt x="549757" y="272437"/>
                  <a:pt x="556629" y="224791"/>
                </a:cubicBezTo>
                <a:cubicBezTo>
                  <a:pt x="564085" y="170396"/>
                  <a:pt x="553286" y="118213"/>
                  <a:pt x="533558" y="68029"/>
                </a:cubicBezTo>
                <a:cubicBezTo>
                  <a:pt x="524789" y="45615"/>
                  <a:pt x="518004" y="22205"/>
                  <a:pt x="501893" y="0"/>
                </a:cubicBezTo>
                <a:close/>
              </a:path>
            </a:pathLst>
          </a:custGeom>
          <a:solidFill>
            <a:schemeClr val="accent1"/>
          </a:solidFill>
          <a:ln w="808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A72B55-3A59-4038-9590-8BF077C0F1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400" dirty="0"/>
              <a:t>Machine Learning Model Flow</a:t>
            </a:r>
          </a:p>
        </p:txBody>
      </p:sp>
      <p:pic>
        <p:nvPicPr>
          <p:cNvPr id="4" name="Picture 3" descr="A diagram of a diagram of a time&#10;&#10;Description automatically generated with medium confidence">
            <a:extLst>
              <a:ext uri="{FF2B5EF4-FFF2-40B4-BE49-F238E27FC236}">
                <a16:creationId xmlns:a16="http://schemas.microsoft.com/office/drawing/2014/main" id="{11636CA2-04FB-3CDA-7FC2-962A33C048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" t="2731" r="2880" b="4128"/>
          <a:stretch/>
        </p:blipFill>
        <p:spPr>
          <a:xfrm>
            <a:off x="736979" y="1271413"/>
            <a:ext cx="9680207" cy="3953469"/>
          </a:xfrm>
          <a:prstGeom prst="rect">
            <a:avLst/>
          </a:prstGeom>
        </p:spPr>
      </p:pic>
      <p:pic>
        <p:nvPicPr>
          <p:cNvPr id="6" name="Picture 5" descr="Images and logos | UCD Smurfit School">
            <a:extLst>
              <a:ext uri="{FF2B5EF4-FFF2-40B4-BE49-F238E27FC236}">
                <a16:creationId xmlns:a16="http://schemas.microsoft.com/office/drawing/2014/main" id="{32223645-039F-CE74-0A67-214B952DD9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47"/>
          <a:stretch/>
        </p:blipFill>
        <p:spPr bwMode="auto">
          <a:xfrm>
            <a:off x="1" y="-51928"/>
            <a:ext cx="599440" cy="85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novartis-logo - Wilson Architects">
            <a:extLst>
              <a:ext uri="{FF2B5EF4-FFF2-40B4-BE49-F238E27FC236}">
                <a16:creationId xmlns:a16="http://schemas.microsoft.com/office/drawing/2014/main" id="{AD3C052C-2CB8-DFFE-EA2F-1D7ABAECC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1520" y="0"/>
            <a:ext cx="1300480" cy="89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844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4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1C8278C-07FA-268F-F784-32356803B43F}"/>
              </a:ext>
            </a:extLst>
          </p:cNvPr>
          <p:cNvSpPr/>
          <p:nvPr/>
        </p:nvSpPr>
        <p:spPr>
          <a:xfrm>
            <a:off x="162560" y="203200"/>
            <a:ext cx="11866880" cy="6482080"/>
          </a:xfrm>
          <a:prstGeom prst="roundRect">
            <a:avLst/>
          </a:prstGeom>
          <a:solidFill>
            <a:schemeClr val="accent1">
              <a:alpha val="17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F512C8-7C8C-A871-6CD3-A005C3485CEC}"/>
              </a:ext>
            </a:extLst>
          </p:cNvPr>
          <p:cNvCxnSpPr/>
          <p:nvPr/>
        </p:nvCxnSpPr>
        <p:spPr>
          <a:xfrm>
            <a:off x="5706367" y="667239"/>
            <a:ext cx="0" cy="5730240"/>
          </a:xfrm>
          <a:prstGeom prst="line">
            <a:avLst/>
          </a:prstGeom>
          <a:ln w="28575" cap="flat" cmpd="sng" algn="ctr">
            <a:solidFill>
              <a:schemeClr val="dk1">
                <a:alpha val="36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Flowchart: Delay 24">
            <a:extLst>
              <a:ext uri="{FF2B5EF4-FFF2-40B4-BE49-F238E27FC236}">
                <a16:creationId xmlns:a16="http://schemas.microsoft.com/office/drawing/2014/main" id="{16143D4E-5F7B-C40F-5898-8568FFC3AAA8}"/>
              </a:ext>
            </a:extLst>
          </p:cNvPr>
          <p:cNvSpPr/>
          <p:nvPr/>
        </p:nvSpPr>
        <p:spPr>
          <a:xfrm>
            <a:off x="162561" y="1930400"/>
            <a:ext cx="3474720" cy="2886216"/>
          </a:xfrm>
          <a:prstGeom prst="flowChartDelay">
            <a:avLst/>
          </a:prstGeom>
          <a:solidFill>
            <a:schemeClr val="accent2">
              <a:lumMod val="20000"/>
              <a:lumOff val="80000"/>
              <a:alpha val="2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17F2F76B-E84B-89DE-1B97-0DAC8F201854}"/>
              </a:ext>
            </a:extLst>
          </p:cNvPr>
          <p:cNvSpPr/>
          <p:nvPr/>
        </p:nvSpPr>
        <p:spPr>
          <a:xfrm rot="10800000">
            <a:off x="1301841" y="610112"/>
            <a:ext cx="4030191" cy="464293"/>
          </a:xfrm>
          <a:prstGeom prst="homePlat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994C8A97-E1AE-2B53-B6EE-56D0EAF6B922}"/>
              </a:ext>
            </a:extLst>
          </p:cNvPr>
          <p:cNvSpPr/>
          <p:nvPr/>
        </p:nvSpPr>
        <p:spPr>
          <a:xfrm>
            <a:off x="7122159" y="619760"/>
            <a:ext cx="4030189" cy="464294"/>
          </a:xfrm>
          <a:prstGeom prst="homePlat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i="1" dirty="0"/>
              <a:t>Univariant Prophet Model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0E3880-34AE-16A0-E774-BD6E55FF4CE7}"/>
              </a:ext>
            </a:extLst>
          </p:cNvPr>
          <p:cNvSpPr txBox="1"/>
          <p:nvPr/>
        </p:nvSpPr>
        <p:spPr>
          <a:xfrm>
            <a:off x="2314514" y="667239"/>
            <a:ext cx="3017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i="1" dirty="0">
                <a:solidFill>
                  <a:schemeClr val="bg1"/>
                </a:solidFill>
                <a:latin typeface="+mj-lt"/>
              </a:rPr>
              <a:t>Multivariant LSTM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64CAF4-5A19-0557-76D6-67C4FA084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5" y="2386066"/>
            <a:ext cx="2978625" cy="2009274"/>
          </a:xfrm>
          <a:prstGeom prst="rect">
            <a:avLst/>
          </a:prstGeom>
        </p:spPr>
      </p:pic>
      <p:sp>
        <p:nvSpPr>
          <p:cNvPr id="27" name="Flowchart: Delay 26">
            <a:extLst>
              <a:ext uri="{FF2B5EF4-FFF2-40B4-BE49-F238E27FC236}">
                <a16:creationId xmlns:a16="http://schemas.microsoft.com/office/drawing/2014/main" id="{1147861A-4D30-B793-FE78-EEBF9657EDBB}"/>
              </a:ext>
            </a:extLst>
          </p:cNvPr>
          <p:cNvSpPr/>
          <p:nvPr/>
        </p:nvSpPr>
        <p:spPr>
          <a:xfrm rot="10800000">
            <a:off x="7458238" y="2093316"/>
            <a:ext cx="4614384" cy="4246880"/>
          </a:xfrm>
          <a:prstGeom prst="flowChartDelay">
            <a:avLst/>
          </a:prstGeom>
          <a:solidFill>
            <a:schemeClr val="accent2">
              <a:lumMod val="20000"/>
              <a:lumOff val="80000"/>
              <a:alpha val="1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B23C78-F71B-9266-CE1F-80B37D703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983" y="2540355"/>
            <a:ext cx="3850639" cy="3352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F8ED1588-42EF-20CE-33C5-20F539552358}"/>
              </a:ext>
            </a:extLst>
          </p:cNvPr>
          <p:cNvSpPr/>
          <p:nvPr/>
        </p:nvSpPr>
        <p:spPr>
          <a:xfrm>
            <a:off x="1119346" y="1681089"/>
            <a:ext cx="589279" cy="464295"/>
          </a:xfrm>
          <a:prstGeom prst="ellipse">
            <a:avLst/>
          </a:prstGeom>
          <a:solidFill>
            <a:schemeClr val="accent1">
              <a:lumMod val="40000"/>
              <a:lumOff val="60000"/>
              <a:alpha val="6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C500DAB-3AA4-02E9-BBF8-33C80F672D56}"/>
              </a:ext>
            </a:extLst>
          </p:cNvPr>
          <p:cNvSpPr/>
          <p:nvPr/>
        </p:nvSpPr>
        <p:spPr>
          <a:xfrm>
            <a:off x="2966721" y="2124972"/>
            <a:ext cx="589279" cy="464295"/>
          </a:xfrm>
          <a:prstGeom prst="ellipse">
            <a:avLst/>
          </a:prstGeom>
          <a:solidFill>
            <a:schemeClr val="accent2">
              <a:lumMod val="40000"/>
              <a:lumOff val="60000"/>
              <a:alpha val="6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97F1FB-05D6-6879-F91D-5426074D035E}"/>
              </a:ext>
            </a:extLst>
          </p:cNvPr>
          <p:cNvSpPr/>
          <p:nvPr/>
        </p:nvSpPr>
        <p:spPr>
          <a:xfrm>
            <a:off x="2997201" y="4141683"/>
            <a:ext cx="589279" cy="464295"/>
          </a:xfrm>
          <a:prstGeom prst="ellipse">
            <a:avLst/>
          </a:prstGeom>
          <a:solidFill>
            <a:schemeClr val="accent4">
              <a:lumMod val="40000"/>
              <a:lumOff val="60000"/>
              <a:alpha val="7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FCB3D7D-F714-981A-B0C1-FC5A4509925A}"/>
              </a:ext>
            </a:extLst>
          </p:cNvPr>
          <p:cNvSpPr/>
          <p:nvPr/>
        </p:nvSpPr>
        <p:spPr>
          <a:xfrm>
            <a:off x="1066798" y="4574307"/>
            <a:ext cx="589279" cy="464295"/>
          </a:xfrm>
          <a:prstGeom prst="ellipse">
            <a:avLst/>
          </a:prstGeom>
          <a:solidFill>
            <a:schemeClr val="accent5">
              <a:alpha val="6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7D8C6C-B6A0-15BB-C211-0D60F057123D}"/>
              </a:ext>
            </a:extLst>
          </p:cNvPr>
          <p:cNvSpPr txBox="1"/>
          <p:nvPr/>
        </p:nvSpPr>
        <p:spPr>
          <a:xfrm>
            <a:off x="1512998" y="1246280"/>
            <a:ext cx="1831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i="1" dirty="0">
                <a:solidFill>
                  <a:schemeClr val="accent6">
                    <a:lumMod val="50000"/>
                  </a:schemeClr>
                </a:solidFill>
              </a:rPr>
              <a:t>Data Sampling &amp; Preprocessing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8BAC990-359B-B335-87B5-88C95F87760F}"/>
              </a:ext>
            </a:extLst>
          </p:cNvPr>
          <p:cNvSpPr txBox="1"/>
          <p:nvPr/>
        </p:nvSpPr>
        <p:spPr>
          <a:xfrm>
            <a:off x="3047738" y="1636626"/>
            <a:ext cx="22103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endParaRPr lang="en-US" altLang="ko-KR" sz="1600" i="1" dirty="0">
              <a:solidFill>
                <a:schemeClr val="accent6">
                  <a:lumMod val="50000"/>
                </a:schemeClr>
              </a:solidFill>
              <a:cs typeface="Arial" pitchFamily="34" charset="0"/>
            </a:endParaRPr>
          </a:p>
          <a:p>
            <a:pPr algn="r"/>
            <a:r>
              <a:rPr lang="en-US" altLang="ko-KR" sz="1600" i="1" dirty="0">
                <a:solidFill>
                  <a:schemeClr val="accent6">
                    <a:lumMod val="50000"/>
                  </a:schemeClr>
                </a:solidFill>
                <a:cs typeface="Arial" pitchFamily="34" charset="0"/>
              </a:rPr>
              <a:t>Model Testing and Generalization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569E19-EE4B-93E8-D9DD-3A8C16AAC024}"/>
              </a:ext>
            </a:extLst>
          </p:cNvPr>
          <p:cNvSpPr txBox="1"/>
          <p:nvPr/>
        </p:nvSpPr>
        <p:spPr>
          <a:xfrm>
            <a:off x="2945672" y="3653826"/>
            <a:ext cx="22103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endParaRPr lang="en-US" altLang="ko-KR" sz="1600" i="1" dirty="0">
              <a:solidFill>
                <a:schemeClr val="accent6">
                  <a:lumMod val="50000"/>
                </a:schemeClr>
              </a:solidFill>
              <a:cs typeface="Arial" pitchFamily="34" charset="0"/>
            </a:endParaRPr>
          </a:p>
          <a:p>
            <a:pPr algn="r"/>
            <a:r>
              <a:rPr lang="en-US" altLang="ko-KR" sz="1600" i="1" dirty="0">
                <a:solidFill>
                  <a:schemeClr val="accent6">
                    <a:lumMod val="50000"/>
                  </a:schemeClr>
                </a:solidFill>
                <a:cs typeface="Arial" pitchFamily="34" charset="0"/>
              </a:rPr>
              <a:t>Predicting Future Values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7AD851-C804-81F0-AB60-FD47C215D2C3}"/>
              </a:ext>
            </a:extLst>
          </p:cNvPr>
          <p:cNvSpPr txBox="1"/>
          <p:nvPr/>
        </p:nvSpPr>
        <p:spPr>
          <a:xfrm>
            <a:off x="522099" y="5166172"/>
            <a:ext cx="22103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i="1" dirty="0">
                <a:solidFill>
                  <a:schemeClr val="accent6">
                    <a:lumMod val="50000"/>
                  </a:schemeClr>
                </a:solidFill>
                <a:cs typeface="Arial" pitchFamily="34" charset="0"/>
              </a:rPr>
              <a:t>Challenges and Iterations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F00B964-B5F5-5CA7-D91C-D7679AEF815C}"/>
              </a:ext>
            </a:extLst>
          </p:cNvPr>
          <p:cNvSpPr/>
          <p:nvPr/>
        </p:nvSpPr>
        <p:spPr>
          <a:xfrm>
            <a:off x="10653728" y="1792658"/>
            <a:ext cx="684754" cy="464295"/>
          </a:xfrm>
          <a:prstGeom prst="ellipse">
            <a:avLst/>
          </a:prstGeom>
          <a:solidFill>
            <a:schemeClr val="accent1">
              <a:lumMod val="40000"/>
              <a:lumOff val="60000"/>
              <a:alpha val="6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0211B4A-7ECA-2AE6-82F7-D747C4111A74}"/>
              </a:ext>
            </a:extLst>
          </p:cNvPr>
          <p:cNvSpPr/>
          <p:nvPr/>
        </p:nvSpPr>
        <p:spPr>
          <a:xfrm>
            <a:off x="8842613" y="1887624"/>
            <a:ext cx="589279" cy="464295"/>
          </a:xfrm>
          <a:prstGeom prst="ellipse">
            <a:avLst/>
          </a:prstGeom>
          <a:solidFill>
            <a:schemeClr val="accent2">
              <a:lumMod val="40000"/>
              <a:lumOff val="60000"/>
              <a:alpha val="6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8CBA73A-5C3A-71FE-A0FA-A1272DBABB24}"/>
              </a:ext>
            </a:extLst>
          </p:cNvPr>
          <p:cNvSpPr/>
          <p:nvPr/>
        </p:nvSpPr>
        <p:spPr>
          <a:xfrm>
            <a:off x="7567348" y="2685114"/>
            <a:ext cx="589279" cy="464295"/>
          </a:xfrm>
          <a:prstGeom prst="ellipse">
            <a:avLst/>
          </a:prstGeom>
          <a:solidFill>
            <a:schemeClr val="accent4">
              <a:lumMod val="40000"/>
              <a:lumOff val="60000"/>
              <a:alpha val="7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6A45C37-9A6D-4582-1E6F-B55A91E0FAD3}"/>
              </a:ext>
            </a:extLst>
          </p:cNvPr>
          <p:cNvSpPr/>
          <p:nvPr/>
        </p:nvSpPr>
        <p:spPr>
          <a:xfrm>
            <a:off x="7219128" y="4592338"/>
            <a:ext cx="589279" cy="464295"/>
          </a:xfrm>
          <a:prstGeom prst="ellipse">
            <a:avLst/>
          </a:prstGeom>
          <a:solidFill>
            <a:schemeClr val="accent5">
              <a:alpha val="6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4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4B14A90-56BA-013B-CE22-E80E95B97092}"/>
              </a:ext>
            </a:extLst>
          </p:cNvPr>
          <p:cNvSpPr/>
          <p:nvPr/>
        </p:nvSpPr>
        <p:spPr>
          <a:xfrm>
            <a:off x="8275234" y="5881814"/>
            <a:ext cx="589279" cy="464295"/>
          </a:xfrm>
          <a:prstGeom prst="ellipse">
            <a:avLst/>
          </a:prstGeom>
          <a:solidFill>
            <a:schemeClr val="accent5">
              <a:lumMod val="75000"/>
              <a:alpha val="6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3999071-6F4B-E721-4556-DF400CC6C892}"/>
              </a:ext>
            </a:extLst>
          </p:cNvPr>
          <p:cNvSpPr txBox="1"/>
          <p:nvPr/>
        </p:nvSpPr>
        <p:spPr>
          <a:xfrm>
            <a:off x="9967469" y="1166820"/>
            <a:ext cx="22103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i="1" dirty="0">
                <a:effectLst/>
              </a:rPr>
              <a:t>Alternative to Dataset Constraints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D3875D-058F-0D3A-FDD1-99E8E5533080}"/>
              </a:ext>
            </a:extLst>
          </p:cNvPr>
          <p:cNvSpPr txBox="1"/>
          <p:nvPr/>
        </p:nvSpPr>
        <p:spPr>
          <a:xfrm>
            <a:off x="7762719" y="1312918"/>
            <a:ext cx="22103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600" i="1" dirty="0">
              <a:solidFill>
                <a:schemeClr val="accent6">
                  <a:lumMod val="50000"/>
                </a:schemeClr>
              </a:solidFill>
              <a:cs typeface="Arial" pitchFamily="34" charset="0"/>
            </a:endParaRPr>
          </a:p>
          <a:p>
            <a:r>
              <a:rPr lang="en-IN" sz="1600" i="1" dirty="0">
                <a:effectLst/>
              </a:rPr>
              <a:t>Prophet Model Overview</a:t>
            </a:r>
            <a:endParaRPr lang="en-US" altLang="ko-KR" sz="1600" i="1" dirty="0">
              <a:solidFill>
                <a:schemeClr val="accent6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95DAB46-F7DE-7095-BC03-B452529D7F00}"/>
              </a:ext>
            </a:extLst>
          </p:cNvPr>
          <p:cNvSpPr txBox="1"/>
          <p:nvPr/>
        </p:nvSpPr>
        <p:spPr>
          <a:xfrm>
            <a:off x="6146265" y="2349607"/>
            <a:ext cx="22103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effectLst/>
              </a:rPr>
              <a:t>Ease of Use and Deployment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3888427-EB4B-24B6-C4E3-213EE3948F9D}"/>
              </a:ext>
            </a:extLst>
          </p:cNvPr>
          <p:cNvSpPr txBox="1"/>
          <p:nvPr/>
        </p:nvSpPr>
        <p:spPr>
          <a:xfrm>
            <a:off x="5802708" y="4008188"/>
            <a:ext cx="21337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600" i="1" dirty="0">
              <a:solidFill>
                <a:schemeClr val="accent6">
                  <a:lumMod val="50000"/>
                </a:schemeClr>
              </a:solidFill>
              <a:cs typeface="Arial" pitchFamily="34" charset="0"/>
            </a:endParaRPr>
          </a:p>
          <a:p>
            <a:r>
              <a:rPr lang="en-IN" sz="1600" i="1" dirty="0">
                <a:effectLst/>
              </a:rPr>
              <a:t>Data Resampling for Enhancement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87F0A78-AFAB-3D5E-13F9-97A3054FBC11}"/>
              </a:ext>
            </a:extLst>
          </p:cNvPr>
          <p:cNvSpPr txBox="1"/>
          <p:nvPr/>
        </p:nvSpPr>
        <p:spPr>
          <a:xfrm>
            <a:off x="6342284" y="5629004"/>
            <a:ext cx="221037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effectLst/>
              </a:rPr>
              <a:t>Evaluating Predictions and Graphical Representation</a:t>
            </a:r>
            <a:endParaRPr lang="en-US" altLang="ko-KR" sz="1400" i="1" dirty="0">
              <a:solidFill>
                <a:schemeClr val="accent6">
                  <a:lumMod val="50000"/>
                </a:schemeClr>
              </a:solidFill>
              <a:cs typeface="Arial" pitchFamily="34" charset="0"/>
            </a:endParaRPr>
          </a:p>
        </p:txBody>
      </p:sp>
      <p:pic>
        <p:nvPicPr>
          <p:cNvPr id="5" name="Picture 4" descr="Images and logos | UCD Smurfit School">
            <a:extLst>
              <a:ext uri="{FF2B5EF4-FFF2-40B4-BE49-F238E27FC236}">
                <a16:creationId xmlns:a16="http://schemas.microsoft.com/office/drawing/2014/main" id="{3E7E3829-3150-86F9-473B-FBA3F9B822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47"/>
          <a:stretch/>
        </p:blipFill>
        <p:spPr bwMode="auto">
          <a:xfrm>
            <a:off x="1" y="-102728"/>
            <a:ext cx="599440" cy="85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novartis-logo - Wilson Architects">
            <a:extLst>
              <a:ext uri="{FF2B5EF4-FFF2-40B4-BE49-F238E27FC236}">
                <a16:creationId xmlns:a16="http://schemas.microsoft.com/office/drawing/2014/main" id="{704D2BE6-144B-FE73-43AB-FC190520B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1520" y="0"/>
            <a:ext cx="1300480" cy="89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052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754F5EF-71E4-4349-B7E5-7D7521D1A63C}"/>
              </a:ext>
            </a:extLst>
          </p:cNvPr>
          <p:cNvGrpSpPr/>
          <p:nvPr/>
        </p:nvGrpSpPr>
        <p:grpSpPr>
          <a:xfrm>
            <a:off x="10315171" y="5238560"/>
            <a:ext cx="952454" cy="1307468"/>
            <a:chOff x="5733204" y="4148522"/>
            <a:chExt cx="1306402" cy="1722100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0498D15C-86EF-41E8-89B4-727E8FD5F756}"/>
                </a:ext>
              </a:extLst>
            </p:cNvPr>
            <p:cNvGrpSpPr/>
            <p:nvPr/>
          </p:nvGrpSpPr>
          <p:grpSpPr>
            <a:xfrm>
              <a:off x="5733204" y="4148522"/>
              <a:ext cx="1306402" cy="1722100"/>
              <a:chOff x="2445111" y="599435"/>
              <a:chExt cx="5312311" cy="7002691"/>
            </a:xfrm>
            <a:solidFill>
              <a:schemeClr val="accent3"/>
            </a:solidFill>
          </p:grpSpPr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9F3DD7B3-9256-4449-A9D8-904C4F6B2CB2}"/>
                  </a:ext>
                </a:extLst>
              </p:cNvPr>
              <p:cNvSpPr/>
              <p:nvPr/>
            </p:nvSpPr>
            <p:spPr>
              <a:xfrm>
                <a:off x="2445111" y="599435"/>
                <a:ext cx="3497902" cy="6838182"/>
              </a:xfrm>
              <a:custGeom>
                <a:avLst/>
                <a:gdLst>
                  <a:gd name="connsiteX0" fmla="*/ 410833 w 404363"/>
                  <a:gd name="connsiteY0" fmla="*/ 353414 h 800639"/>
                  <a:gd name="connsiteX1" fmla="*/ 362309 w 404363"/>
                  <a:gd name="connsiteY1" fmla="*/ 339665 h 800639"/>
                  <a:gd name="connsiteX2" fmla="*/ 239383 w 404363"/>
                  <a:gd name="connsiteY2" fmla="*/ 260410 h 800639"/>
                  <a:gd name="connsiteX3" fmla="*/ 218356 w 404363"/>
                  <a:gd name="connsiteY3" fmla="*/ 252323 h 800639"/>
                  <a:gd name="connsiteX4" fmla="*/ 214313 w 404363"/>
                  <a:gd name="connsiteY4" fmla="*/ 276585 h 800639"/>
                  <a:gd name="connsiteX5" fmla="*/ 228870 w 404363"/>
                  <a:gd name="connsiteY5" fmla="*/ 765055 h 800639"/>
                  <a:gd name="connsiteX6" fmla="*/ 203799 w 404363"/>
                  <a:gd name="connsiteY6" fmla="*/ 803066 h 800639"/>
                  <a:gd name="connsiteX7" fmla="*/ 180346 w 404363"/>
                  <a:gd name="connsiteY7" fmla="*/ 765055 h 800639"/>
                  <a:gd name="connsiteX8" fmla="*/ 194903 w 404363"/>
                  <a:gd name="connsiteY8" fmla="*/ 279819 h 800639"/>
                  <a:gd name="connsiteX9" fmla="*/ 190859 w 404363"/>
                  <a:gd name="connsiteY9" fmla="*/ 252323 h 800639"/>
                  <a:gd name="connsiteX10" fmla="*/ 164980 w 404363"/>
                  <a:gd name="connsiteY10" fmla="*/ 262836 h 800639"/>
                  <a:gd name="connsiteX11" fmla="*/ 40436 w 404363"/>
                  <a:gd name="connsiteY11" fmla="*/ 340474 h 800639"/>
                  <a:gd name="connsiteX12" fmla="*/ 0 w 404363"/>
                  <a:gd name="connsiteY12" fmla="*/ 353414 h 800639"/>
                  <a:gd name="connsiteX13" fmla="*/ 26688 w 404363"/>
                  <a:gd name="connsiteY13" fmla="*/ 324299 h 800639"/>
                  <a:gd name="connsiteX14" fmla="*/ 164171 w 404363"/>
                  <a:gd name="connsiteY14" fmla="*/ 253131 h 800639"/>
                  <a:gd name="connsiteX15" fmla="*/ 199755 w 404363"/>
                  <a:gd name="connsiteY15" fmla="*/ 194094 h 800639"/>
                  <a:gd name="connsiteX16" fmla="*/ 198138 w 404363"/>
                  <a:gd name="connsiteY16" fmla="*/ 14557 h 800639"/>
                  <a:gd name="connsiteX17" fmla="*/ 205417 w 404363"/>
                  <a:gd name="connsiteY17" fmla="*/ 0 h 800639"/>
                  <a:gd name="connsiteX18" fmla="*/ 215930 w 404363"/>
                  <a:gd name="connsiteY18" fmla="*/ 32349 h 800639"/>
                  <a:gd name="connsiteX19" fmla="*/ 210269 w 404363"/>
                  <a:gd name="connsiteY19" fmla="*/ 194094 h 800639"/>
                  <a:gd name="connsiteX20" fmla="*/ 244235 w 404363"/>
                  <a:gd name="connsiteY20" fmla="*/ 253131 h 800639"/>
                  <a:gd name="connsiteX21" fmla="*/ 373632 w 404363"/>
                  <a:gd name="connsiteY21" fmla="*/ 321873 h 800639"/>
                  <a:gd name="connsiteX22" fmla="*/ 410833 w 404363"/>
                  <a:gd name="connsiteY22" fmla="*/ 353414 h 800639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10833" h="803153">
                    <a:moveTo>
                      <a:pt x="410833" y="353414"/>
                    </a:moveTo>
                    <a:cubicBezTo>
                      <a:pt x="389806" y="358266"/>
                      <a:pt x="376058" y="347752"/>
                      <a:pt x="362309" y="339665"/>
                    </a:cubicBezTo>
                    <a:cubicBezTo>
                      <a:pt x="321064" y="313786"/>
                      <a:pt x="280628" y="286289"/>
                      <a:pt x="239383" y="260410"/>
                    </a:cubicBezTo>
                    <a:cubicBezTo>
                      <a:pt x="232913" y="256366"/>
                      <a:pt x="226443" y="248279"/>
                      <a:pt x="218356" y="252323"/>
                    </a:cubicBezTo>
                    <a:cubicBezTo>
                      <a:pt x="214223" y="255048"/>
                      <a:pt x="214313" y="268497"/>
                      <a:pt x="214313" y="276585"/>
                    </a:cubicBezTo>
                    <a:cubicBezTo>
                      <a:pt x="219165" y="439138"/>
                      <a:pt x="224017" y="602501"/>
                      <a:pt x="228870" y="765055"/>
                    </a:cubicBezTo>
                    <a:cubicBezTo>
                      <a:pt x="229678" y="783656"/>
                      <a:pt x="229678" y="804683"/>
                      <a:pt x="203799" y="803066"/>
                    </a:cubicBezTo>
                    <a:cubicBezTo>
                      <a:pt x="181155" y="802257"/>
                      <a:pt x="179537" y="783656"/>
                      <a:pt x="180346" y="765055"/>
                    </a:cubicBezTo>
                    <a:lnTo>
                      <a:pt x="194903" y="279819"/>
                    </a:lnTo>
                    <a:cubicBezTo>
                      <a:pt x="194903" y="270115"/>
                      <a:pt x="198992" y="256921"/>
                      <a:pt x="190859" y="252323"/>
                    </a:cubicBezTo>
                    <a:cubicBezTo>
                      <a:pt x="181414" y="246983"/>
                      <a:pt x="173067" y="257984"/>
                      <a:pt x="164980" y="262836"/>
                    </a:cubicBezTo>
                    <a:lnTo>
                      <a:pt x="40436" y="340474"/>
                    </a:lnTo>
                    <a:cubicBezTo>
                      <a:pt x="29114" y="347752"/>
                      <a:pt x="16175" y="354222"/>
                      <a:pt x="0" y="353414"/>
                    </a:cubicBezTo>
                    <a:cubicBezTo>
                      <a:pt x="1617" y="335621"/>
                      <a:pt x="15366" y="329960"/>
                      <a:pt x="26688" y="324299"/>
                    </a:cubicBezTo>
                    <a:cubicBezTo>
                      <a:pt x="71977" y="300038"/>
                      <a:pt x="118074" y="276585"/>
                      <a:pt x="164171" y="253131"/>
                    </a:cubicBezTo>
                    <a:cubicBezTo>
                      <a:pt x="188433" y="241001"/>
                      <a:pt x="198138" y="220782"/>
                      <a:pt x="199755" y="194094"/>
                    </a:cubicBezTo>
                    <a:cubicBezTo>
                      <a:pt x="202182" y="134249"/>
                      <a:pt x="190051" y="74403"/>
                      <a:pt x="198138" y="14557"/>
                    </a:cubicBezTo>
                    <a:cubicBezTo>
                      <a:pt x="198947" y="9705"/>
                      <a:pt x="198138" y="4044"/>
                      <a:pt x="205417" y="0"/>
                    </a:cubicBezTo>
                    <a:cubicBezTo>
                      <a:pt x="217547" y="7279"/>
                      <a:pt x="216739" y="20218"/>
                      <a:pt x="215930" y="32349"/>
                    </a:cubicBezTo>
                    <a:cubicBezTo>
                      <a:pt x="214313" y="86534"/>
                      <a:pt x="211886" y="139910"/>
                      <a:pt x="210269" y="194094"/>
                    </a:cubicBezTo>
                    <a:cubicBezTo>
                      <a:pt x="209460" y="220782"/>
                      <a:pt x="219974" y="241001"/>
                      <a:pt x="244235" y="253131"/>
                    </a:cubicBezTo>
                    <a:cubicBezTo>
                      <a:pt x="287907" y="274967"/>
                      <a:pt x="330769" y="298420"/>
                      <a:pt x="373632" y="321873"/>
                    </a:cubicBezTo>
                    <a:cubicBezTo>
                      <a:pt x="388189" y="328343"/>
                      <a:pt x="401128" y="337239"/>
                      <a:pt x="410833" y="353414"/>
                    </a:cubicBezTo>
                    <a:close/>
                  </a:path>
                </a:pathLst>
              </a:custGeom>
              <a:grpFill/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34BD4AEA-A87C-4895-B55C-5B63AF4D01C1}"/>
                  </a:ext>
                </a:extLst>
              </p:cNvPr>
              <p:cNvSpPr/>
              <p:nvPr/>
            </p:nvSpPr>
            <p:spPr>
              <a:xfrm>
                <a:off x="2473235" y="4334670"/>
                <a:ext cx="1615901" cy="3158982"/>
              </a:xfrm>
              <a:custGeom>
                <a:avLst/>
                <a:gdLst>
                  <a:gd name="connsiteX0" fmla="*/ 410833 w 404363"/>
                  <a:gd name="connsiteY0" fmla="*/ 353414 h 800639"/>
                  <a:gd name="connsiteX1" fmla="*/ 362309 w 404363"/>
                  <a:gd name="connsiteY1" fmla="*/ 339665 h 800639"/>
                  <a:gd name="connsiteX2" fmla="*/ 239383 w 404363"/>
                  <a:gd name="connsiteY2" fmla="*/ 260410 h 800639"/>
                  <a:gd name="connsiteX3" fmla="*/ 218356 w 404363"/>
                  <a:gd name="connsiteY3" fmla="*/ 252323 h 800639"/>
                  <a:gd name="connsiteX4" fmla="*/ 214313 w 404363"/>
                  <a:gd name="connsiteY4" fmla="*/ 276585 h 800639"/>
                  <a:gd name="connsiteX5" fmla="*/ 228870 w 404363"/>
                  <a:gd name="connsiteY5" fmla="*/ 765055 h 800639"/>
                  <a:gd name="connsiteX6" fmla="*/ 203799 w 404363"/>
                  <a:gd name="connsiteY6" fmla="*/ 803066 h 800639"/>
                  <a:gd name="connsiteX7" fmla="*/ 180346 w 404363"/>
                  <a:gd name="connsiteY7" fmla="*/ 765055 h 800639"/>
                  <a:gd name="connsiteX8" fmla="*/ 194903 w 404363"/>
                  <a:gd name="connsiteY8" fmla="*/ 279819 h 800639"/>
                  <a:gd name="connsiteX9" fmla="*/ 190859 w 404363"/>
                  <a:gd name="connsiteY9" fmla="*/ 252323 h 800639"/>
                  <a:gd name="connsiteX10" fmla="*/ 164980 w 404363"/>
                  <a:gd name="connsiteY10" fmla="*/ 262836 h 800639"/>
                  <a:gd name="connsiteX11" fmla="*/ 40436 w 404363"/>
                  <a:gd name="connsiteY11" fmla="*/ 340474 h 800639"/>
                  <a:gd name="connsiteX12" fmla="*/ 0 w 404363"/>
                  <a:gd name="connsiteY12" fmla="*/ 353414 h 800639"/>
                  <a:gd name="connsiteX13" fmla="*/ 26688 w 404363"/>
                  <a:gd name="connsiteY13" fmla="*/ 324299 h 800639"/>
                  <a:gd name="connsiteX14" fmla="*/ 164171 w 404363"/>
                  <a:gd name="connsiteY14" fmla="*/ 253131 h 800639"/>
                  <a:gd name="connsiteX15" fmla="*/ 199755 w 404363"/>
                  <a:gd name="connsiteY15" fmla="*/ 194094 h 800639"/>
                  <a:gd name="connsiteX16" fmla="*/ 198138 w 404363"/>
                  <a:gd name="connsiteY16" fmla="*/ 14557 h 800639"/>
                  <a:gd name="connsiteX17" fmla="*/ 205417 w 404363"/>
                  <a:gd name="connsiteY17" fmla="*/ 0 h 800639"/>
                  <a:gd name="connsiteX18" fmla="*/ 215930 w 404363"/>
                  <a:gd name="connsiteY18" fmla="*/ 32349 h 800639"/>
                  <a:gd name="connsiteX19" fmla="*/ 210269 w 404363"/>
                  <a:gd name="connsiteY19" fmla="*/ 194094 h 800639"/>
                  <a:gd name="connsiteX20" fmla="*/ 244235 w 404363"/>
                  <a:gd name="connsiteY20" fmla="*/ 253131 h 800639"/>
                  <a:gd name="connsiteX21" fmla="*/ 373632 w 404363"/>
                  <a:gd name="connsiteY21" fmla="*/ 321873 h 800639"/>
                  <a:gd name="connsiteX22" fmla="*/ 410833 w 404363"/>
                  <a:gd name="connsiteY22" fmla="*/ 353414 h 800639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10833" h="803153">
                    <a:moveTo>
                      <a:pt x="410833" y="353414"/>
                    </a:moveTo>
                    <a:cubicBezTo>
                      <a:pt x="389806" y="358266"/>
                      <a:pt x="376058" y="347752"/>
                      <a:pt x="362309" y="339665"/>
                    </a:cubicBezTo>
                    <a:cubicBezTo>
                      <a:pt x="321064" y="313786"/>
                      <a:pt x="280628" y="286289"/>
                      <a:pt x="239383" y="260410"/>
                    </a:cubicBezTo>
                    <a:cubicBezTo>
                      <a:pt x="232913" y="256366"/>
                      <a:pt x="226443" y="248279"/>
                      <a:pt x="218356" y="252323"/>
                    </a:cubicBezTo>
                    <a:cubicBezTo>
                      <a:pt x="214223" y="255048"/>
                      <a:pt x="214313" y="268497"/>
                      <a:pt x="214313" y="276585"/>
                    </a:cubicBezTo>
                    <a:cubicBezTo>
                      <a:pt x="219165" y="439138"/>
                      <a:pt x="224017" y="602501"/>
                      <a:pt x="228870" y="765055"/>
                    </a:cubicBezTo>
                    <a:cubicBezTo>
                      <a:pt x="229678" y="783656"/>
                      <a:pt x="229678" y="804683"/>
                      <a:pt x="203799" y="803066"/>
                    </a:cubicBezTo>
                    <a:cubicBezTo>
                      <a:pt x="181155" y="802257"/>
                      <a:pt x="179537" y="783656"/>
                      <a:pt x="180346" y="765055"/>
                    </a:cubicBezTo>
                    <a:lnTo>
                      <a:pt x="194903" y="279819"/>
                    </a:lnTo>
                    <a:cubicBezTo>
                      <a:pt x="194903" y="270115"/>
                      <a:pt x="198992" y="256921"/>
                      <a:pt x="190859" y="252323"/>
                    </a:cubicBezTo>
                    <a:cubicBezTo>
                      <a:pt x="181414" y="246983"/>
                      <a:pt x="173067" y="257984"/>
                      <a:pt x="164980" y="262836"/>
                    </a:cubicBezTo>
                    <a:lnTo>
                      <a:pt x="40436" y="340474"/>
                    </a:lnTo>
                    <a:cubicBezTo>
                      <a:pt x="29114" y="347752"/>
                      <a:pt x="16175" y="354222"/>
                      <a:pt x="0" y="353414"/>
                    </a:cubicBezTo>
                    <a:cubicBezTo>
                      <a:pt x="1617" y="335621"/>
                      <a:pt x="15366" y="329960"/>
                      <a:pt x="26688" y="324299"/>
                    </a:cubicBezTo>
                    <a:cubicBezTo>
                      <a:pt x="71977" y="300038"/>
                      <a:pt x="118074" y="276585"/>
                      <a:pt x="164171" y="253131"/>
                    </a:cubicBezTo>
                    <a:cubicBezTo>
                      <a:pt x="188433" y="241001"/>
                      <a:pt x="198138" y="220782"/>
                      <a:pt x="199755" y="194094"/>
                    </a:cubicBezTo>
                    <a:cubicBezTo>
                      <a:pt x="202182" y="134249"/>
                      <a:pt x="190051" y="74403"/>
                      <a:pt x="198138" y="14557"/>
                    </a:cubicBezTo>
                    <a:cubicBezTo>
                      <a:pt x="198947" y="9705"/>
                      <a:pt x="198138" y="4044"/>
                      <a:pt x="205417" y="0"/>
                    </a:cubicBezTo>
                    <a:cubicBezTo>
                      <a:pt x="217547" y="7279"/>
                      <a:pt x="216739" y="20218"/>
                      <a:pt x="215930" y="32349"/>
                    </a:cubicBezTo>
                    <a:cubicBezTo>
                      <a:pt x="214313" y="86534"/>
                      <a:pt x="211886" y="139910"/>
                      <a:pt x="210269" y="194094"/>
                    </a:cubicBezTo>
                    <a:cubicBezTo>
                      <a:pt x="209460" y="220782"/>
                      <a:pt x="219974" y="241001"/>
                      <a:pt x="244235" y="253131"/>
                    </a:cubicBezTo>
                    <a:cubicBezTo>
                      <a:pt x="287907" y="274967"/>
                      <a:pt x="330769" y="298420"/>
                      <a:pt x="373632" y="321873"/>
                    </a:cubicBezTo>
                    <a:cubicBezTo>
                      <a:pt x="388189" y="328343"/>
                      <a:pt x="401128" y="337239"/>
                      <a:pt x="410833" y="353414"/>
                    </a:cubicBezTo>
                    <a:close/>
                  </a:path>
                </a:pathLst>
              </a:custGeom>
              <a:grpFill/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E261E1E8-ED34-4F89-9F42-A501668B12C3}"/>
                  </a:ext>
                </a:extLst>
              </p:cNvPr>
              <p:cNvSpPr/>
              <p:nvPr/>
            </p:nvSpPr>
            <p:spPr>
              <a:xfrm>
                <a:off x="5693427" y="3567142"/>
                <a:ext cx="2063995" cy="4034984"/>
              </a:xfrm>
              <a:custGeom>
                <a:avLst/>
                <a:gdLst>
                  <a:gd name="connsiteX0" fmla="*/ 410833 w 404363"/>
                  <a:gd name="connsiteY0" fmla="*/ 353414 h 800639"/>
                  <a:gd name="connsiteX1" fmla="*/ 362309 w 404363"/>
                  <a:gd name="connsiteY1" fmla="*/ 339665 h 800639"/>
                  <a:gd name="connsiteX2" fmla="*/ 239383 w 404363"/>
                  <a:gd name="connsiteY2" fmla="*/ 260410 h 800639"/>
                  <a:gd name="connsiteX3" fmla="*/ 218356 w 404363"/>
                  <a:gd name="connsiteY3" fmla="*/ 252323 h 800639"/>
                  <a:gd name="connsiteX4" fmla="*/ 214313 w 404363"/>
                  <a:gd name="connsiteY4" fmla="*/ 276585 h 800639"/>
                  <a:gd name="connsiteX5" fmla="*/ 228870 w 404363"/>
                  <a:gd name="connsiteY5" fmla="*/ 765055 h 800639"/>
                  <a:gd name="connsiteX6" fmla="*/ 203799 w 404363"/>
                  <a:gd name="connsiteY6" fmla="*/ 803066 h 800639"/>
                  <a:gd name="connsiteX7" fmla="*/ 180346 w 404363"/>
                  <a:gd name="connsiteY7" fmla="*/ 765055 h 800639"/>
                  <a:gd name="connsiteX8" fmla="*/ 194903 w 404363"/>
                  <a:gd name="connsiteY8" fmla="*/ 279819 h 800639"/>
                  <a:gd name="connsiteX9" fmla="*/ 190859 w 404363"/>
                  <a:gd name="connsiteY9" fmla="*/ 252323 h 800639"/>
                  <a:gd name="connsiteX10" fmla="*/ 164980 w 404363"/>
                  <a:gd name="connsiteY10" fmla="*/ 262836 h 800639"/>
                  <a:gd name="connsiteX11" fmla="*/ 40436 w 404363"/>
                  <a:gd name="connsiteY11" fmla="*/ 340474 h 800639"/>
                  <a:gd name="connsiteX12" fmla="*/ 0 w 404363"/>
                  <a:gd name="connsiteY12" fmla="*/ 353414 h 800639"/>
                  <a:gd name="connsiteX13" fmla="*/ 26688 w 404363"/>
                  <a:gd name="connsiteY13" fmla="*/ 324299 h 800639"/>
                  <a:gd name="connsiteX14" fmla="*/ 164171 w 404363"/>
                  <a:gd name="connsiteY14" fmla="*/ 253131 h 800639"/>
                  <a:gd name="connsiteX15" fmla="*/ 199755 w 404363"/>
                  <a:gd name="connsiteY15" fmla="*/ 194094 h 800639"/>
                  <a:gd name="connsiteX16" fmla="*/ 198138 w 404363"/>
                  <a:gd name="connsiteY16" fmla="*/ 14557 h 800639"/>
                  <a:gd name="connsiteX17" fmla="*/ 205417 w 404363"/>
                  <a:gd name="connsiteY17" fmla="*/ 0 h 800639"/>
                  <a:gd name="connsiteX18" fmla="*/ 215930 w 404363"/>
                  <a:gd name="connsiteY18" fmla="*/ 32349 h 800639"/>
                  <a:gd name="connsiteX19" fmla="*/ 210269 w 404363"/>
                  <a:gd name="connsiteY19" fmla="*/ 194094 h 800639"/>
                  <a:gd name="connsiteX20" fmla="*/ 244235 w 404363"/>
                  <a:gd name="connsiteY20" fmla="*/ 253131 h 800639"/>
                  <a:gd name="connsiteX21" fmla="*/ 373632 w 404363"/>
                  <a:gd name="connsiteY21" fmla="*/ 321873 h 800639"/>
                  <a:gd name="connsiteX22" fmla="*/ 410833 w 404363"/>
                  <a:gd name="connsiteY22" fmla="*/ 353414 h 800639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10833" h="803153">
                    <a:moveTo>
                      <a:pt x="410833" y="353414"/>
                    </a:moveTo>
                    <a:cubicBezTo>
                      <a:pt x="389806" y="358266"/>
                      <a:pt x="376058" y="347752"/>
                      <a:pt x="362309" y="339665"/>
                    </a:cubicBezTo>
                    <a:cubicBezTo>
                      <a:pt x="321064" y="313786"/>
                      <a:pt x="280628" y="286289"/>
                      <a:pt x="239383" y="260410"/>
                    </a:cubicBezTo>
                    <a:cubicBezTo>
                      <a:pt x="232913" y="256366"/>
                      <a:pt x="226443" y="248279"/>
                      <a:pt x="218356" y="252323"/>
                    </a:cubicBezTo>
                    <a:cubicBezTo>
                      <a:pt x="214223" y="255048"/>
                      <a:pt x="214313" y="268497"/>
                      <a:pt x="214313" y="276585"/>
                    </a:cubicBezTo>
                    <a:cubicBezTo>
                      <a:pt x="219165" y="439138"/>
                      <a:pt x="224017" y="602501"/>
                      <a:pt x="228870" y="765055"/>
                    </a:cubicBezTo>
                    <a:cubicBezTo>
                      <a:pt x="229678" y="783656"/>
                      <a:pt x="229678" y="804683"/>
                      <a:pt x="203799" y="803066"/>
                    </a:cubicBezTo>
                    <a:cubicBezTo>
                      <a:pt x="181155" y="802257"/>
                      <a:pt x="179537" y="783656"/>
                      <a:pt x="180346" y="765055"/>
                    </a:cubicBezTo>
                    <a:lnTo>
                      <a:pt x="194903" y="279819"/>
                    </a:lnTo>
                    <a:cubicBezTo>
                      <a:pt x="194903" y="270115"/>
                      <a:pt x="198992" y="256921"/>
                      <a:pt x="190859" y="252323"/>
                    </a:cubicBezTo>
                    <a:cubicBezTo>
                      <a:pt x="181414" y="246983"/>
                      <a:pt x="173067" y="257984"/>
                      <a:pt x="164980" y="262836"/>
                    </a:cubicBezTo>
                    <a:lnTo>
                      <a:pt x="40436" y="340474"/>
                    </a:lnTo>
                    <a:cubicBezTo>
                      <a:pt x="29114" y="347752"/>
                      <a:pt x="16175" y="354222"/>
                      <a:pt x="0" y="353414"/>
                    </a:cubicBezTo>
                    <a:cubicBezTo>
                      <a:pt x="1617" y="335621"/>
                      <a:pt x="15366" y="329960"/>
                      <a:pt x="26688" y="324299"/>
                    </a:cubicBezTo>
                    <a:cubicBezTo>
                      <a:pt x="71977" y="300038"/>
                      <a:pt x="118074" y="276585"/>
                      <a:pt x="164171" y="253131"/>
                    </a:cubicBezTo>
                    <a:cubicBezTo>
                      <a:pt x="188433" y="241001"/>
                      <a:pt x="198138" y="220782"/>
                      <a:pt x="199755" y="194094"/>
                    </a:cubicBezTo>
                    <a:cubicBezTo>
                      <a:pt x="202182" y="134249"/>
                      <a:pt x="190051" y="74403"/>
                      <a:pt x="198138" y="14557"/>
                    </a:cubicBezTo>
                    <a:cubicBezTo>
                      <a:pt x="198947" y="9705"/>
                      <a:pt x="198138" y="4044"/>
                      <a:pt x="205417" y="0"/>
                    </a:cubicBezTo>
                    <a:cubicBezTo>
                      <a:pt x="217547" y="7279"/>
                      <a:pt x="216739" y="20218"/>
                      <a:pt x="215930" y="32349"/>
                    </a:cubicBezTo>
                    <a:cubicBezTo>
                      <a:pt x="214313" y="86534"/>
                      <a:pt x="211886" y="139910"/>
                      <a:pt x="210269" y="194094"/>
                    </a:cubicBezTo>
                    <a:cubicBezTo>
                      <a:pt x="209460" y="220782"/>
                      <a:pt x="219974" y="241001"/>
                      <a:pt x="244235" y="253131"/>
                    </a:cubicBezTo>
                    <a:cubicBezTo>
                      <a:pt x="287907" y="274967"/>
                      <a:pt x="330769" y="298420"/>
                      <a:pt x="373632" y="321873"/>
                    </a:cubicBezTo>
                    <a:cubicBezTo>
                      <a:pt x="388189" y="328343"/>
                      <a:pt x="401128" y="337239"/>
                      <a:pt x="410833" y="353414"/>
                    </a:cubicBezTo>
                    <a:close/>
                  </a:path>
                </a:pathLst>
              </a:custGeom>
              <a:grpFill/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E91644DD-967D-45F9-B4CE-52D674ABC316}"/>
                </a:ext>
              </a:extLst>
            </p:cNvPr>
            <p:cNvGrpSpPr/>
            <p:nvPr/>
          </p:nvGrpSpPr>
          <p:grpSpPr>
            <a:xfrm>
              <a:off x="5960899" y="4970731"/>
              <a:ext cx="821311" cy="845919"/>
              <a:chOff x="954383" y="599435"/>
              <a:chExt cx="6803039" cy="7006874"/>
            </a:xfrm>
            <a:solidFill>
              <a:schemeClr val="accent3"/>
            </a:solidFill>
          </p:grpSpPr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F926F830-9431-4A01-858B-6C7609BA8B14}"/>
                  </a:ext>
                </a:extLst>
              </p:cNvPr>
              <p:cNvSpPr/>
              <p:nvPr/>
            </p:nvSpPr>
            <p:spPr>
              <a:xfrm>
                <a:off x="2445111" y="599435"/>
                <a:ext cx="3497902" cy="6838182"/>
              </a:xfrm>
              <a:custGeom>
                <a:avLst/>
                <a:gdLst>
                  <a:gd name="connsiteX0" fmla="*/ 410833 w 404363"/>
                  <a:gd name="connsiteY0" fmla="*/ 353414 h 800639"/>
                  <a:gd name="connsiteX1" fmla="*/ 362309 w 404363"/>
                  <a:gd name="connsiteY1" fmla="*/ 339665 h 800639"/>
                  <a:gd name="connsiteX2" fmla="*/ 239383 w 404363"/>
                  <a:gd name="connsiteY2" fmla="*/ 260410 h 800639"/>
                  <a:gd name="connsiteX3" fmla="*/ 218356 w 404363"/>
                  <a:gd name="connsiteY3" fmla="*/ 252323 h 800639"/>
                  <a:gd name="connsiteX4" fmla="*/ 214313 w 404363"/>
                  <a:gd name="connsiteY4" fmla="*/ 276585 h 800639"/>
                  <a:gd name="connsiteX5" fmla="*/ 228870 w 404363"/>
                  <a:gd name="connsiteY5" fmla="*/ 765055 h 800639"/>
                  <a:gd name="connsiteX6" fmla="*/ 203799 w 404363"/>
                  <a:gd name="connsiteY6" fmla="*/ 803066 h 800639"/>
                  <a:gd name="connsiteX7" fmla="*/ 180346 w 404363"/>
                  <a:gd name="connsiteY7" fmla="*/ 765055 h 800639"/>
                  <a:gd name="connsiteX8" fmla="*/ 194903 w 404363"/>
                  <a:gd name="connsiteY8" fmla="*/ 279819 h 800639"/>
                  <a:gd name="connsiteX9" fmla="*/ 190859 w 404363"/>
                  <a:gd name="connsiteY9" fmla="*/ 252323 h 800639"/>
                  <a:gd name="connsiteX10" fmla="*/ 164980 w 404363"/>
                  <a:gd name="connsiteY10" fmla="*/ 262836 h 800639"/>
                  <a:gd name="connsiteX11" fmla="*/ 40436 w 404363"/>
                  <a:gd name="connsiteY11" fmla="*/ 340474 h 800639"/>
                  <a:gd name="connsiteX12" fmla="*/ 0 w 404363"/>
                  <a:gd name="connsiteY12" fmla="*/ 353414 h 800639"/>
                  <a:gd name="connsiteX13" fmla="*/ 26688 w 404363"/>
                  <a:gd name="connsiteY13" fmla="*/ 324299 h 800639"/>
                  <a:gd name="connsiteX14" fmla="*/ 164171 w 404363"/>
                  <a:gd name="connsiteY14" fmla="*/ 253131 h 800639"/>
                  <a:gd name="connsiteX15" fmla="*/ 199755 w 404363"/>
                  <a:gd name="connsiteY15" fmla="*/ 194094 h 800639"/>
                  <a:gd name="connsiteX16" fmla="*/ 198138 w 404363"/>
                  <a:gd name="connsiteY16" fmla="*/ 14557 h 800639"/>
                  <a:gd name="connsiteX17" fmla="*/ 205417 w 404363"/>
                  <a:gd name="connsiteY17" fmla="*/ 0 h 800639"/>
                  <a:gd name="connsiteX18" fmla="*/ 215930 w 404363"/>
                  <a:gd name="connsiteY18" fmla="*/ 32349 h 800639"/>
                  <a:gd name="connsiteX19" fmla="*/ 210269 w 404363"/>
                  <a:gd name="connsiteY19" fmla="*/ 194094 h 800639"/>
                  <a:gd name="connsiteX20" fmla="*/ 244235 w 404363"/>
                  <a:gd name="connsiteY20" fmla="*/ 253131 h 800639"/>
                  <a:gd name="connsiteX21" fmla="*/ 373632 w 404363"/>
                  <a:gd name="connsiteY21" fmla="*/ 321873 h 800639"/>
                  <a:gd name="connsiteX22" fmla="*/ 410833 w 404363"/>
                  <a:gd name="connsiteY22" fmla="*/ 353414 h 800639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10833" h="803153">
                    <a:moveTo>
                      <a:pt x="410833" y="353414"/>
                    </a:moveTo>
                    <a:cubicBezTo>
                      <a:pt x="389806" y="358266"/>
                      <a:pt x="376058" y="347752"/>
                      <a:pt x="362309" y="339665"/>
                    </a:cubicBezTo>
                    <a:cubicBezTo>
                      <a:pt x="321064" y="313786"/>
                      <a:pt x="280628" y="286289"/>
                      <a:pt x="239383" y="260410"/>
                    </a:cubicBezTo>
                    <a:cubicBezTo>
                      <a:pt x="232913" y="256366"/>
                      <a:pt x="226443" y="248279"/>
                      <a:pt x="218356" y="252323"/>
                    </a:cubicBezTo>
                    <a:cubicBezTo>
                      <a:pt x="214223" y="255048"/>
                      <a:pt x="214313" y="268497"/>
                      <a:pt x="214313" y="276585"/>
                    </a:cubicBezTo>
                    <a:cubicBezTo>
                      <a:pt x="219165" y="439138"/>
                      <a:pt x="224017" y="602501"/>
                      <a:pt x="228870" y="765055"/>
                    </a:cubicBezTo>
                    <a:cubicBezTo>
                      <a:pt x="229678" y="783656"/>
                      <a:pt x="229678" y="804683"/>
                      <a:pt x="203799" y="803066"/>
                    </a:cubicBezTo>
                    <a:cubicBezTo>
                      <a:pt x="181155" y="802257"/>
                      <a:pt x="179537" y="783656"/>
                      <a:pt x="180346" y="765055"/>
                    </a:cubicBezTo>
                    <a:lnTo>
                      <a:pt x="194903" y="279819"/>
                    </a:lnTo>
                    <a:cubicBezTo>
                      <a:pt x="194903" y="270115"/>
                      <a:pt x="198992" y="256921"/>
                      <a:pt x="190859" y="252323"/>
                    </a:cubicBezTo>
                    <a:cubicBezTo>
                      <a:pt x="181414" y="246983"/>
                      <a:pt x="173067" y="257984"/>
                      <a:pt x="164980" y="262836"/>
                    </a:cubicBezTo>
                    <a:lnTo>
                      <a:pt x="40436" y="340474"/>
                    </a:lnTo>
                    <a:cubicBezTo>
                      <a:pt x="29114" y="347752"/>
                      <a:pt x="16175" y="354222"/>
                      <a:pt x="0" y="353414"/>
                    </a:cubicBezTo>
                    <a:cubicBezTo>
                      <a:pt x="1617" y="335621"/>
                      <a:pt x="15366" y="329960"/>
                      <a:pt x="26688" y="324299"/>
                    </a:cubicBezTo>
                    <a:cubicBezTo>
                      <a:pt x="71977" y="300038"/>
                      <a:pt x="118074" y="276585"/>
                      <a:pt x="164171" y="253131"/>
                    </a:cubicBezTo>
                    <a:cubicBezTo>
                      <a:pt x="188433" y="241001"/>
                      <a:pt x="198138" y="220782"/>
                      <a:pt x="199755" y="194094"/>
                    </a:cubicBezTo>
                    <a:cubicBezTo>
                      <a:pt x="202182" y="134249"/>
                      <a:pt x="190051" y="74403"/>
                      <a:pt x="198138" y="14557"/>
                    </a:cubicBezTo>
                    <a:cubicBezTo>
                      <a:pt x="198947" y="9705"/>
                      <a:pt x="198138" y="4044"/>
                      <a:pt x="205417" y="0"/>
                    </a:cubicBezTo>
                    <a:cubicBezTo>
                      <a:pt x="217547" y="7279"/>
                      <a:pt x="216739" y="20218"/>
                      <a:pt x="215930" y="32349"/>
                    </a:cubicBezTo>
                    <a:cubicBezTo>
                      <a:pt x="214313" y="86534"/>
                      <a:pt x="211886" y="139910"/>
                      <a:pt x="210269" y="194094"/>
                    </a:cubicBezTo>
                    <a:cubicBezTo>
                      <a:pt x="209460" y="220782"/>
                      <a:pt x="219974" y="241001"/>
                      <a:pt x="244235" y="253131"/>
                    </a:cubicBezTo>
                    <a:cubicBezTo>
                      <a:pt x="287907" y="274967"/>
                      <a:pt x="330769" y="298420"/>
                      <a:pt x="373632" y="321873"/>
                    </a:cubicBezTo>
                    <a:cubicBezTo>
                      <a:pt x="388189" y="328343"/>
                      <a:pt x="401128" y="337239"/>
                      <a:pt x="410833" y="353414"/>
                    </a:cubicBezTo>
                    <a:close/>
                  </a:path>
                </a:pathLst>
              </a:custGeom>
              <a:grpFill/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5122FFA-E0CF-4E1E-8400-AA94350B909F}"/>
                  </a:ext>
                </a:extLst>
              </p:cNvPr>
              <p:cNvSpPr/>
              <p:nvPr/>
            </p:nvSpPr>
            <p:spPr>
              <a:xfrm>
                <a:off x="954383" y="4447323"/>
                <a:ext cx="1615901" cy="3158986"/>
              </a:xfrm>
              <a:custGeom>
                <a:avLst/>
                <a:gdLst>
                  <a:gd name="connsiteX0" fmla="*/ 410833 w 404363"/>
                  <a:gd name="connsiteY0" fmla="*/ 353414 h 800639"/>
                  <a:gd name="connsiteX1" fmla="*/ 362309 w 404363"/>
                  <a:gd name="connsiteY1" fmla="*/ 339665 h 800639"/>
                  <a:gd name="connsiteX2" fmla="*/ 239383 w 404363"/>
                  <a:gd name="connsiteY2" fmla="*/ 260410 h 800639"/>
                  <a:gd name="connsiteX3" fmla="*/ 218356 w 404363"/>
                  <a:gd name="connsiteY3" fmla="*/ 252323 h 800639"/>
                  <a:gd name="connsiteX4" fmla="*/ 214313 w 404363"/>
                  <a:gd name="connsiteY4" fmla="*/ 276585 h 800639"/>
                  <a:gd name="connsiteX5" fmla="*/ 228870 w 404363"/>
                  <a:gd name="connsiteY5" fmla="*/ 765055 h 800639"/>
                  <a:gd name="connsiteX6" fmla="*/ 203799 w 404363"/>
                  <a:gd name="connsiteY6" fmla="*/ 803066 h 800639"/>
                  <a:gd name="connsiteX7" fmla="*/ 180346 w 404363"/>
                  <a:gd name="connsiteY7" fmla="*/ 765055 h 800639"/>
                  <a:gd name="connsiteX8" fmla="*/ 194903 w 404363"/>
                  <a:gd name="connsiteY8" fmla="*/ 279819 h 800639"/>
                  <a:gd name="connsiteX9" fmla="*/ 190859 w 404363"/>
                  <a:gd name="connsiteY9" fmla="*/ 252323 h 800639"/>
                  <a:gd name="connsiteX10" fmla="*/ 164980 w 404363"/>
                  <a:gd name="connsiteY10" fmla="*/ 262836 h 800639"/>
                  <a:gd name="connsiteX11" fmla="*/ 40436 w 404363"/>
                  <a:gd name="connsiteY11" fmla="*/ 340474 h 800639"/>
                  <a:gd name="connsiteX12" fmla="*/ 0 w 404363"/>
                  <a:gd name="connsiteY12" fmla="*/ 353414 h 800639"/>
                  <a:gd name="connsiteX13" fmla="*/ 26688 w 404363"/>
                  <a:gd name="connsiteY13" fmla="*/ 324299 h 800639"/>
                  <a:gd name="connsiteX14" fmla="*/ 164171 w 404363"/>
                  <a:gd name="connsiteY14" fmla="*/ 253131 h 800639"/>
                  <a:gd name="connsiteX15" fmla="*/ 199755 w 404363"/>
                  <a:gd name="connsiteY15" fmla="*/ 194094 h 800639"/>
                  <a:gd name="connsiteX16" fmla="*/ 198138 w 404363"/>
                  <a:gd name="connsiteY16" fmla="*/ 14557 h 800639"/>
                  <a:gd name="connsiteX17" fmla="*/ 205417 w 404363"/>
                  <a:gd name="connsiteY17" fmla="*/ 0 h 800639"/>
                  <a:gd name="connsiteX18" fmla="*/ 215930 w 404363"/>
                  <a:gd name="connsiteY18" fmla="*/ 32349 h 800639"/>
                  <a:gd name="connsiteX19" fmla="*/ 210269 w 404363"/>
                  <a:gd name="connsiteY19" fmla="*/ 194094 h 800639"/>
                  <a:gd name="connsiteX20" fmla="*/ 244235 w 404363"/>
                  <a:gd name="connsiteY20" fmla="*/ 253131 h 800639"/>
                  <a:gd name="connsiteX21" fmla="*/ 373632 w 404363"/>
                  <a:gd name="connsiteY21" fmla="*/ 321873 h 800639"/>
                  <a:gd name="connsiteX22" fmla="*/ 410833 w 404363"/>
                  <a:gd name="connsiteY22" fmla="*/ 353414 h 800639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10833" h="803153">
                    <a:moveTo>
                      <a:pt x="410833" y="353414"/>
                    </a:moveTo>
                    <a:cubicBezTo>
                      <a:pt x="389806" y="358266"/>
                      <a:pt x="376058" y="347752"/>
                      <a:pt x="362309" y="339665"/>
                    </a:cubicBezTo>
                    <a:cubicBezTo>
                      <a:pt x="321064" y="313786"/>
                      <a:pt x="280628" y="286289"/>
                      <a:pt x="239383" y="260410"/>
                    </a:cubicBezTo>
                    <a:cubicBezTo>
                      <a:pt x="232913" y="256366"/>
                      <a:pt x="226443" y="248279"/>
                      <a:pt x="218356" y="252323"/>
                    </a:cubicBezTo>
                    <a:cubicBezTo>
                      <a:pt x="214223" y="255048"/>
                      <a:pt x="214313" y="268497"/>
                      <a:pt x="214313" y="276585"/>
                    </a:cubicBezTo>
                    <a:cubicBezTo>
                      <a:pt x="219165" y="439138"/>
                      <a:pt x="224017" y="602501"/>
                      <a:pt x="228870" y="765055"/>
                    </a:cubicBezTo>
                    <a:cubicBezTo>
                      <a:pt x="229678" y="783656"/>
                      <a:pt x="229678" y="804683"/>
                      <a:pt x="203799" y="803066"/>
                    </a:cubicBezTo>
                    <a:cubicBezTo>
                      <a:pt x="181155" y="802257"/>
                      <a:pt x="179537" y="783656"/>
                      <a:pt x="180346" y="765055"/>
                    </a:cubicBezTo>
                    <a:lnTo>
                      <a:pt x="194903" y="279819"/>
                    </a:lnTo>
                    <a:cubicBezTo>
                      <a:pt x="194903" y="270115"/>
                      <a:pt x="198992" y="256921"/>
                      <a:pt x="190859" y="252323"/>
                    </a:cubicBezTo>
                    <a:cubicBezTo>
                      <a:pt x="181414" y="246983"/>
                      <a:pt x="173067" y="257984"/>
                      <a:pt x="164980" y="262836"/>
                    </a:cubicBezTo>
                    <a:lnTo>
                      <a:pt x="40436" y="340474"/>
                    </a:lnTo>
                    <a:cubicBezTo>
                      <a:pt x="29114" y="347752"/>
                      <a:pt x="16175" y="354222"/>
                      <a:pt x="0" y="353414"/>
                    </a:cubicBezTo>
                    <a:cubicBezTo>
                      <a:pt x="1617" y="335621"/>
                      <a:pt x="15366" y="329960"/>
                      <a:pt x="26688" y="324299"/>
                    </a:cubicBezTo>
                    <a:cubicBezTo>
                      <a:pt x="71977" y="300038"/>
                      <a:pt x="118074" y="276585"/>
                      <a:pt x="164171" y="253131"/>
                    </a:cubicBezTo>
                    <a:cubicBezTo>
                      <a:pt x="188433" y="241001"/>
                      <a:pt x="198138" y="220782"/>
                      <a:pt x="199755" y="194094"/>
                    </a:cubicBezTo>
                    <a:cubicBezTo>
                      <a:pt x="202182" y="134249"/>
                      <a:pt x="190051" y="74403"/>
                      <a:pt x="198138" y="14557"/>
                    </a:cubicBezTo>
                    <a:cubicBezTo>
                      <a:pt x="198947" y="9705"/>
                      <a:pt x="198138" y="4044"/>
                      <a:pt x="205417" y="0"/>
                    </a:cubicBezTo>
                    <a:cubicBezTo>
                      <a:pt x="217547" y="7279"/>
                      <a:pt x="216739" y="20218"/>
                      <a:pt x="215930" y="32349"/>
                    </a:cubicBezTo>
                    <a:cubicBezTo>
                      <a:pt x="214313" y="86534"/>
                      <a:pt x="211886" y="139910"/>
                      <a:pt x="210269" y="194094"/>
                    </a:cubicBezTo>
                    <a:cubicBezTo>
                      <a:pt x="209460" y="220782"/>
                      <a:pt x="219974" y="241001"/>
                      <a:pt x="244235" y="253131"/>
                    </a:cubicBezTo>
                    <a:cubicBezTo>
                      <a:pt x="287907" y="274967"/>
                      <a:pt x="330769" y="298420"/>
                      <a:pt x="373632" y="321873"/>
                    </a:cubicBezTo>
                    <a:cubicBezTo>
                      <a:pt x="388189" y="328343"/>
                      <a:pt x="401128" y="337239"/>
                      <a:pt x="410833" y="353414"/>
                    </a:cubicBezTo>
                    <a:close/>
                  </a:path>
                </a:pathLst>
              </a:custGeom>
              <a:grpFill/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28E02E29-2F2B-4D29-ACE5-D3DA1AF4301D}"/>
                  </a:ext>
                </a:extLst>
              </p:cNvPr>
              <p:cNvSpPr/>
              <p:nvPr/>
            </p:nvSpPr>
            <p:spPr>
              <a:xfrm>
                <a:off x="5693427" y="3567142"/>
                <a:ext cx="2063995" cy="4034984"/>
              </a:xfrm>
              <a:custGeom>
                <a:avLst/>
                <a:gdLst>
                  <a:gd name="connsiteX0" fmla="*/ 410833 w 404363"/>
                  <a:gd name="connsiteY0" fmla="*/ 353414 h 800639"/>
                  <a:gd name="connsiteX1" fmla="*/ 362309 w 404363"/>
                  <a:gd name="connsiteY1" fmla="*/ 339665 h 800639"/>
                  <a:gd name="connsiteX2" fmla="*/ 239383 w 404363"/>
                  <a:gd name="connsiteY2" fmla="*/ 260410 h 800639"/>
                  <a:gd name="connsiteX3" fmla="*/ 218356 w 404363"/>
                  <a:gd name="connsiteY3" fmla="*/ 252323 h 800639"/>
                  <a:gd name="connsiteX4" fmla="*/ 214313 w 404363"/>
                  <a:gd name="connsiteY4" fmla="*/ 276585 h 800639"/>
                  <a:gd name="connsiteX5" fmla="*/ 228870 w 404363"/>
                  <a:gd name="connsiteY5" fmla="*/ 765055 h 800639"/>
                  <a:gd name="connsiteX6" fmla="*/ 203799 w 404363"/>
                  <a:gd name="connsiteY6" fmla="*/ 803066 h 800639"/>
                  <a:gd name="connsiteX7" fmla="*/ 180346 w 404363"/>
                  <a:gd name="connsiteY7" fmla="*/ 765055 h 800639"/>
                  <a:gd name="connsiteX8" fmla="*/ 194903 w 404363"/>
                  <a:gd name="connsiteY8" fmla="*/ 279819 h 800639"/>
                  <a:gd name="connsiteX9" fmla="*/ 190859 w 404363"/>
                  <a:gd name="connsiteY9" fmla="*/ 252323 h 800639"/>
                  <a:gd name="connsiteX10" fmla="*/ 164980 w 404363"/>
                  <a:gd name="connsiteY10" fmla="*/ 262836 h 800639"/>
                  <a:gd name="connsiteX11" fmla="*/ 40436 w 404363"/>
                  <a:gd name="connsiteY11" fmla="*/ 340474 h 800639"/>
                  <a:gd name="connsiteX12" fmla="*/ 0 w 404363"/>
                  <a:gd name="connsiteY12" fmla="*/ 353414 h 800639"/>
                  <a:gd name="connsiteX13" fmla="*/ 26688 w 404363"/>
                  <a:gd name="connsiteY13" fmla="*/ 324299 h 800639"/>
                  <a:gd name="connsiteX14" fmla="*/ 164171 w 404363"/>
                  <a:gd name="connsiteY14" fmla="*/ 253131 h 800639"/>
                  <a:gd name="connsiteX15" fmla="*/ 199755 w 404363"/>
                  <a:gd name="connsiteY15" fmla="*/ 194094 h 800639"/>
                  <a:gd name="connsiteX16" fmla="*/ 198138 w 404363"/>
                  <a:gd name="connsiteY16" fmla="*/ 14557 h 800639"/>
                  <a:gd name="connsiteX17" fmla="*/ 205417 w 404363"/>
                  <a:gd name="connsiteY17" fmla="*/ 0 h 800639"/>
                  <a:gd name="connsiteX18" fmla="*/ 215930 w 404363"/>
                  <a:gd name="connsiteY18" fmla="*/ 32349 h 800639"/>
                  <a:gd name="connsiteX19" fmla="*/ 210269 w 404363"/>
                  <a:gd name="connsiteY19" fmla="*/ 194094 h 800639"/>
                  <a:gd name="connsiteX20" fmla="*/ 244235 w 404363"/>
                  <a:gd name="connsiteY20" fmla="*/ 253131 h 800639"/>
                  <a:gd name="connsiteX21" fmla="*/ 373632 w 404363"/>
                  <a:gd name="connsiteY21" fmla="*/ 321873 h 800639"/>
                  <a:gd name="connsiteX22" fmla="*/ 410833 w 404363"/>
                  <a:gd name="connsiteY22" fmla="*/ 353414 h 800639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10833" h="803153">
                    <a:moveTo>
                      <a:pt x="410833" y="353414"/>
                    </a:moveTo>
                    <a:cubicBezTo>
                      <a:pt x="389806" y="358266"/>
                      <a:pt x="376058" y="347752"/>
                      <a:pt x="362309" y="339665"/>
                    </a:cubicBezTo>
                    <a:cubicBezTo>
                      <a:pt x="321064" y="313786"/>
                      <a:pt x="280628" y="286289"/>
                      <a:pt x="239383" y="260410"/>
                    </a:cubicBezTo>
                    <a:cubicBezTo>
                      <a:pt x="232913" y="256366"/>
                      <a:pt x="226443" y="248279"/>
                      <a:pt x="218356" y="252323"/>
                    </a:cubicBezTo>
                    <a:cubicBezTo>
                      <a:pt x="214223" y="255048"/>
                      <a:pt x="214313" y="268497"/>
                      <a:pt x="214313" y="276585"/>
                    </a:cubicBezTo>
                    <a:cubicBezTo>
                      <a:pt x="219165" y="439138"/>
                      <a:pt x="224017" y="602501"/>
                      <a:pt x="228870" y="765055"/>
                    </a:cubicBezTo>
                    <a:cubicBezTo>
                      <a:pt x="229678" y="783656"/>
                      <a:pt x="229678" y="804683"/>
                      <a:pt x="203799" y="803066"/>
                    </a:cubicBezTo>
                    <a:cubicBezTo>
                      <a:pt x="181155" y="802257"/>
                      <a:pt x="179537" y="783656"/>
                      <a:pt x="180346" y="765055"/>
                    </a:cubicBezTo>
                    <a:lnTo>
                      <a:pt x="194903" y="279819"/>
                    </a:lnTo>
                    <a:cubicBezTo>
                      <a:pt x="194903" y="270115"/>
                      <a:pt x="198992" y="256921"/>
                      <a:pt x="190859" y="252323"/>
                    </a:cubicBezTo>
                    <a:cubicBezTo>
                      <a:pt x="181414" y="246983"/>
                      <a:pt x="173067" y="257984"/>
                      <a:pt x="164980" y="262836"/>
                    </a:cubicBezTo>
                    <a:lnTo>
                      <a:pt x="40436" y="340474"/>
                    </a:lnTo>
                    <a:cubicBezTo>
                      <a:pt x="29114" y="347752"/>
                      <a:pt x="16175" y="354222"/>
                      <a:pt x="0" y="353414"/>
                    </a:cubicBezTo>
                    <a:cubicBezTo>
                      <a:pt x="1617" y="335621"/>
                      <a:pt x="15366" y="329960"/>
                      <a:pt x="26688" y="324299"/>
                    </a:cubicBezTo>
                    <a:cubicBezTo>
                      <a:pt x="71977" y="300038"/>
                      <a:pt x="118074" y="276585"/>
                      <a:pt x="164171" y="253131"/>
                    </a:cubicBezTo>
                    <a:cubicBezTo>
                      <a:pt x="188433" y="241001"/>
                      <a:pt x="198138" y="220782"/>
                      <a:pt x="199755" y="194094"/>
                    </a:cubicBezTo>
                    <a:cubicBezTo>
                      <a:pt x="202182" y="134249"/>
                      <a:pt x="190051" y="74403"/>
                      <a:pt x="198138" y="14557"/>
                    </a:cubicBezTo>
                    <a:cubicBezTo>
                      <a:pt x="198947" y="9705"/>
                      <a:pt x="198138" y="4044"/>
                      <a:pt x="205417" y="0"/>
                    </a:cubicBezTo>
                    <a:cubicBezTo>
                      <a:pt x="217547" y="7279"/>
                      <a:pt x="216739" y="20218"/>
                      <a:pt x="215930" y="32349"/>
                    </a:cubicBezTo>
                    <a:cubicBezTo>
                      <a:pt x="214313" y="86534"/>
                      <a:pt x="211886" y="139910"/>
                      <a:pt x="210269" y="194094"/>
                    </a:cubicBezTo>
                    <a:cubicBezTo>
                      <a:pt x="209460" y="220782"/>
                      <a:pt x="219974" y="241001"/>
                      <a:pt x="244235" y="253131"/>
                    </a:cubicBezTo>
                    <a:cubicBezTo>
                      <a:pt x="287907" y="274967"/>
                      <a:pt x="330769" y="298420"/>
                      <a:pt x="373632" y="321873"/>
                    </a:cubicBezTo>
                    <a:cubicBezTo>
                      <a:pt x="388189" y="328343"/>
                      <a:pt x="401128" y="337239"/>
                      <a:pt x="410833" y="353414"/>
                    </a:cubicBezTo>
                    <a:close/>
                  </a:path>
                </a:pathLst>
              </a:custGeom>
              <a:grpFill/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C360A68B-217E-458B-828B-F7B8E08A7451}"/>
              </a:ext>
            </a:extLst>
          </p:cNvPr>
          <p:cNvSpPr/>
          <p:nvPr/>
        </p:nvSpPr>
        <p:spPr>
          <a:xfrm>
            <a:off x="9601845" y="5393266"/>
            <a:ext cx="253235" cy="1090487"/>
          </a:xfrm>
          <a:custGeom>
            <a:avLst/>
            <a:gdLst>
              <a:gd name="connsiteX0" fmla="*/ 360045 w 352425"/>
              <a:gd name="connsiteY0" fmla="*/ 1458278 h 1457325"/>
              <a:gd name="connsiteX1" fmla="*/ 360045 w 352425"/>
              <a:gd name="connsiteY1" fmla="*/ 1433513 h 1457325"/>
              <a:gd name="connsiteX2" fmla="*/ 360998 w 352425"/>
              <a:gd name="connsiteY2" fmla="*/ 160020 h 1457325"/>
              <a:gd name="connsiteX3" fmla="*/ 334328 w 352425"/>
              <a:gd name="connsiteY3" fmla="*/ 122873 h 1457325"/>
              <a:gd name="connsiteX4" fmla="*/ 124778 w 352425"/>
              <a:gd name="connsiteY4" fmla="*/ 45720 h 1457325"/>
              <a:gd name="connsiteX5" fmla="*/ 0 w 352425"/>
              <a:gd name="connsiteY5" fmla="*/ 0 h 1457325"/>
              <a:gd name="connsiteX6" fmla="*/ 0 w 352425"/>
              <a:gd name="connsiteY6" fmla="*/ 1457325 h 1457325"/>
              <a:gd name="connsiteX7" fmla="*/ 360045 w 352425"/>
              <a:gd name="connsiteY7" fmla="*/ 1457325 h 1457325"/>
              <a:gd name="connsiteX8" fmla="*/ 323850 w 352425"/>
              <a:gd name="connsiteY8" fmla="*/ 1391603 h 1457325"/>
              <a:gd name="connsiteX9" fmla="*/ 300990 w 352425"/>
              <a:gd name="connsiteY9" fmla="*/ 1392555 h 1457325"/>
              <a:gd name="connsiteX10" fmla="*/ 60960 w 352425"/>
              <a:gd name="connsiteY10" fmla="*/ 1392555 h 1457325"/>
              <a:gd name="connsiteX11" fmla="*/ 37148 w 352425"/>
              <a:gd name="connsiteY11" fmla="*/ 1362075 h 1457325"/>
              <a:gd name="connsiteX12" fmla="*/ 323850 w 352425"/>
              <a:gd name="connsiteY12" fmla="*/ 1362075 h 1457325"/>
              <a:gd name="connsiteX13" fmla="*/ 323850 w 352425"/>
              <a:gd name="connsiteY13" fmla="*/ 1391603 h 1457325"/>
              <a:gd name="connsiteX14" fmla="*/ 323850 w 352425"/>
              <a:gd name="connsiteY14" fmla="*/ 1333500 h 1457325"/>
              <a:gd name="connsiteX15" fmla="*/ 37148 w 352425"/>
              <a:gd name="connsiteY15" fmla="*/ 1333500 h 1457325"/>
              <a:gd name="connsiteX16" fmla="*/ 60960 w 352425"/>
              <a:gd name="connsiteY16" fmla="*/ 1302068 h 1457325"/>
              <a:gd name="connsiteX17" fmla="*/ 300990 w 352425"/>
              <a:gd name="connsiteY17" fmla="*/ 1302068 h 1457325"/>
              <a:gd name="connsiteX18" fmla="*/ 323850 w 352425"/>
              <a:gd name="connsiteY18" fmla="*/ 1303020 h 1457325"/>
              <a:gd name="connsiteX19" fmla="*/ 323850 w 352425"/>
              <a:gd name="connsiteY19" fmla="*/ 1333500 h 1457325"/>
              <a:gd name="connsiteX20" fmla="*/ 323850 w 352425"/>
              <a:gd name="connsiteY20" fmla="*/ 1277303 h 1457325"/>
              <a:gd name="connsiteX21" fmla="*/ 300990 w 352425"/>
              <a:gd name="connsiteY21" fmla="*/ 1278255 h 1457325"/>
              <a:gd name="connsiteX22" fmla="*/ 60960 w 352425"/>
              <a:gd name="connsiteY22" fmla="*/ 1278255 h 1457325"/>
              <a:gd name="connsiteX23" fmla="*/ 37148 w 352425"/>
              <a:gd name="connsiteY23" fmla="*/ 1247775 h 1457325"/>
              <a:gd name="connsiteX24" fmla="*/ 323850 w 352425"/>
              <a:gd name="connsiteY24" fmla="*/ 1247775 h 1457325"/>
              <a:gd name="connsiteX25" fmla="*/ 323850 w 352425"/>
              <a:gd name="connsiteY25" fmla="*/ 1277303 h 1457325"/>
              <a:gd name="connsiteX26" fmla="*/ 322898 w 352425"/>
              <a:gd name="connsiteY26" fmla="*/ 1163003 h 1457325"/>
              <a:gd name="connsiteX27" fmla="*/ 300038 w 352425"/>
              <a:gd name="connsiteY27" fmla="*/ 1163955 h 1457325"/>
              <a:gd name="connsiteX28" fmla="*/ 60008 w 352425"/>
              <a:gd name="connsiteY28" fmla="*/ 1163955 h 1457325"/>
              <a:gd name="connsiteX29" fmla="*/ 36195 w 352425"/>
              <a:gd name="connsiteY29" fmla="*/ 1133475 h 1457325"/>
              <a:gd name="connsiteX30" fmla="*/ 322898 w 352425"/>
              <a:gd name="connsiteY30" fmla="*/ 1133475 h 1457325"/>
              <a:gd name="connsiteX31" fmla="*/ 323850 w 352425"/>
              <a:gd name="connsiteY31" fmla="*/ 1150620 h 1457325"/>
              <a:gd name="connsiteX32" fmla="*/ 322898 w 352425"/>
              <a:gd name="connsiteY32" fmla="*/ 1163003 h 1457325"/>
              <a:gd name="connsiteX33" fmla="*/ 300990 w 352425"/>
              <a:gd name="connsiteY33" fmla="*/ 936308 h 1457325"/>
              <a:gd name="connsiteX34" fmla="*/ 60960 w 352425"/>
              <a:gd name="connsiteY34" fmla="*/ 936308 h 1457325"/>
              <a:gd name="connsiteX35" fmla="*/ 37148 w 352425"/>
              <a:gd name="connsiteY35" fmla="*/ 904875 h 1457325"/>
              <a:gd name="connsiteX36" fmla="*/ 323850 w 352425"/>
              <a:gd name="connsiteY36" fmla="*/ 904875 h 1457325"/>
              <a:gd name="connsiteX37" fmla="*/ 323850 w 352425"/>
              <a:gd name="connsiteY37" fmla="*/ 934403 h 1457325"/>
              <a:gd name="connsiteX38" fmla="*/ 300990 w 352425"/>
              <a:gd name="connsiteY38" fmla="*/ 936308 h 1457325"/>
              <a:gd name="connsiteX39" fmla="*/ 322898 w 352425"/>
              <a:gd name="connsiteY39" fmla="*/ 960120 h 1457325"/>
              <a:gd name="connsiteX40" fmla="*/ 322898 w 352425"/>
              <a:gd name="connsiteY40" fmla="*/ 990600 h 1457325"/>
              <a:gd name="connsiteX41" fmla="*/ 37148 w 352425"/>
              <a:gd name="connsiteY41" fmla="*/ 990600 h 1457325"/>
              <a:gd name="connsiteX42" fmla="*/ 60960 w 352425"/>
              <a:gd name="connsiteY42" fmla="*/ 959168 h 1457325"/>
              <a:gd name="connsiteX43" fmla="*/ 298133 w 352425"/>
              <a:gd name="connsiteY43" fmla="*/ 959168 h 1457325"/>
              <a:gd name="connsiteX44" fmla="*/ 322898 w 352425"/>
              <a:gd name="connsiteY44" fmla="*/ 960120 h 1457325"/>
              <a:gd name="connsiteX45" fmla="*/ 37148 w 352425"/>
              <a:gd name="connsiteY45" fmla="*/ 762000 h 1457325"/>
              <a:gd name="connsiteX46" fmla="*/ 37148 w 352425"/>
              <a:gd name="connsiteY46" fmla="*/ 731520 h 1457325"/>
              <a:gd name="connsiteX47" fmla="*/ 323850 w 352425"/>
              <a:gd name="connsiteY47" fmla="*/ 731520 h 1457325"/>
              <a:gd name="connsiteX48" fmla="*/ 323850 w 352425"/>
              <a:gd name="connsiteY48" fmla="*/ 762000 h 1457325"/>
              <a:gd name="connsiteX49" fmla="*/ 37148 w 352425"/>
              <a:gd name="connsiteY49" fmla="*/ 762000 h 1457325"/>
              <a:gd name="connsiteX50" fmla="*/ 322898 w 352425"/>
              <a:gd name="connsiteY50" fmla="*/ 789623 h 1457325"/>
              <a:gd name="connsiteX51" fmla="*/ 322898 w 352425"/>
              <a:gd name="connsiteY51" fmla="*/ 820103 h 1457325"/>
              <a:gd name="connsiteX52" fmla="*/ 300038 w 352425"/>
              <a:gd name="connsiteY52" fmla="*/ 821055 h 1457325"/>
              <a:gd name="connsiteX53" fmla="*/ 60008 w 352425"/>
              <a:gd name="connsiteY53" fmla="*/ 821055 h 1457325"/>
              <a:gd name="connsiteX54" fmla="*/ 36195 w 352425"/>
              <a:gd name="connsiteY54" fmla="*/ 789623 h 1457325"/>
              <a:gd name="connsiteX55" fmla="*/ 322898 w 352425"/>
              <a:gd name="connsiteY55" fmla="*/ 789623 h 1457325"/>
              <a:gd name="connsiteX56" fmla="*/ 39053 w 352425"/>
              <a:gd name="connsiteY56" fmla="*/ 647700 h 1457325"/>
              <a:gd name="connsiteX57" fmla="*/ 61913 w 352425"/>
              <a:gd name="connsiteY57" fmla="*/ 616268 h 1457325"/>
              <a:gd name="connsiteX58" fmla="*/ 301943 w 352425"/>
              <a:gd name="connsiteY58" fmla="*/ 616268 h 1457325"/>
              <a:gd name="connsiteX59" fmla="*/ 324803 w 352425"/>
              <a:gd name="connsiteY59" fmla="*/ 617220 h 1457325"/>
              <a:gd name="connsiteX60" fmla="*/ 324803 w 352425"/>
              <a:gd name="connsiteY60" fmla="*/ 647700 h 1457325"/>
              <a:gd name="connsiteX61" fmla="*/ 39053 w 352425"/>
              <a:gd name="connsiteY61" fmla="*/ 647700 h 1457325"/>
              <a:gd name="connsiteX62" fmla="*/ 37148 w 352425"/>
              <a:gd name="connsiteY62" fmla="*/ 561975 h 1457325"/>
              <a:gd name="connsiteX63" fmla="*/ 323850 w 352425"/>
              <a:gd name="connsiteY63" fmla="*/ 561975 h 1457325"/>
              <a:gd name="connsiteX64" fmla="*/ 323850 w 352425"/>
              <a:gd name="connsiteY64" fmla="*/ 591503 h 1457325"/>
              <a:gd name="connsiteX65" fmla="*/ 300990 w 352425"/>
              <a:gd name="connsiteY65" fmla="*/ 592455 h 1457325"/>
              <a:gd name="connsiteX66" fmla="*/ 60960 w 352425"/>
              <a:gd name="connsiteY66" fmla="*/ 592455 h 1457325"/>
              <a:gd name="connsiteX67" fmla="*/ 37148 w 352425"/>
              <a:gd name="connsiteY67" fmla="*/ 561975 h 1457325"/>
              <a:gd name="connsiteX68" fmla="*/ 60960 w 352425"/>
              <a:gd name="connsiteY68" fmla="*/ 1073468 h 1457325"/>
              <a:gd name="connsiteX69" fmla="*/ 300990 w 352425"/>
              <a:gd name="connsiteY69" fmla="*/ 1073468 h 1457325"/>
              <a:gd name="connsiteX70" fmla="*/ 323850 w 352425"/>
              <a:gd name="connsiteY70" fmla="*/ 1074420 h 1457325"/>
              <a:gd name="connsiteX71" fmla="*/ 323850 w 352425"/>
              <a:gd name="connsiteY71" fmla="*/ 1103948 h 1457325"/>
              <a:gd name="connsiteX72" fmla="*/ 37148 w 352425"/>
              <a:gd name="connsiteY72" fmla="*/ 1103948 h 1457325"/>
              <a:gd name="connsiteX73" fmla="*/ 60960 w 352425"/>
              <a:gd name="connsiteY73" fmla="*/ 1073468 h 1457325"/>
              <a:gd name="connsiteX74" fmla="*/ 323850 w 352425"/>
              <a:gd name="connsiteY74" fmla="*/ 533400 h 1457325"/>
              <a:gd name="connsiteX75" fmla="*/ 38100 w 352425"/>
              <a:gd name="connsiteY75" fmla="*/ 533400 h 1457325"/>
              <a:gd name="connsiteX76" fmla="*/ 60008 w 352425"/>
              <a:gd name="connsiteY76" fmla="*/ 502920 h 1457325"/>
              <a:gd name="connsiteX77" fmla="*/ 301943 w 352425"/>
              <a:gd name="connsiteY77" fmla="*/ 502920 h 1457325"/>
              <a:gd name="connsiteX78" fmla="*/ 324803 w 352425"/>
              <a:gd name="connsiteY78" fmla="*/ 504825 h 1457325"/>
              <a:gd name="connsiteX79" fmla="*/ 323850 w 352425"/>
              <a:gd name="connsiteY79" fmla="*/ 533400 h 1457325"/>
              <a:gd name="connsiteX80" fmla="*/ 38100 w 352425"/>
              <a:gd name="connsiteY80" fmla="*/ 447675 h 1457325"/>
              <a:gd name="connsiteX81" fmla="*/ 322898 w 352425"/>
              <a:gd name="connsiteY81" fmla="*/ 447675 h 1457325"/>
              <a:gd name="connsiteX82" fmla="*/ 322898 w 352425"/>
              <a:gd name="connsiteY82" fmla="*/ 477203 h 1457325"/>
              <a:gd name="connsiteX83" fmla="*/ 300990 w 352425"/>
              <a:gd name="connsiteY83" fmla="*/ 479108 h 1457325"/>
              <a:gd name="connsiteX84" fmla="*/ 59055 w 352425"/>
              <a:gd name="connsiteY84" fmla="*/ 479108 h 1457325"/>
              <a:gd name="connsiteX85" fmla="*/ 38100 w 352425"/>
              <a:gd name="connsiteY85" fmla="*/ 447675 h 1457325"/>
              <a:gd name="connsiteX86" fmla="*/ 37148 w 352425"/>
              <a:gd name="connsiteY86" fmla="*/ 218123 h 1457325"/>
              <a:gd name="connsiteX87" fmla="*/ 322898 w 352425"/>
              <a:gd name="connsiteY87" fmla="*/ 218123 h 1457325"/>
              <a:gd name="connsiteX88" fmla="*/ 322898 w 352425"/>
              <a:gd name="connsiteY88" fmla="*/ 248603 h 1457325"/>
              <a:gd name="connsiteX89" fmla="*/ 300038 w 352425"/>
              <a:gd name="connsiteY89" fmla="*/ 249555 h 1457325"/>
              <a:gd name="connsiteX90" fmla="*/ 60008 w 352425"/>
              <a:gd name="connsiteY90" fmla="*/ 249555 h 1457325"/>
              <a:gd name="connsiteX91" fmla="*/ 37148 w 352425"/>
              <a:gd name="connsiteY91" fmla="*/ 218123 h 1457325"/>
              <a:gd name="connsiteX92" fmla="*/ 61913 w 352425"/>
              <a:gd name="connsiteY92" fmla="*/ 273368 h 1457325"/>
              <a:gd name="connsiteX93" fmla="*/ 299085 w 352425"/>
              <a:gd name="connsiteY93" fmla="*/ 273368 h 1457325"/>
              <a:gd name="connsiteX94" fmla="*/ 323850 w 352425"/>
              <a:gd name="connsiteY94" fmla="*/ 274320 h 1457325"/>
              <a:gd name="connsiteX95" fmla="*/ 323850 w 352425"/>
              <a:gd name="connsiteY95" fmla="*/ 304800 h 1457325"/>
              <a:gd name="connsiteX96" fmla="*/ 39053 w 352425"/>
              <a:gd name="connsiteY96" fmla="*/ 304800 h 1457325"/>
              <a:gd name="connsiteX97" fmla="*/ 61913 w 352425"/>
              <a:gd name="connsiteY97" fmla="*/ 273368 h 1457325"/>
              <a:gd name="connsiteX98" fmla="*/ 322898 w 352425"/>
              <a:gd name="connsiteY98" fmla="*/ 332423 h 1457325"/>
              <a:gd name="connsiteX99" fmla="*/ 322898 w 352425"/>
              <a:gd name="connsiteY99" fmla="*/ 362903 h 1457325"/>
              <a:gd name="connsiteX100" fmla="*/ 300038 w 352425"/>
              <a:gd name="connsiteY100" fmla="*/ 363855 h 1457325"/>
              <a:gd name="connsiteX101" fmla="*/ 60008 w 352425"/>
              <a:gd name="connsiteY101" fmla="*/ 363855 h 1457325"/>
              <a:gd name="connsiteX102" fmla="*/ 36195 w 352425"/>
              <a:gd name="connsiteY102" fmla="*/ 332423 h 1457325"/>
              <a:gd name="connsiteX103" fmla="*/ 322898 w 352425"/>
              <a:gd name="connsiteY103" fmla="*/ 332423 h 1457325"/>
              <a:gd name="connsiteX104" fmla="*/ 60960 w 352425"/>
              <a:gd name="connsiteY104" fmla="*/ 387668 h 1457325"/>
              <a:gd name="connsiteX105" fmla="*/ 300990 w 352425"/>
              <a:gd name="connsiteY105" fmla="*/ 387668 h 1457325"/>
              <a:gd name="connsiteX106" fmla="*/ 323850 w 352425"/>
              <a:gd name="connsiteY106" fmla="*/ 388620 h 1457325"/>
              <a:gd name="connsiteX107" fmla="*/ 323850 w 352425"/>
              <a:gd name="connsiteY107" fmla="*/ 419100 h 1457325"/>
              <a:gd name="connsiteX108" fmla="*/ 39053 w 352425"/>
              <a:gd name="connsiteY108" fmla="*/ 419100 h 1457325"/>
              <a:gd name="connsiteX109" fmla="*/ 60960 w 352425"/>
              <a:gd name="connsiteY109" fmla="*/ 387668 h 1457325"/>
              <a:gd name="connsiteX110" fmla="*/ 60960 w 352425"/>
              <a:gd name="connsiteY110" fmla="*/ 844868 h 1457325"/>
              <a:gd name="connsiteX111" fmla="*/ 300990 w 352425"/>
              <a:gd name="connsiteY111" fmla="*/ 844868 h 1457325"/>
              <a:gd name="connsiteX112" fmla="*/ 324803 w 352425"/>
              <a:gd name="connsiteY112" fmla="*/ 845820 h 1457325"/>
              <a:gd name="connsiteX113" fmla="*/ 324803 w 352425"/>
              <a:gd name="connsiteY113" fmla="*/ 875348 h 1457325"/>
              <a:gd name="connsiteX114" fmla="*/ 40005 w 352425"/>
              <a:gd name="connsiteY114" fmla="*/ 875348 h 1457325"/>
              <a:gd name="connsiteX115" fmla="*/ 60960 w 352425"/>
              <a:gd name="connsiteY115" fmla="*/ 844868 h 1457325"/>
              <a:gd name="connsiteX116" fmla="*/ 37148 w 352425"/>
              <a:gd name="connsiteY116" fmla="*/ 1019175 h 1457325"/>
              <a:gd name="connsiteX117" fmla="*/ 323850 w 352425"/>
              <a:gd name="connsiteY117" fmla="*/ 1019175 h 1457325"/>
              <a:gd name="connsiteX118" fmla="*/ 323850 w 352425"/>
              <a:gd name="connsiteY118" fmla="*/ 1049655 h 1457325"/>
              <a:gd name="connsiteX119" fmla="*/ 219075 w 352425"/>
              <a:gd name="connsiteY119" fmla="*/ 1049655 h 1457325"/>
              <a:gd name="connsiteX120" fmla="*/ 61913 w 352425"/>
              <a:gd name="connsiteY120" fmla="*/ 1049655 h 1457325"/>
              <a:gd name="connsiteX121" fmla="*/ 37148 w 352425"/>
              <a:gd name="connsiteY121" fmla="*/ 1019175 h 145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352425" h="1457325">
                <a:moveTo>
                  <a:pt x="360045" y="1458278"/>
                </a:moveTo>
                <a:cubicBezTo>
                  <a:pt x="360045" y="1449705"/>
                  <a:pt x="360045" y="1442085"/>
                  <a:pt x="360045" y="1433513"/>
                </a:cubicBezTo>
                <a:cubicBezTo>
                  <a:pt x="360045" y="1008698"/>
                  <a:pt x="360045" y="584835"/>
                  <a:pt x="360998" y="160020"/>
                </a:cubicBezTo>
                <a:cubicBezTo>
                  <a:pt x="360998" y="138113"/>
                  <a:pt x="353378" y="129540"/>
                  <a:pt x="334328" y="122873"/>
                </a:cubicBezTo>
                <a:cubicBezTo>
                  <a:pt x="263843" y="98108"/>
                  <a:pt x="194310" y="71438"/>
                  <a:pt x="124778" y="45720"/>
                </a:cubicBezTo>
                <a:cubicBezTo>
                  <a:pt x="83820" y="30480"/>
                  <a:pt x="43815" y="16193"/>
                  <a:pt x="0" y="0"/>
                </a:cubicBezTo>
                <a:cubicBezTo>
                  <a:pt x="0" y="487680"/>
                  <a:pt x="0" y="972503"/>
                  <a:pt x="0" y="1457325"/>
                </a:cubicBezTo>
                <a:lnTo>
                  <a:pt x="360045" y="1457325"/>
                </a:lnTo>
                <a:close/>
                <a:moveTo>
                  <a:pt x="323850" y="1391603"/>
                </a:moveTo>
                <a:cubicBezTo>
                  <a:pt x="315278" y="1392555"/>
                  <a:pt x="307658" y="1392555"/>
                  <a:pt x="300990" y="1392555"/>
                </a:cubicBezTo>
                <a:cubicBezTo>
                  <a:pt x="220980" y="1392555"/>
                  <a:pt x="140970" y="1392555"/>
                  <a:pt x="60960" y="1392555"/>
                </a:cubicBezTo>
                <a:cubicBezTo>
                  <a:pt x="34290" y="1392555"/>
                  <a:pt x="34290" y="1392555"/>
                  <a:pt x="37148" y="1362075"/>
                </a:cubicBezTo>
                <a:cubicBezTo>
                  <a:pt x="131445" y="1362075"/>
                  <a:pt x="226695" y="1362075"/>
                  <a:pt x="323850" y="1362075"/>
                </a:cubicBezTo>
                <a:cubicBezTo>
                  <a:pt x="323850" y="1372553"/>
                  <a:pt x="323850" y="1381125"/>
                  <a:pt x="323850" y="1391603"/>
                </a:cubicBezTo>
                <a:close/>
                <a:moveTo>
                  <a:pt x="323850" y="1333500"/>
                </a:moveTo>
                <a:cubicBezTo>
                  <a:pt x="228600" y="1333500"/>
                  <a:pt x="133350" y="1333500"/>
                  <a:pt x="37148" y="1333500"/>
                </a:cubicBezTo>
                <a:cubicBezTo>
                  <a:pt x="33338" y="1302068"/>
                  <a:pt x="33338" y="1302068"/>
                  <a:pt x="60960" y="1302068"/>
                </a:cubicBezTo>
                <a:cubicBezTo>
                  <a:pt x="140970" y="1302068"/>
                  <a:pt x="220980" y="1302068"/>
                  <a:pt x="300990" y="1302068"/>
                </a:cubicBezTo>
                <a:cubicBezTo>
                  <a:pt x="308610" y="1302068"/>
                  <a:pt x="316230" y="1303020"/>
                  <a:pt x="323850" y="1303020"/>
                </a:cubicBezTo>
                <a:cubicBezTo>
                  <a:pt x="323850" y="1314450"/>
                  <a:pt x="323850" y="1323023"/>
                  <a:pt x="323850" y="1333500"/>
                </a:cubicBezTo>
                <a:close/>
                <a:moveTo>
                  <a:pt x="323850" y="1277303"/>
                </a:moveTo>
                <a:cubicBezTo>
                  <a:pt x="315278" y="1278255"/>
                  <a:pt x="307658" y="1278255"/>
                  <a:pt x="300990" y="1278255"/>
                </a:cubicBezTo>
                <a:cubicBezTo>
                  <a:pt x="220980" y="1278255"/>
                  <a:pt x="140970" y="1278255"/>
                  <a:pt x="60960" y="1278255"/>
                </a:cubicBezTo>
                <a:cubicBezTo>
                  <a:pt x="34290" y="1278255"/>
                  <a:pt x="34290" y="1278255"/>
                  <a:pt x="37148" y="1247775"/>
                </a:cubicBezTo>
                <a:cubicBezTo>
                  <a:pt x="131445" y="1247775"/>
                  <a:pt x="226695" y="1247775"/>
                  <a:pt x="323850" y="1247775"/>
                </a:cubicBezTo>
                <a:cubicBezTo>
                  <a:pt x="323850" y="1258253"/>
                  <a:pt x="323850" y="1266825"/>
                  <a:pt x="323850" y="1277303"/>
                </a:cubicBezTo>
                <a:close/>
                <a:moveTo>
                  <a:pt x="322898" y="1163003"/>
                </a:moveTo>
                <a:cubicBezTo>
                  <a:pt x="315278" y="1163003"/>
                  <a:pt x="307658" y="1163955"/>
                  <a:pt x="300038" y="1163955"/>
                </a:cubicBezTo>
                <a:cubicBezTo>
                  <a:pt x="220028" y="1163955"/>
                  <a:pt x="140018" y="1163955"/>
                  <a:pt x="60008" y="1163955"/>
                </a:cubicBezTo>
                <a:cubicBezTo>
                  <a:pt x="33338" y="1163955"/>
                  <a:pt x="33338" y="1163955"/>
                  <a:pt x="36195" y="1133475"/>
                </a:cubicBezTo>
                <a:cubicBezTo>
                  <a:pt x="130493" y="1133475"/>
                  <a:pt x="225743" y="1133475"/>
                  <a:pt x="322898" y="1133475"/>
                </a:cubicBezTo>
                <a:cubicBezTo>
                  <a:pt x="322898" y="1140143"/>
                  <a:pt x="323850" y="1144905"/>
                  <a:pt x="323850" y="1150620"/>
                </a:cubicBezTo>
                <a:cubicBezTo>
                  <a:pt x="324803" y="1154430"/>
                  <a:pt x="323850" y="1157288"/>
                  <a:pt x="322898" y="1163003"/>
                </a:cubicBezTo>
                <a:close/>
                <a:moveTo>
                  <a:pt x="300990" y="936308"/>
                </a:moveTo>
                <a:cubicBezTo>
                  <a:pt x="220980" y="936308"/>
                  <a:pt x="140970" y="936308"/>
                  <a:pt x="60960" y="936308"/>
                </a:cubicBezTo>
                <a:cubicBezTo>
                  <a:pt x="34290" y="936308"/>
                  <a:pt x="34290" y="936308"/>
                  <a:pt x="37148" y="904875"/>
                </a:cubicBezTo>
                <a:cubicBezTo>
                  <a:pt x="133350" y="904875"/>
                  <a:pt x="227648" y="904875"/>
                  <a:pt x="323850" y="904875"/>
                </a:cubicBezTo>
                <a:cubicBezTo>
                  <a:pt x="323850" y="915353"/>
                  <a:pt x="323850" y="923925"/>
                  <a:pt x="323850" y="934403"/>
                </a:cubicBezTo>
                <a:cubicBezTo>
                  <a:pt x="316230" y="935355"/>
                  <a:pt x="308610" y="936308"/>
                  <a:pt x="300990" y="936308"/>
                </a:cubicBezTo>
                <a:close/>
                <a:moveTo>
                  <a:pt x="322898" y="960120"/>
                </a:moveTo>
                <a:cubicBezTo>
                  <a:pt x="322898" y="970598"/>
                  <a:pt x="322898" y="980123"/>
                  <a:pt x="322898" y="990600"/>
                </a:cubicBezTo>
                <a:cubicBezTo>
                  <a:pt x="227648" y="990600"/>
                  <a:pt x="133350" y="990600"/>
                  <a:pt x="37148" y="990600"/>
                </a:cubicBezTo>
                <a:cubicBezTo>
                  <a:pt x="34290" y="959168"/>
                  <a:pt x="34290" y="959168"/>
                  <a:pt x="60960" y="959168"/>
                </a:cubicBezTo>
                <a:cubicBezTo>
                  <a:pt x="140018" y="959168"/>
                  <a:pt x="219075" y="959168"/>
                  <a:pt x="298133" y="959168"/>
                </a:cubicBezTo>
                <a:cubicBezTo>
                  <a:pt x="306705" y="959168"/>
                  <a:pt x="313373" y="960120"/>
                  <a:pt x="322898" y="960120"/>
                </a:cubicBezTo>
                <a:close/>
                <a:moveTo>
                  <a:pt x="37148" y="762000"/>
                </a:moveTo>
                <a:cubicBezTo>
                  <a:pt x="37148" y="752475"/>
                  <a:pt x="37148" y="742950"/>
                  <a:pt x="37148" y="731520"/>
                </a:cubicBezTo>
                <a:cubicBezTo>
                  <a:pt x="133350" y="731520"/>
                  <a:pt x="227648" y="731520"/>
                  <a:pt x="323850" y="731520"/>
                </a:cubicBezTo>
                <a:cubicBezTo>
                  <a:pt x="323850" y="741998"/>
                  <a:pt x="323850" y="751523"/>
                  <a:pt x="323850" y="762000"/>
                </a:cubicBezTo>
                <a:cubicBezTo>
                  <a:pt x="227648" y="762000"/>
                  <a:pt x="133350" y="762000"/>
                  <a:pt x="37148" y="762000"/>
                </a:cubicBezTo>
                <a:close/>
                <a:moveTo>
                  <a:pt x="322898" y="789623"/>
                </a:moveTo>
                <a:cubicBezTo>
                  <a:pt x="322898" y="799148"/>
                  <a:pt x="322898" y="808673"/>
                  <a:pt x="322898" y="820103"/>
                </a:cubicBezTo>
                <a:cubicBezTo>
                  <a:pt x="315278" y="820103"/>
                  <a:pt x="307658" y="821055"/>
                  <a:pt x="300038" y="821055"/>
                </a:cubicBezTo>
                <a:cubicBezTo>
                  <a:pt x="220028" y="821055"/>
                  <a:pt x="140018" y="821055"/>
                  <a:pt x="60008" y="821055"/>
                </a:cubicBezTo>
                <a:cubicBezTo>
                  <a:pt x="33338" y="821055"/>
                  <a:pt x="33338" y="821055"/>
                  <a:pt x="36195" y="789623"/>
                </a:cubicBezTo>
                <a:cubicBezTo>
                  <a:pt x="133350" y="789623"/>
                  <a:pt x="227648" y="789623"/>
                  <a:pt x="322898" y="789623"/>
                </a:cubicBezTo>
                <a:close/>
                <a:moveTo>
                  <a:pt x="39053" y="647700"/>
                </a:moveTo>
                <a:cubicBezTo>
                  <a:pt x="32385" y="618173"/>
                  <a:pt x="33338" y="616268"/>
                  <a:pt x="61913" y="616268"/>
                </a:cubicBezTo>
                <a:cubicBezTo>
                  <a:pt x="141923" y="616268"/>
                  <a:pt x="221933" y="616268"/>
                  <a:pt x="301943" y="616268"/>
                </a:cubicBezTo>
                <a:cubicBezTo>
                  <a:pt x="308610" y="616268"/>
                  <a:pt x="315278" y="617220"/>
                  <a:pt x="324803" y="617220"/>
                </a:cubicBezTo>
                <a:cubicBezTo>
                  <a:pt x="324803" y="628650"/>
                  <a:pt x="324803" y="637223"/>
                  <a:pt x="324803" y="647700"/>
                </a:cubicBezTo>
                <a:cubicBezTo>
                  <a:pt x="228600" y="647700"/>
                  <a:pt x="133350" y="647700"/>
                  <a:pt x="39053" y="647700"/>
                </a:cubicBezTo>
                <a:close/>
                <a:moveTo>
                  <a:pt x="37148" y="561975"/>
                </a:moveTo>
                <a:cubicBezTo>
                  <a:pt x="131445" y="561975"/>
                  <a:pt x="226695" y="561975"/>
                  <a:pt x="323850" y="561975"/>
                </a:cubicBezTo>
                <a:cubicBezTo>
                  <a:pt x="323850" y="571500"/>
                  <a:pt x="323850" y="581025"/>
                  <a:pt x="323850" y="591503"/>
                </a:cubicBezTo>
                <a:cubicBezTo>
                  <a:pt x="315278" y="591503"/>
                  <a:pt x="307658" y="592455"/>
                  <a:pt x="300990" y="592455"/>
                </a:cubicBezTo>
                <a:cubicBezTo>
                  <a:pt x="220980" y="592455"/>
                  <a:pt x="140970" y="592455"/>
                  <a:pt x="60960" y="592455"/>
                </a:cubicBezTo>
                <a:cubicBezTo>
                  <a:pt x="34290" y="593408"/>
                  <a:pt x="34290" y="593408"/>
                  <a:pt x="37148" y="561975"/>
                </a:cubicBezTo>
                <a:close/>
                <a:moveTo>
                  <a:pt x="60960" y="1073468"/>
                </a:moveTo>
                <a:cubicBezTo>
                  <a:pt x="140970" y="1073468"/>
                  <a:pt x="220980" y="1073468"/>
                  <a:pt x="300990" y="1073468"/>
                </a:cubicBezTo>
                <a:cubicBezTo>
                  <a:pt x="308610" y="1073468"/>
                  <a:pt x="316230" y="1074420"/>
                  <a:pt x="323850" y="1074420"/>
                </a:cubicBezTo>
                <a:cubicBezTo>
                  <a:pt x="323850" y="1084898"/>
                  <a:pt x="323850" y="1094423"/>
                  <a:pt x="323850" y="1103948"/>
                </a:cubicBezTo>
                <a:cubicBezTo>
                  <a:pt x="228600" y="1103948"/>
                  <a:pt x="133350" y="1103948"/>
                  <a:pt x="37148" y="1103948"/>
                </a:cubicBezTo>
                <a:cubicBezTo>
                  <a:pt x="34290" y="1074420"/>
                  <a:pt x="34290" y="1073468"/>
                  <a:pt x="60960" y="1073468"/>
                </a:cubicBezTo>
                <a:close/>
                <a:moveTo>
                  <a:pt x="323850" y="533400"/>
                </a:moveTo>
                <a:cubicBezTo>
                  <a:pt x="228600" y="533400"/>
                  <a:pt x="133350" y="533400"/>
                  <a:pt x="38100" y="533400"/>
                </a:cubicBezTo>
                <a:cubicBezTo>
                  <a:pt x="33338" y="503873"/>
                  <a:pt x="33338" y="502920"/>
                  <a:pt x="60008" y="502920"/>
                </a:cubicBezTo>
                <a:cubicBezTo>
                  <a:pt x="140970" y="502920"/>
                  <a:pt x="220980" y="502920"/>
                  <a:pt x="301943" y="502920"/>
                </a:cubicBezTo>
                <a:cubicBezTo>
                  <a:pt x="308610" y="502920"/>
                  <a:pt x="315278" y="503873"/>
                  <a:pt x="324803" y="504825"/>
                </a:cubicBezTo>
                <a:cubicBezTo>
                  <a:pt x="323850" y="514350"/>
                  <a:pt x="323850" y="522923"/>
                  <a:pt x="323850" y="533400"/>
                </a:cubicBezTo>
                <a:close/>
                <a:moveTo>
                  <a:pt x="38100" y="447675"/>
                </a:moveTo>
                <a:cubicBezTo>
                  <a:pt x="132398" y="447675"/>
                  <a:pt x="227648" y="447675"/>
                  <a:pt x="322898" y="447675"/>
                </a:cubicBezTo>
                <a:cubicBezTo>
                  <a:pt x="322898" y="457200"/>
                  <a:pt x="322898" y="465773"/>
                  <a:pt x="322898" y="477203"/>
                </a:cubicBezTo>
                <a:cubicBezTo>
                  <a:pt x="315278" y="478155"/>
                  <a:pt x="308610" y="479108"/>
                  <a:pt x="300990" y="479108"/>
                </a:cubicBezTo>
                <a:cubicBezTo>
                  <a:pt x="220028" y="479108"/>
                  <a:pt x="140018" y="479108"/>
                  <a:pt x="59055" y="479108"/>
                </a:cubicBezTo>
                <a:cubicBezTo>
                  <a:pt x="34290" y="479108"/>
                  <a:pt x="33338" y="477203"/>
                  <a:pt x="38100" y="447675"/>
                </a:cubicBezTo>
                <a:close/>
                <a:moveTo>
                  <a:pt x="37148" y="218123"/>
                </a:moveTo>
                <a:cubicBezTo>
                  <a:pt x="132398" y="218123"/>
                  <a:pt x="226695" y="218123"/>
                  <a:pt x="322898" y="218123"/>
                </a:cubicBezTo>
                <a:cubicBezTo>
                  <a:pt x="322898" y="227648"/>
                  <a:pt x="322898" y="237173"/>
                  <a:pt x="322898" y="248603"/>
                </a:cubicBezTo>
                <a:cubicBezTo>
                  <a:pt x="315278" y="248603"/>
                  <a:pt x="307658" y="249555"/>
                  <a:pt x="300038" y="249555"/>
                </a:cubicBezTo>
                <a:cubicBezTo>
                  <a:pt x="220028" y="249555"/>
                  <a:pt x="140018" y="249555"/>
                  <a:pt x="60008" y="249555"/>
                </a:cubicBezTo>
                <a:cubicBezTo>
                  <a:pt x="34290" y="250508"/>
                  <a:pt x="34290" y="249555"/>
                  <a:pt x="37148" y="218123"/>
                </a:cubicBezTo>
                <a:close/>
                <a:moveTo>
                  <a:pt x="61913" y="273368"/>
                </a:moveTo>
                <a:cubicBezTo>
                  <a:pt x="140970" y="273368"/>
                  <a:pt x="220028" y="273368"/>
                  <a:pt x="299085" y="273368"/>
                </a:cubicBezTo>
                <a:cubicBezTo>
                  <a:pt x="306705" y="273368"/>
                  <a:pt x="314325" y="274320"/>
                  <a:pt x="323850" y="274320"/>
                </a:cubicBezTo>
                <a:cubicBezTo>
                  <a:pt x="323850" y="285750"/>
                  <a:pt x="323850" y="294323"/>
                  <a:pt x="323850" y="304800"/>
                </a:cubicBezTo>
                <a:cubicBezTo>
                  <a:pt x="227648" y="304800"/>
                  <a:pt x="133350" y="304800"/>
                  <a:pt x="39053" y="304800"/>
                </a:cubicBezTo>
                <a:cubicBezTo>
                  <a:pt x="32385" y="275273"/>
                  <a:pt x="33338" y="273368"/>
                  <a:pt x="61913" y="273368"/>
                </a:cubicBezTo>
                <a:close/>
                <a:moveTo>
                  <a:pt x="322898" y="332423"/>
                </a:moveTo>
                <a:cubicBezTo>
                  <a:pt x="322898" y="341948"/>
                  <a:pt x="322898" y="351473"/>
                  <a:pt x="322898" y="362903"/>
                </a:cubicBezTo>
                <a:cubicBezTo>
                  <a:pt x="315278" y="362903"/>
                  <a:pt x="307658" y="363855"/>
                  <a:pt x="300038" y="363855"/>
                </a:cubicBezTo>
                <a:cubicBezTo>
                  <a:pt x="220028" y="363855"/>
                  <a:pt x="140018" y="363855"/>
                  <a:pt x="60008" y="363855"/>
                </a:cubicBezTo>
                <a:cubicBezTo>
                  <a:pt x="33338" y="363855"/>
                  <a:pt x="33338" y="363855"/>
                  <a:pt x="36195" y="332423"/>
                </a:cubicBezTo>
                <a:cubicBezTo>
                  <a:pt x="133350" y="332423"/>
                  <a:pt x="227648" y="332423"/>
                  <a:pt x="322898" y="332423"/>
                </a:cubicBezTo>
                <a:close/>
                <a:moveTo>
                  <a:pt x="60960" y="387668"/>
                </a:moveTo>
                <a:cubicBezTo>
                  <a:pt x="140970" y="387668"/>
                  <a:pt x="220980" y="387668"/>
                  <a:pt x="300990" y="387668"/>
                </a:cubicBezTo>
                <a:cubicBezTo>
                  <a:pt x="307658" y="387668"/>
                  <a:pt x="314325" y="388620"/>
                  <a:pt x="323850" y="388620"/>
                </a:cubicBezTo>
                <a:cubicBezTo>
                  <a:pt x="323850" y="400050"/>
                  <a:pt x="323850" y="408623"/>
                  <a:pt x="323850" y="419100"/>
                </a:cubicBezTo>
                <a:cubicBezTo>
                  <a:pt x="227648" y="419100"/>
                  <a:pt x="133350" y="419100"/>
                  <a:pt x="39053" y="419100"/>
                </a:cubicBezTo>
                <a:cubicBezTo>
                  <a:pt x="32385" y="389573"/>
                  <a:pt x="33338" y="387668"/>
                  <a:pt x="60960" y="387668"/>
                </a:cubicBezTo>
                <a:close/>
                <a:moveTo>
                  <a:pt x="60960" y="844868"/>
                </a:moveTo>
                <a:cubicBezTo>
                  <a:pt x="140970" y="844868"/>
                  <a:pt x="220980" y="844868"/>
                  <a:pt x="300990" y="844868"/>
                </a:cubicBezTo>
                <a:cubicBezTo>
                  <a:pt x="308610" y="844868"/>
                  <a:pt x="316230" y="845820"/>
                  <a:pt x="324803" y="845820"/>
                </a:cubicBezTo>
                <a:cubicBezTo>
                  <a:pt x="324803" y="856298"/>
                  <a:pt x="324803" y="864870"/>
                  <a:pt x="324803" y="875348"/>
                </a:cubicBezTo>
                <a:cubicBezTo>
                  <a:pt x="229553" y="875348"/>
                  <a:pt x="135255" y="875348"/>
                  <a:pt x="40005" y="875348"/>
                </a:cubicBezTo>
                <a:cubicBezTo>
                  <a:pt x="31433" y="848678"/>
                  <a:pt x="33338" y="844868"/>
                  <a:pt x="60960" y="844868"/>
                </a:cubicBezTo>
                <a:close/>
                <a:moveTo>
                  <a:pt x="37148" y="1019175"/>
                </a:moveTo>
                <a:cubicBezTo>
                  <a:pt x="131445" y="1019175"/>
                  <a:pt x="226695" y="1019175"/>
                  <a:pt x="323850" y="1019175"/>
                </a:cubicBezTo>
                <a:cubicBezTo>
                  <a:pt x="323850" y="1028700"/>
                  <a:pt x="323850" y="1037273"/>
                  <a:pt x="323850" y="1049655"/>
                </a:cubicBezTo>
                <a:cubicBezTo>
                  <a:pt x="287655" y="1049655"/>
                  <a:pt x="253365" y="1049655"/>
                  <a:pt x="219075" y="1049655"/>
                </a:cubicBezTo>
                <a:cubicBezTo>
                  <a:pt x="166688" y="1049655"/>
                  <a:pt x="114300" y="1048703"/>
                  <a:pt x="61913" y="1049655"/>
                </a:cubicBezTo>
                <a:cubicBezTo>
                  <a:pt x="38100" y="1051560"/>
                  <a:pt x="31433" y="1042988"/>
                  <a:pt x="37148" y="101917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98804212-77B1-450E-B1C3-3A7C12783091}"/>
              </a:ext>
            </a:extLst>
          </p:cNvPr>
          <p:cNvSpPr/>
          <p:nvPr/>
        </p:nvSpPr>
        <p:spPr>
          <a:xfrm>
            <a:off x="9212587" y="5628471"/>
            <a:ext cx="294301" cy="855283"/>
          </a:xfrm>
          <a:custGeom>
            <a:avLst/>
            <a:gdLst>
              <a:gd name="connsiteX0" fmla="*/ 417195 w 409575"/>
              <a:gd name="connsiteY0" fmla="*/ 1149668 h 1143000"/>
              <a:gd name="connsiteX1" fmla="*/ 417195 w 409575"/>
              <a:gd name="connsiteY1" fmla="*/ 0 h 1143000"/>
              <a:gd name="connsiteX2" fmla="*/ 0 w 409575"/>
              <a:gd name="connsiteY2" fmla="*/ 0 h 1143000"/>
              <a:gd name="connsiteX3" fmla="*/ 0 w 409575"/>
              <a:gd name="connsiteY3" fmla="*/ 1149668 h 1143000"/>
              <a:gd name="connsiteX4" fmla="*/ 417195 w 409575"/>
              <a:gd name="connsiteY4" fmla="*/ 1149668 h 1143000"/>
              <a:gd name="connsiteX5" fmla="*/ 342900 w 409575"/>
              <a:gd name="connsiteY5" fmla="*/ 1091565 h 1143000"/>
              <a:gd name="connsiteX6" fmla="*/ 342900 w 409575"/>
              <a:gd name="connsiteY6" fmla="*/ 921068 h 1143000"/>
              <a:gd name="connsiteX7" fmla="*/ 383858 w 409575"/>
              <a:gd name="connsiteY7" fmla="*/ 951548 h 1143000"/>
              <a:gd name="connsiteX8" fmla="*/ 383858 w 409575"/>
              <a:gd name="connsiteY8" fmla="*/ 1061085 h 1143000"/>
              <a:gd name="connsiteX9" fmla="*/ 342900 w 409575"/>
              <a:gd name="connsiteY9" fmla="*/ 1091565 h 1143000"/>
              <a:gd name="connsiteX10" fmla="*/ 382905 w 409575"/>
              <a:gd name="connsiteY10" fmla="*/ 879158 h 1143000"/>
              <a:gd name="connsiteX11" fmla="*/ 343852 w 409575"/>
              <a:gd name="connsiteY11" fmla="*/ 894398 h 1143000"/>
              <a:gd name="connsiteX12" fmla="*/ 343852 w 409575"/>
              <a:gd name="connsiteY12" fmla="*/ 727710 h 1143000"/>
              <a:gd name="connsiteX13" fmla="*/ 367665 w 409575"/>
              <a:gd name="connsiteY13" fmla="*/ 728663 h 1143000"/>
              <a:gd name="connsiteX14" fmla="*/ 382905 w 409575"/>
              <a:gd name="connsiteY14" fmla="*/ 741998 h 1143000"/>
              <a:gd name="connsiteX15" fmla="*/ 382905 w 409575"/>
              <a:gd name="connsiteY15" fmla="*/ 879158 h 1143000"/>
              <a:gd name="connsiteX16" fmla="*/ 342900 w 409575"/>
              <a:gd name="connsiteY16" fmla="*/ 139065 h 1143000"/>
              <a:gd name="connsiteX17" fmla="*/ 382905 w 409575"/>
              <a:gd name="connsiteY17" fmla="*/ 139065 h 1143000"/>
              <a:gd name="connsiteX18" fmla="*/ 382905 w 409575"/>
              <a:gd name="connsiteY18" fmla="*/ 225743 h 1143000"/>
              <a:gd name="connsiteX19" fmla="*/ 382905 w 409575"/>
              <a:gd name="connsiteY19" fmla="*/ 268605 h 1143000"/>
              <a:gd name="connsiteX20" fmla="*/ 342900 w 409575"/>
              <a:gd name="connsiteY20" fmla="*/ 301943 h 1143000"/>
              <a:gd name="connsiteX21" fmla="*/ 342900 w 409575"/>
              <a:gd name="connsiteY21" fmla="*/ 139065 h 1143000"/>
              <a:gd name="connsiteX22" fmla="*/ 382905 w 409575"/>
              <a:gd name="connsiteY22" fmla="*/ 470535 h 1143000"/>
              <a:gd name="connsiteX23" fmla="*/ 342900 w 409575"/>
              <a:gd name="connsiteY23" fmla="*/ 501015 h 1143000"/>
              <a:gd name="connsiteX24" fmla="*/ 342900 w 409575"/>
              <a:gd name="connsiteY24" fmla="*/ 340043 h 1143000"/>
              <a:gd name="connsiteX25" fmla="*/ 382905 w 409575"/>
              <a:gd name="connsiteY25" fmla="*/ 370522 h 1143000"/>
              <a:gd name="connsiteX26" fmla="*/ 382905 w 409575"/>
              <a:gd name="connsiteY26" fmla="*/ 470535 h 1143000"/>
              <a:gd name="connsiteX27" fmla="*/ 342900 w 409575"/>
              <a:gd name="connsiteY27" fmla="*/ 531495 h 1143000"/>
              <a:gd name="connsiteX28" fmla="*/ 383858 w 409575"/>
              <a:gd name="connsiteY28" fmla="*/ 559118 h 1143000"/>
              <a:gd name="connsiteX29" fmla="*/ 383858 w 409575"/>
              <a:gd name="connsiteY29" fmla="*/ 690563 h 1143000"/>
              <a:gd name="connsiteX30" fmla="*/ 342900 w 409575"/>
              <a:gd name="connsiteY30" fmla="*/ 690563 h 1143000"/>
              <a:gd name="connsiteX31" fmla="*/ 342900 w 409575"/>
              <a:gd name="connsiteY31" fmla="*/ 531495 h 1143000"/>
              <a:gd name="connsiteX32" fmla="*/ 263842 w 409575"/>
              <a:gd name="connsiteY32" fmla="*/ 139065 h 1143000"/>
              <a:gd name="connsiteX33" fmla="*/ 305752 w 409575"/>
              <a:gd name="connsiteY33" fmla="*/ 139065 h 1143000"/>
              <a:gd name="connsiteX34" fmla="*/ 305752 w 409575"/>
              <a:gd name="connsiteY34" fmla="*/ 250508 h 1143000"/>
              <a:gd name="connsiteX35" fmla="*/ 305752 w 409575"/>
              <a:gd name="connsiteY35" fmla="*/ 278130 h 1143000"/>
              <a:gd name="connsiteX36" fmla="*/ 277177 w 409575"/>
              <a:gd name="connsiteY36" fmla="*/ 302895 h 1143000"/>
              <a:gd name="connsiteX37" fmla="*/ 264795 w 409575"/>
              <a:gd name="connsiteY37" fmla="*/ 289560 h 1143000"/>
              <a:gd name="connsiteX38" fmla="*/ 263842 w 409575"/>
              <a:gd name="connsiteY38" fmla="*/ 139065 h 1143000"/>
              <a:gd name="connsiteX39" fmla="*/ 284798 w 409575"/>
              <a:gd name="connsiteY39" fmla="*/ 526733 h 1143000"/>
              <a:gd name="connsiteX40" fmla="*/ 306705 w 409575"/>
              <a:gd name="connsiteY40" fmla="*/ 549593 h 1143000"/>
              <a:gd name="connsiteX41" fmla="*/ 306705 w 409575"/>
              <a:gd name="connsiteY41" fmla="*/ 691515 h 1143000"/>
              <a:gd name="connsiteX42" fmla="*/ 264795 w 409575"/>
              <a:gd name="connsiteY42" fmla="*/ 691515 h 1143000"/>
              <a:gd name="connsiteX43" fmla="*/ 264795 w 409575"/>
              <a:gd name="connsiteY43" fmla="*/ 602933 h 1143000"/>
              <a:gd name="connsiteX44" fmla="*/ 264795 w 409575"/>
              <a:gd name="connsiteY44" fmla="*/ 550545 h 1143000"/>
              <a:gd name="connsiteX45" fmla="*/ 284798 w 409575"/>
              <a:gd name="connsiteY45" fmla="*/ 526733 h 1143000"/>
              <a:gd name="connsiteX46" fmla="*/ 230505 w 409575"/>
              <a:gd name="connsiteY46" fmla="*/ 1012508 h 1143000"/>
              <a:gd name="connsiteX47" fmla="*/ 230505 w 409575"/>
              <a:gd name="connsiteY47" fmla="*/ 1079183 h 1143000"/>
              <a:gd name="connsiteX48" fmla="*/ 210502 w 409575"/>
              <a:gd name="connsiteY48" fmla="*/ 1093470 h 1143000"/>
              <a:gd name="connsiteX49" fmla="*/ 187642 w 409575"/>
              <a:gd name="connsiteY49" fmla="*/ 1079183 h 1143000"/>
              <a:gd name="connsiteX50" fmla="*/ 187642 w 409575"/>
              <a:gd name="connsiteY50" fmla="*/ 919163 h 1143000"/>
              <a:gd name="connsiteX51" fmla="*/ 230505 w 409575"/>
              <a:gd name="connsiteY51" fmla="*/ 919163 h 1143000"/>
              <a:gd name="connsiteX52" fmla="*/ 230505 w 409575"/>
              <a:gd name="connsiteY52" fmla="*/ 1012508 h 1143000"/>
              <a:gd name="connsiteX53" fmla="*/ 187642 w 409575"/>
              <a:gd name="connsiteY53" fmla="*/ 351472 h 1143000"/>
              <a:gd name="connsiteX54" fmla="*/ 200977 w 409575"/>
              <a:gd name="connsiteY54" fmla="*/ 338138 h 1143000"/>
              <a:gd name="connsiteX55" fmla="*/ 229552 w 409575"/>
              <a:gd name="connsiteY55" fmla="*/ 337185 h 1143000"/>
              <a:gd name="connsiteX56" fmla="*/ 229552 w 409575"/>
              <a:gd name="connsiteY56" fmla="*/ 490538 h 1143000"/>
              <a:gd name="connsiteX57" fmla="*/ 208598 w 409575"/>
              <a:gd name="connsiteY57" fmla="*/ 502920 h 1143000"/>
              <a:gd name="connsiteX58" fmla="*/ 187642 w 409575"/>
              <a:gd name="connsiteY58" fmla="*/ 490538 h 1143000"/>
              <a:gd name="connsiteX59" fmla="*/ 187642 w 409575"/>
              <a:gd name="connsiteY59" fmla="*/ 351472 h 1143000"/>
              <a:gd name="connsiteX60" fmla="*/ 187642 w 409575"/>
              <a:gd name="connsiteY60" fmla="*/ 743903 h 1143000"/>
              <a:gd name="connsiteX61" fmla="*/ 227648 w 409575"/>
              <a:gd name="connsiteY61" fmla="*/ 727710 h 1143000"/>
              <a:gd name="connsiteX62" fmla="*/ 227648 w 409575"/>
              <a:gd name="connsiteY62" fmla="*/ 893445 h 1143000"/>
              <a:gd name="connsiteX63" fmla="*/ 202883 w 409575"/>
              <a:gd name="connsiteY63" fmla="*/ 893445 h 1143000"/>
              <a:gd name="connsiteX64" fmla="*/ 186690 w 409575"/>
              <a:gd name="connsiteY64" fmla="*/ 878205 h 1143000"/>
              <a:gd name="connsiteX65" fmla="*/ 187642 w 409575"/>
              <a:gd name="connsiteY65" fmla="*/ 743903 h 1143000"/>
              <a:gd name="connsiteX66" fmla="*/ 114300 w 409575"/>
              <a:gd name="connsiteY66" fmla="*/ 139065 h 1143000"/>
              <a:gd name="connsiteX67" fmla="*/ 154305 w 409575"/>
              <a:gd name="connsiteY67" fmla="*/ 139065 h 1143000"/>
              <a:gd name="connsiteX68" fmla="*/ 154305 w 409575"/>
              <a:gd name="connsiteY68" fmla="*/ 230505 h 1143000"/>
              <a:gd name="connsiteX69" fmla="*/ 154305 w 409575"/>
              <a:gd name="connsiteY69" fmla="*/ 269558 h 1143000"/>
              <a:gd name="connsiteX70" fmla="*/ 114300 w 409575"/>
              <a:gd name="connsiteY70" fmla="*/ 301943 h 1143000"/>
              <a:gd name="connsiteX71" fmla="*/ 114300 w 409575"/>
              <a:gd name="connsiteY71" fmla="*/ 139065 h 1143000"/>
              <a:gd name="connsiteX72" fmla="*/ 114300 w 409575"/>
              <a:gd name="connsiteY72" fmla="*/ 339090 h 1143000"/>
              <a:gd name="connsiteX73" fmla="*/ 130492 w 409575"/>
              <a:gd name="connsiteY73" fmla="*/ 337185 h 1143000"/>
              <a:gd name="connsiteX74" fmla="*/ 155258 w 409575"/>
              <a:gd name="connsiteY74" fmla="*/ 360997 h 1143000"/>
              <a:gd name="connsiteX75" fmla="*/ 155258 w 409575"/>
              <a:gd name="connsiteY75" fmla="*/ 472440 h 1143000"/>
              <a:gd name="connsiteX76" fmla="*/ 115252 w 409575"/>
              <a:gd name="connsiteY76" fmla="*/ 501015 h 1143000"/>
              <a:gd name="connsiteX77" fmla="*/ 114300 w 409575"/>
              <a:gd name="connsiteY77" fmla="*/ 339090 h 1143000"/>
              <a:gd name="connsiteX78" fmla="*/ 154305 w 409575"/>
              <a:gd name="connsiteY78" fmla="*/ 691515 h 1143000"/>
              <a:gd name="connsiteX79" fmla="*/ 114300 w 409575"/>
              <a:gd name="connsiteY79" fmla="*/ 691515 h 1143000"/>
              <a:gd name="connsiteX80" fmla="*/ 114300 w 409575"/>
              <a:gd name="connsiteY80" fmla="*/ 530543 h 1143000"/>
              <a:gd name="connsiteX81" fmla="*/ 154305 w 409575"/>
              <a:gd name="connsiteY81" fmla="*/ 559118 h 1143000"/>
              <a:gd name="connsiteX82" fmla="*/ 154305 w 409575"/>
              <a:gd name="connsiteY82" fmla="*/ 691515 h 1143000"/>
              <a:gd name="connsiteX83" fmla="*/ 114300 w 409575"/>
              <a:gd name="connsiteY83" fmla="*/ 727710 h 1143000"/>
              <a:gd name="connsiteX84" fmla="*/ 139065 w 409575"/>
              <a:gd name="connsiteY84" fmla="*/ 728663 h 1143000"/>
              <a:gd name="connsiteX85" fmla="*/ 154305 w 409575"/>
              <a:gd name="connsiteY85" fmla="*/ 741998 h 1143000"/>
              <a:gd name="connsiteX86" fmla="*/ 154305 w 409575"/>
              <a:gd name="connsiteY86" fmla="*/ 879158 h 1143000"/>
              <a:gd name="connsiteX87" fmla="*/ 114300 w 409575"/>
              <a:gd name="connsiteY87" fmla="*/ 894398 h 1143000"/>
              <a:gd name="connsiteX88" fmla="*/ 114300 w 409575"/>
              <a:gd name="connsiteY88" fmla="*/ 72771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409575" h="1143000">
                <a:moveTo>
                  <a:pt x="417195" y="1149668"/>
                </a:moveTo>
                <a:cubicBezTo>
                  <a:pt x="417195" y="764858"/>
                  <a:pt x="417195" y="381953"/>
                  <a:pt x="417195" y="0"/>
                </a:cubicBezTo>
                <a:cubicBezTo>
                  <a:pt x="276225" y="0"/>
                  <a:pt x="139065" y="0"/>
                  <a:pt x="0" y="0"/>
                </a:cubicBezTo>
                <a:cubicBezTo>
                  <a:pt x="0" y="384810"/>
                  <a:pt x="0" y="766763"/>
                  <a:pt x="0" y="1149668"/>
                </a:cubicBezTo>
                <a:lnTo>
                  <a:pt x="417195" y="1149668"/>
                </a:lnTo>
                <a:close/>
                <a:moveTo>
                  <a:pt x="342900" y="1091565"/>
                </a:moveTo>
                <a:cubicBezTo>
                  <a:pt x="342900" y="1034415"/>
                  <a:pt x="342900" y="977265"/>
                  <a:pt x="342900" y="921068"/>
                </a:cubicBezTo>
                <a:cubicBezTo>
                  <a:pt x="382905" y="914400"/>
                  <a:pt x="383858" y="914400"/>
                  <a:pt x="383858" y="951548"/>
                </a:cubicBezTo>
                <a:cubicBezTo>
                  <a:pt x="383858" y="987743"/>
                  <a:pt x="383858" y="1023938"/>
                  <a:pt x="383858" y="1061085"/>
                </a:cubicBezTo>
                <a:cubicBezTo>
                  <a:pt x="382905" y="1096328"/>
                  <a:pt x="382905" y="1097280"/>
                  <a:pt x="342900" y="1091565"/>
                </a:cubicBezTo>
                <a:close/>
                <a:moveTo>
                  <a:pt x="382905" y="879158"/>
                </a:moveTo>
                <a:cubicBezTo>
                  <a:pt x="381000" y="906780"/>
                  <a:pt x="358140" y="887730"/>
                  <a:pt x="343852" y="894398"/>
                </a:cubicBezTo>
                <a:cubicBezTo>
                  <a:pt x="343852" y="838200"/>
                  <a:pt x="343852" y="784860"/>
                  <a:pt x="343852" y="727710"/>
                </a:cubicBezTo>
                <a:cubicBezTo>
                  <a:pt x="353377" y="727710"/>
                  <a:pt x="360998" y="725805"/>
                  <a:pt x="367665" y="728663"/>
                </a:cubicBezTo>
                <a:cubicBezTo>
                  <a:pt x="373380" y="730568"/>
                  <a:pt x="382905" y="737235"/>
                  <a:pt x="382905" y="741998"/>
                </a:cubicBezTo>
                <a:cubicBezTo>
                  <a:pt x="383858" y="787718"/>
                  <a:pt x="384810" y="833438"/>
                  <a:pt x="382905" y="879158"/>
                </a:cubicBezTo>
                <a:close/>
                <a:moveTo>
                  <a:pt x="342900" y="139065"/>
                </a:moveTo>
                <a:cubicBezTo>
                  <a:pt x="356235" y="139065"/>
                  <a:pt x="367665" y="139065"/>
                  <a:pt x="382905" y="139065"/>
                </a:cubicBezTo>
                <a:cubicBezTo>
                  <a:pt x="382905" y="168593"/>
                  <a:pt x="382905" y="197168"/>
                  <a:pt x="382905" y="225743"/>
                </a:cubicBezTo>
                <a:cubicBezTo>
                  <a:pt x="382905" y="240030"/>
                  <a:pt x="382905" y="254318"/>
                  <a:pt x="382905" y="268605"/>
                </a:cubicBezTo>
                <a:cubicBezTo>
                  <a:pt x="382905" y="305753"/>
                  <a:pt x="382905" y="305753"/>
                  <a:pt x="342900" y="301943"/>
                </a:cubicBezTo>
                <a:cubicBezTo>
                  <a:pt x="342900" y="246698"/>
                  <a:pt x="342900" y="193358"/>
                  <a:pt x="342900" y="139065"/>
                </a:cubicBezTo>
                <a:close/>
                <a:moveTo>
                  <a:pt x="382905" y="470535"/>
                </a:moveTo>
                <a:cubicBezTo>
                  <a:pt x="382905" y="506730"/>
                  <a:pt x="382905" y="506730"/>
                  <a:pt x="342900" y="501015"/>
                </a:cubicBezTo>
                <a:cubicBezTo>
                  <a:pt x="342900" y="447675"/>
                  <a:pt x="342900" y="393383"/>
                  <a:pt x="342900" y="340043"/>
                </a:cubicBezTo>
                <a:cubicBezTo>
                  <a:pt x="382905" y="333375"/>
                  <a:pt x="382905" y="333375"/>
                  <a:pt x="382905" y="370522"/>
                </a:cubicBezTo>
                <a:cubicBezTo>
                  <a:pt x="382905" y="403860"/>
                  <a:pt x="382905" y="437197"/>
                  <a:pt x="382905" y="470535"/>
                </a:cubicBezTo>
                <a:close/>
                <a:moveTo>
                  <a:pt x="342900" y="531495"/>
                </a:moveTo>
                <a:cubicBezTo>
                  <a:pt x="378142" y="521018"/>
                  <a:pt x="383858" y="523875"/>
                  <a:pt x="383858" y="559118"/>
                </a:cubicBezTo>
                <a:cubicBezTo>
                  <a:pt x="383858" y="601980"/>
                  <a:pt x="383858" y="645795"/>
                  <a:pt x="383858" y="690563"/>
                </a:cubicBezTo>
                <a:cubicBezTo>
                  <a:pt x="368617" y="690563"/>
                  <a:pt x="356235" y="690563"/>
                  <a:pt x="342900" y="690563"/>
                </a:cubicBezTo>
                <a:cubicBezTo>
                  <a:pt x="342900" y="637223"/>
                  <a:pt x="342900" y="584835"/>
                  <a:pt x="342900" y="531495"/>
                </a:cubicBezTo>
                <a:close/>
                <a:moveTo>
                  <a:pt x="263842" y="139065"/>
                </a:moveTo>
                <a:cubicBezTo>
                  <a:pt x="279083" y="139065"/>
                  <a:pt x="290512" y="139065"/>
                  <a:pt x="305752" y="139065"/>
                </a:cubicBezTo>
                <a:cubicBezTo>
                  <a:pt x="305752" y="177165"/>
                  <a:pt x="305752" y="214313"/>
                  <a:pt x="305752" y="250508"/>
                </a:cubicBezTo>
                <a:cubicBezTo>
                  <a:pt x="305752" y="260033"/>
                  <a:pt x="305752" y="268605"/>
                  <a:pt x="305752" y="278130"/>
                </a:cubicBezTo>
                <a:cubicBezTo>
                  <a:pt x="305752" y="303847"/>
                  <a:pt x="301942" y="307658"/>
                  <a:pt x="277177" y="302895"/>
                </a:cubicBezTo>
                <a:cubicBezTo>
                  <a:pt x="272415" y="301943"/>
                  <a:pt x="264795" y="294323"/>
                  <a:pt x="264795" y="289560"/>
                </a:cubicBezTo>
                <a:cubicBezTo>
                  <a:pt x="263842" y="240030"/>
                  <a:pt x="263842" y="190500"/>
                  <a:pt x="263842" y="139065"/>
                </a:cubicBezTo>
                <a:close/>
                <a:moveTo>
                  <a:pt x="284798" y="526733"/>
                </a:moveTo>
                <a:cubicBezTo>
                  <a:pt x="301942" y="526733"/>
                  <a:pt x="306705" y="533400"/>
                  <a:pt x="306705" y="549593"/>
                </a:cubicBezTo>
                <a:cubicBezTo>
                  <a:pt x="305752" y="596265"/>
                  <a:pt x="306705" y="641985"/>
                  <a:pt x="306705" y="691515"/>
                </a:cubicBezTo>
                <a:cubicBezTo>
                  <a:pt x="291465" y="691515"/>
                  <a:pt x="280035" y="691515"/>
                  <a:pt x="264795" y="691515"/>
                </a:cubicBezTo>
                <a:cubicBezTo>
                  <a:pt x="264795" y="661035"/>
                  <a:pt x="264795" y="631508"/>
                  <a:pt x="264795" y="602933"/>
                </a:cubicBezTo>
                <a:cubicBezTo>
                  <a:pt x="264795" y="585788"/>
                  <a:pt x="265748" y="567690"/>
                  <a:pt x="264795" y="550545"/>
                </a:cubicBezTo>
                <a:cubicBezTo>
                  <a:pt x="262890" y="534353"/>
                  <a:pt x="267652" y="526733"/>
                  <a:pt x="284798" y="526733"/>
                </a:cubicBezTo>
                <a:close/>
                <a:moveTo>
                  <a:pt x="230505" y="1012508"/>
                </a:moveTo>
                <a:cubicBezTo>
                  <a:pt x="230505" y="1034415"/>
                  <a:pt x="230505" y="1056323"/>
                  <a:pt x="230505" y="1079183"/>
                </a:cubicBezTo>
                <a:cubicBezTo>
                  <a:pt x="230505" y="1094423"/>
                  <a:pt x="220980" y="1094423"/>
                  <a:pt x="210502" y="1093470"/>
                </a:cubicBezTo>
                <a:cubicBezTo>
                  <a:pt x="200025" y="1093470"/>
                  <a:pt x="187642" y="1096328"/>
                  <a:pt x="187642" y="1079183"/>
                </a:cubicBezTo>
                <a:cubicBezTo>
                  <a:pt x="187642" y="1026795"/>
                  <a:pt x="187642" y="974408"/>
                  <a:pt x="187642" y="919163"/>
                </a:cubicBezTo>
                <a:cubicBezTo>
                  <a:pt x="202883" y="919163"/>
                  <a:pt x="215265" y="919163"/>
                  <a:pt x="230505" y="919163"/>
                </a:cubicBezTo>
                <a:cubicBezTo>
                  <a:pt x="230505" y="951548"/>
                  <a:pt x="230505" y="982027"/>
                  <a:pt x="230505" y="1012508"/>
                </a:cubicBezTo>
                <a:close/>
                <a:moveTo>
                  <a:pt x="187642" y="351472"/>
                </a:moveTo>
                <a:cubicBezTo>
                  <a:pt x="187642" y="346710"/>
                  <a:pt x="195262" y="340043"/>
                  <a:pt x="200977" y="338138"/>
                </a:cubicBezTo>
                <a:cubicBezTo>
                  <a:pt x="208598" y="336233"/>
                  <a:pt x="217170" y="337185"/>
                  <a:pt x="229552" y="337185"/>
                </a:cubicBezTo>
                <a:cubicBezTo>
                  <a:pt x="229552" y="390525"/>
                  <a:pt x="229552" y="440055"/>
                  <a:pt x="229552" y="490538"/>
                </a:cubicBezTo>
                <a:cubicBezTo>
                  <a:pt x="229552" y="506730"/>
                  <a:pt x="217170" y="504825"/>
                  <a:pt x="208598" y="502920"/>
                </a:cubicBezTo>
                <a:cubicBezTo>
                  <a:pt x="200977" y="501015"/>
                  <a:pt x="187642" y="495300"/>
                  <a:pt x="187642" y="490538"/>
                </a:cubicBezTo>
                <a:cubicBezTo>
                  <a:pt x="186690" y="443865"/>
                  <a:pt x="186690" y="398145"/>
                  <a:pt x="187642" y="351472"/>
                </a:cubicBezTo>
                <a:close/>
                <a:moveTo>
                  <a:pt x="187642" y="743903"/>
                </a:moveTo>
                <a:cubicBezTo>
                  <a:pt x="188595" y="715328"/>
                  <a:pt x="212408" y="733425"/>
                  <a:pt x="227648" y="727710"/>
                </a:cubicBezTo>
                <a:cubicBezTo>
                  <a:pt x="227648" y="783908"/>
                  <a:pt x="227648" y="837248"/>
                  <a:pt x="227648" y="893445"/>
                </a:cubicBezTo>
                <a:cubicBezTo>
                  <a:pt x="218123" y="893445"/>
                  <a:pt x="210502" y="893445"/>
                  <a:pt x="202883" y="893445"/>
                </a:cubicBezTo>
                <a:cubicBezTo>
                  <a:pt x="191452" y="894398"/>
                  <a:pt x="186690" y="889635"/>
                  <a:pt x="186690" y="878205"/>
                </a:cubicBezTo>
                <a:cubicBezTo>
                  <a:pt x="187642" y="833438"/>
                  <a:pt x="185737" y="787718"/>
                  <a:pt x="187642" y="743903"/>
                </a:cubicBezTo>
                <a:close/>
                <a:moveTo>
                  <a:pt x="114300" y="139065"/>
                </a:moveTo>
                <a:cubicBezTo>
                  <a:pt x="127635" y="139065"/>
                  <a:pt x="139065" y="139065"/>
                  <a:pt x="154305" y="139065"/>
                </a:cubicBezTo>
                <a:cubicBezTo>
                  <a:pt x="154305" y="170498"/>
                  <a:pt x="154305" y="200025"/>
                  <a:pt x="154305" y="230505"/>
                </a:cubicBezTo>
                <a:cubicBezTo>
                  <a:pt x="154305" y="243840"/>
                  <a:pt x="154305" y="256223"/>
                  <a:pt x="154305" y="269558"/>
                </a:cubicBezTo>
                <a:cubicBezTo>
                  <a:pt x="154305" y="306705"/>
                  <a:pt x="154305" y="306705"/>
                  <a:pt x="114300" y="301943"/>
                </a:cubicBezTo>
                <a:cubicBezTo>
                  <a:pt x="114300" y="248603"/>
                  <a:pt x="114300" y="195263"/>
                  <a:pt x="114300" y="139065"/>
                </a:cubicBezTo>
                <a:close/>
                <a:moveTo>
                  <a:pt x="114300" y="339090"/>
                </a:moveTo>
                <a:cubicBezTo>
                  <a:pt x="120015" y="338138"/>
                  <a:pt x="124777" y="338138"/>
                  <a:pt x="130492" y="337185"/>
                </a:cubicBezTo>
                <a:cubicBezTo>
                  <a:pt x="148590" y="334328"/>
                  <a:pt x="156210" y="340995"/>
                  <a:pt x="155258" y="360997"/>
                </a:cubicBezTo>
                <a:cubicBezTo>
                  <a:pt x="154305" y="398145"/>
                  <a:pt x="155258" y="435293"/>
                  <a:pt x="155258" y="472440"/>
                </a:cubicBezTo>
                <a:cubicBezTo>
                  <a:pt x="155258" y="506730"/>
                  <a:pt x="152400" y="508635"/>
                  <a:pt x="115252" y="501015"/>
                </a:cubicBezTo>
                <a:cubicBezTo>
                  <a:pt x="114300" y="447675"/>
                  <a:pt x="114300" y="394335"/>
                  <a:pt x="114300" y="339090"/>
                </a:cubicBezTo>
                <a:close/>
                <a:moveTo>
                  <a:pt x="154305" y="691515"/>
                </a:moveTo>
                <a:cubicBezTo>
                  <a:pt x="139065" y="691515"/>
                  <a:pt x="127635" y="691515"/>
                  <a:pt x="114300" y="691515"/>
                </a:cubicBezTo>
                <a:cubicBezTo>
                  <a:pt x="114300" y="637223"/>
                  <a:pt x="114300" y="583883"/>
                  <a:pt x="114300" y="530543"/>
                </a:cubicBezTo>
                <a:cubicBezTo>
                  <a:pt x="150495" y="521018"/>
                  <a:pt x="154305" y="523875"/>
                  <a:pt x="154305" y="559118"/>
                </a:cubicBezTo>
                <a:cubicBezTo>
                  <a:pt x="154305" y="603885"/>
                  <a:pt x="154305" y="646748"/>
                  <a:pt x="154305" y="691515"/>
                </a:cubicBezTo>
                <a:close/>
                <a:moveTo>
                  <a:pt x="114300" y="727710"/>
                </a:moveTo>
                <a:cubicBezTo>
                  <a:pt x="123825" y="727710"/>
                  <a:pt x="132398" y="725805"/>
                  <a:pt x="139065" y="728663"/>
                </a:cubicBezTo>
                <a:cubicBezTo>
                  <a:pt x="144780" y="730568"/>
                  <a:pt x="154305" y="737235"/>
                  <a:pt x="154305" y="741998"/>
                </a:cubicBezTo>
                <a:cubicBezTo>
                  <a:pt x="155258" y="787718"/>
                  <a:pt x="157162" y="833438"/>
                  <a:pt x="154305" y="879158"/>
                </a:cubicBezTo>
                <a:cubicBezTo>
                  <a:pt x="152400" y="906780"/>
                  <a:pt x="129540" y="887730"/>
                  <a:pt x="114300" y="894398"/>
                </a:cubicBezTo>
                <a:cubicBezTo>
                  <a:pt x="114300" y="837248"/>
                  <a:pt x="114300" y="783908"/>
                  <a:pt x="114300" y="72771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6B4BDCC1-2140-4DB6-8372-B7C743721AA2}"/>
              </a:ext>
            </a:extLst>
          </p:cNvPr>
          <p:cNvSpPr/>
          <p:nvPr/>
        </p:nvSpPr>
        <p:spPr>
          <a:xfrm>
            <a:off x="8455083" y="5585706"/>
            <a:ext cx="335366" cy="898048"/>
          </a:xfrm>
          <a:custGeom>
            <a:avLst/>
            <a:gdLst>
              <a:gd name="connsiteX0" fmla="*/ 0 w 466725"/>
              <a:gd name="connsiteY0" fmla="*/ 1203008 h 1200150"/>
              <a:gd name="connsiteX1" fmla="*/ 468630 w 466725"/>
              <a:gd name="connsiteY1" fmla="*/ 1203008 h 1200150"/>
              <a:gd name="connsiteX2" fmla="*/ 464820 w 466725"/>
              <a:gd name="connsiteY2" fmla="*/ 1182053 h 1200150"/>
              <a:gd name="connsiteX3" fmla="*/ 464820 w 466725"/>
              <a:gd name="connsiteY3" fmla="*/ 32385 h 1200150"/>
              <a:gd name="connsiteX4" fmla="*/ 464820 w 466725"/>
              <a:gd name="connsiteY4" fmla="*/ 0 h 1200150"/>
              <a:gd name="connsiteX5" fmla="*/ 0 w 466725"/>
              <a:gd name="connsiteY5" fmla="*/ 0 h 1200150"/>
              <a:gd name="connsiteX6" fmla="*/ 0 w 466725"/>
              <a:gd name="connsiteY6" fmla="*/ 29528 h 1200150"/>
              <a:gd name="connsiteX7" fmla="*/ 0 w 466725"/>
              <a:gd name="connsiteY7" fmla="*/ 1183958 h 1200150"/>
              <a:gd name="connsiteX8" fmla="*/ 0 w 466725"/>
              <a:gd name="connsiteY8" fmla="*/ 1203008 h 1200150"/>
              <a:gd name="connsiteX9" fmla="*/ 110490 w 466725"/>
              <a:gd name="connsiteY9" fmla="*/ 892493 h 1200150"/>
              <a:gd name="connsiteX10" fmla="*/ 41910 w 466725"/>
              <a:gd name="connsiteY10" fmla="*/ 892493 h 1200150"/>
              <a:gd name="connsiteX11" fmla="*/ 41910 w 466725"/>
              <a:gd name="connsiteY11" fmla="*/ 825818 h 1200150"/>
              <a:gd name="connsiteX12" fmla="*/ 110490 w 466725"/>
              <a:gd name="connsiteY12" fmla="*/ 825818 h 1200150"/>
              <a:gd name="connsiteX13" fmla="*/ 110490 w 466725"/>
              <a:gd name="connsiteY13" fmla="*/ 892493 h 1200150"/>
              <a:gd name="connsiteX14" fmla="*/ 204788 w 466725"/>
              <a:gd name="connsiteY14" fmla="*/ 892493 h 1200150"/>
              <a:gd name="connsiteX15" fmla="*/ 146685 w 466725"/>
              <a:gd name="connsiteY15" fmla="*/ 892493 h 1200150"/>
              <a:gd name="connsiteX16" fmla="*/ 146685 w 466725"/>
              <a:gd name="connsiteY16" fmla="*/ 824865 h 1200150"/>
              <a:gd name="connsiteX17" fmla="*/ 204788 w 466725"/>
              <a:gd name="connsiteY17" fmla="*/ 824865 h 1200150"/>
              <a:gd name="connsiteX18" fmla="*/ 204788 w 466725"/>
              <a:gd name="connsiteY18" fmla="*/ 892493 h 1200150"/>
              <a:gd name="connsiteX19" fmla="*/ 206692 w 466725"/>
              <a:gd name="connsiteY19" fmla="*/ 673418 h 1200150"/>
              <a:gd name="connsiteX20" fmla="*/ 206692 w 466725"/>
              <a:gd name="connsiteY20" fmla="*/ 701040 h 1200150"/>
              <a:gd name="connsiteX21" fmla="*/ 195263 w 466725"/>
              <a:gd name="connsiteY21" fmla="*/ 702945 h 1200150"/>
              <a:gd name="connsiteX22" fmla="*/ 144780 w 466725"/>
              <a:gd name="connsiteY22" fmla="*/ 652463 h 1200150"/>
              <a:gd name="connsiteX23" fmla="*/ 164782 w 466725"/>
              <a:gd name="connsiteY23" fmla="*/ 632460 h 1200150"/>
              <a:gd name="connsiteX24" fmla="*/ 206692 w 466725"/>
              <a:gd name="connsiteY24" fmla="*/ 673418 h 1200150"/>
              <a:gd name="connsiteX25" fmla="*/ 309563 w 466725"/>
              <a:gd name="connsiteY25" fmla="*/ 892493 h 1200150"/>
              <a:gd name="connsiteX26" fmla="*/ 252413 w 466725"/>
              <a:gd name="connsiteY26" fmla="*/ 892493 h 1200150"/>
              <a:gd name="connsiteX27" fmla="*/ 252413 w 466725"/>
              <a:gd name="connsiteY27" fmla="*/ 824865 h 1200150"/>
              <a:gd name="connsiteX28" fmla="*/ 309563 w 466725"/>
              <a:gd name="connsiteY28" fmla="*/ 824865 h 1200150"/>
              <a:gd name="connsiteX29" fmla="*/ 309563 w 466725"/>
              <a:gd name="connsiteY29" fmla="*/ 892493 h 1200150"/>
              <a:gd name="connsiteX30" fmla="*/ 311467 w 466725"/>
              <a:gd name="connsiteY30" fmla="*/ 701993 h 1200150"/>
              <a:gd name="connsiteX31" fmla="*/ 250507 w 466725"/>
              <a:gd name="connsiteY31" fmla="*/ 701993 h 1200150"/>
              <a:gd name="connsiteX32" fmla="*/ 251460 w 466725"/>
              <a:gd name="connsiteY32" fmla="*/ 644843 h 1200150"/>
              <a:gd name="connsiteX33" fmla="*/ 264795 w 466725"/>
              <a:gd name="connsiteY33" fmla="*/ 633413 h 1200150"/>
              <a:gd name="connsiteX34" fmla="*/ 311467 w 466725"/>
              <a:gd name="connsiteY34" fmla="*/ 672465 h 1200150"/>
              <a:gd name="connsiteX35" fmla="*/ 311467 w 466725"/>
              <a:gd name="connsiteY35" fmla="*/ 701993 h 1200150"/>
              <a:gd name="connsiteX36" fmla="*/ 404813 w 466725"/>
              <a:gd name="connsiteY36" fmla="*/ 892493 h 1200150"/>
              <a:gd name="connsiteX37" fmla="*/ 347663 w 466725"/>
              <a:gd name="connsiteY37" fmla="*/ 892493 h 1200150"/>
              <a:gd name="connsiteX38" fmla="*/ 347663 w 466725"/>
              <a:gd name="connsiteY38" fmla="*/ 824865 h 1200150"/>
              <a:gd name="connsiteX39" fmla="*/ 404813 w 466725"/>
              <a:gd name="connsiteY39" fmla="*/ 824865 h 1200150"/>
              <a:gd name="connsiteX40" fmla="*/ 404813 w 466725"/>
              <a:gd name="connsiteY40" fmla="*/ 892493 h 1200150"/>
              <a:gd name="connsiteX41" fmla="*/ 404813 w 466725"/>
              <a:gd name="connsiteY41" fmla="*/ 797243 h 1200150"/>
              <a:gd name="connsiteX42" fmla="*/ 346710 w 466725"/>
              <a:gd name="connsiteY42" fmla="*/ 797243 h 1200150"/>
              <a:gd name="connsiteX43" fmla="*/ 345757 w 466725"/>
              <a:gd name="connsiteY43" fmla="*/ 779145 h 1200150"/>
              <a:gd name="connsiteX44" fmla="*/ 404813 w 466725"/>
              <a:gd name="connsiteY44" fmla="*/ 731520 h 1200150"/>
              <a:gd name="connsiteX45" fmla="*/ 404813 w 466725"/>
              <a:gd name="connsiteY45" fmla="*/ 797243 h 1200150"/>
              <a:gd name="connsiteX46" fmla="*/ 405765 w 466725"/>
              <a:gd name="connsiteY46" fmla="*/ 701993 h 1200150"/>
              <a:gd name="connsiteX47" fmla="*/ 345757 w 466725"/>
              <a:gd name="connsiteY47" fmla="*/ 701993 h 1200150"/>
              <a:gd name="connsiteX48" fmla="*/ 345757 w 466725"/>
              <a:gd name="connsiteY48" fmla="*/ 643890 h 1200150"/>
              <a:gd name="connsiteX49" fmla="*/ 355282 w 466725"/>
              <a:gd name="connsiteY49" fmla="*/ 634365 h 1200150"/>
              <a:gd name="connsiteX50" fmla="*/ 404813 w 466725"/>
              <a:gd name="connsiteY50" fmla="*/ 634365 h 1200150"/>
              <a:gd name="connsiteX51" fmla="*/ 405765 w 466725"/>
              <a:gd name="connsiteY51" fmla="*/ 701993 h 1200150"/>
              <a:gd name="connsiteX52" fmla="*/ 405765 w 466725"/>
              <a:gd name="connsiteY52" fmla="*/ 444818 h 1200150"/>
              <a:gd name="connsiteX53" fmla="*/ 405765 w 466725"/>
              <a:gd name="connsiteY53" fmla="*/ 513398 h 1200150"/>
              <a:gd name="connsiteX54" fmla="*/ 358140 w 466725"/>
              <a:gd name="connsiteY54" fmla="*/ 512445 h 1200150"/>
              <a:gd name="connsiteX55" fmla="*/ 345757 w 466725"/>
              <a:gd name="connsiteY55" fmla="*/ 500063 h 1200150"/>
              <a:gd name="connsiteX56" fmla="*/ 344805 w 466725"/>
              <a:gd name="connsiteY56" fmla="*/ 443865 h 1200150"/>
              <a:gd name="connsiteX57" fmla="*/ 405765 w 466725"/>
              <a:gd name="connsiteY57" fmla="*/ 444818 h 1200150"/>
              <a:gd name="connsiteX58" fmla="*/ 404813 w 466725"/>
              <a:gd name="connsiteY58" fmla="*/ 321945 h 1200150"/>
              <a:gd name="connsiteX59" fmla="*/ 346710 w 466725"/>
              <a:gd name="connsiteY59" fmla="*/ 321945 h 1200150"/>
              <a:gd name="connsiteX60" fmla="*/ 346710 w 466725"/>
              <a:gd name="connsiteY60" fmla="*/ 254318 h 1200150"/>
              <a:gd name="connsiteX61" fmla="*/ 404813 w 466725"/>
              <a:gd name="connsiteY61" fmla="*/ 254318 h 1200150"/>
              <a:gd name="connsiteX62" fmla="*/ 404813 w 466725"/>
              <a:gd name="connsiteY62" fmla="*/ 321945 h 1200150"/>
              <a:gd name="connsiteX63" fmla="*/ 404813 w 466725"/>
              <a:gd name="connsiteY63" fmla="*/ 159068 h 1200150"/>
              <a:gd name="connsiteX64" fmla="*/ 404813 w 466725"/>
              <a:gd name="connsiteY64" fmla="*/ 224790 h 1200150"/>
              <a:gd name="connsiteX65" fmla="*/ 346710 w 466725"/>
              <a:gd name="connsiteY65" fmla="*/ 224790 h 1200150"/>
              <a:gd name="connsiteX66" fmla="*/ 345757 w 466725"/>
              <a:gd name="connsiteY66" fmla="*/ 207645 h 1200150"/>
              <a:gd name="connsiteX67" fmla="*/ 404813 w 466725"/>
              <a:gd name="connsiteY67" fmla="*/ 159068 h 1200150"/>
              <a:gd name="connsiteX68" fmla="*/ 346710 w 466725"/>
              <a:gd name="connsiteY68" fmla="*/ 349568 h 1200150"/>
              <a:gd name="connsiteX69" fmla="*/ 403860 w 466725"/>
              <a:gd name="connsiteY69" fmla="*/ 349568 h 1200150"/>
              <a:gd name="connsiteX70" fmla="*/ 403860 w 466725"/>
              <a:gd name="connsiteY70" fmla="*/ 415290 h 1200150"/>
              <a:gd name="connsiteX71" fmla="*/ 399097 w 466725"/>
              <a:gd name="connsiteY71" fmla="*/ 417195 h 1200150"/>
              <a:gd name="connsiteX72" fmla="*/ 346710 w 466725"/>
              <a:gd name="connsiteY72" fmla="*/ 349568 h 1200150"/>
              <a:gd name="connsiteX73" fmla="*/ 348615 w 466725"/>
              <a:gd name="connsiteY73" fmla="*/ 544830 h 1200150"/>
              <a:gd name="connsiteX74" fmla="*/ 405765 w 466725"/>
              <a:gd name="connsiteY74" fmla="*/ 534353 h 1200150"/>
              <a:gd name="connsiteX75" fmla="*/ 405765 w 466725"/>
              <a:gd name="connsiteY75" fmla="*/ 593408 h 1200150"/>
              <a:gd name="connsiteX76" fmla="*/ 403860 w 466725"/>
              <a:gd name="connsiteY76" fmla="*/ 611505 h 1200150"/>
              <a:gd name="connsiteX77" fmla="*/ 348615 w 466725"/>
              <a:gd name="connsiteY77" fmla="*/ 602933 h 1200150"/>
              <a:gd name="connsiteX78" fmla="*/ 348615 w 466725"/>
              <a:gd name="connsiteY78" fmla="*/ 544830 h 1200150"/>
              <a:gd name="connsiteX79" fmla="*/ 306705 w 466725"/>
              <a:gd name="connsiteY79" fmla="*/ 605790 h 1200150"/>
              <a:gd name="connsiteX80" fmla="*/ 258127 w 466725"/>
              <a:gd name="connsiteY80" fmla="*/ 607695 h 1200150"/>
              <a:gd name="connsiteX81" fmla="*/ 251460 w 466725"/>
              <a:gd name="connsiteY81" fmla="*/ 595313 h 1200150"/>
              <a:gd name="connsiteX82" fmla="*/ 251460 w 466725"/>
              <a:gd name="connsiteY82" fmla="*/ 570548 h 1200150"/>
              <a:gd name="connsiteX83" fmla="*/ 284797 w 466725"/>
              <a:gd name="connsiteY83" fmla="*/ 537210 h 1200150"/>
              <a:gd name="connsiteX84" fmla="*/ 314325 w 466725"/>
              <a:gd name="connsiteY84" fmla="*/ 575310 h 1200150"/>
              <a:gd name="connsiteX85" fmla="*/ 306705 w 466725"/>
              <a:gd name="connsiteY85" fmla="*/ 605790 h 1200150"/>
              <a:gd name="connsiteX86" fmla="*/ 252413 w 466725"/>
              <a:gd name="connsiteY86" fmla="*/ 254318 h 1200150"/>
              <a:gd name="connsiteX87" fmla="*/ 309563 w 466725"/>
              <a:gd name="connsiteY87" fmla="*/ 254318 h 1200150"/>
              <a:gd name="connsiteX88" fmla="*/ 309563 w 466725"/>
              <a:gd name="connsiteY88" fmla="*/ 321945 h 1200150"/>
              <a:gd name="connsiteX89" fmla="*/ 252413 w 466725"/>
              <a:gd name="connsiteY89" fmla="*/ 321945 h 1200150"/>
              <a:gd name="connsiteX90" fmla="*/ 252413 w 466725"/>
              <a:gd name="connsiteY90" fmla="*/ 254318 h 1200150"/>
              <a:gd name="connsiteX91" fmla="*/ 253365 w 466725"/>
              <a:gd name="connsiteY91" fmla="*/ 349568 h 1200150"/>
              <a:gd name="connsiteX92" fmla="*/ 309563 w 466725"/>
              <a:gd name="connsiteY92" fmla="*/ 349568 h 1200150"/>
              <a:gd name="connsiteX93" fmla="*/ 309563 w 466725"/>
              <a:gd name="connsiteY93" fmla="*/ 414338 h 1200150"/>
              <a:gd name="connsiteX94" fmla="*/ 304800 w 466725"/>
              <a:gd name="connsiteY94" fmla="*/ 417195 h 1200150"/>
              <a:gd name="connsiteX95" fmla="*/ 253365 w 466725"/>
              <a:gd name="connsiteY95" fmla="*/ 349568 h 1200150"/>
              <a:gd name="connsiteX96" fmla="*/ 254317 w 466725"/>
              <a:gd name="connsiteY96" fmla="*/ 736283 h 1200150"/>
              <a:gd name="connsiteX97" fmla="*/ 310515 w 466725"/>
              <a:gd name="connsiteY97" fmla="*/ 725805 h 1200150"/>
              <a:gd name="connsiteX98" fmla="*/ 310515 w 466725"/>
              <a:gd name="connsiteY98" fmla="*/ 799147 h 1200150"/>
              <a:gd name="connsiteX99" fmla="*/ 255270 w 466725"/>
              <a:gd name="connsiteY99" fmla="*/ 793433 h 1200150"/>
              <a:gd name="connsiteX100" fmla="*/ 254317 w 466725"/>
              <a:gd name="connsiteY100" fmla="*/ 736283 h 1200150"/>
              <a:gd name="connsiteX101" fmla="*/ 201930 w 466725"/>
              <a:gd name="connsiteY101" fmla="*/ 605790 h 1200150"/>
              <a:gd name="connsiteX102" fmla="*/ 153352 w 466725"/>
              <a:gd name="connsiteY102" fmla="*/ 607695 h 1200150"/>
              <a:gd name="connsiteX103" fmla="*/ 146685 w 466725"/>
              <a:gd name="connsiteY103" fmla="*/ 595313 h 1200150"/>
              <a:gd name="connsiteX104" fmla="*/ 145732 w 466725"/>
              <a:gd name="connsiteY104" fmla="*/ 559118 h 1200150"/>
              <a:gd name="connsiteX105" fmla="*/ 169545 w 466725"/>
              <a:gd name="connsiteY105" fmla="*/ 536258 h 1200150"/>
              <a:gd name="connsiteX106" fmla="*/ 208597 w 466725"/>
              <a:gd name="connsiteY106" fmla="*/ 574358 h 1200150"/>
              <a:gd name="connsiteX107" fmla="*/ 201930 w 466725"/>
              <a:gd name="connsiteY107" fmla="*/ 605790 h 1200150"/>
              <a:gd name="connsiteX108" fmla="*/ 145732 w 466725"/>
              <a:gd name="connsiteY108" fmla="*/ 167640 h 1200150"/>
              <a:gd name="connsiteX109" fmla="*/ 157163 w 466725"/>
              <a:gd name="connsiteY109" fmla="*/ 158115 h 1200150"/>
              <a:gd name="connsiteX110" fmla="*/ 204788 w 466725"/>
              <a:gd name="connsiteY110" fmla="*/ 158115 h 1200150"/>
              <a:gd name="connsiteX111" fmla="*/ 204788 w 466725"/>
              <a:gd name="connsiteY111" fmla="*/ 226695 h 1200150"/>
              <a:gd name="connsiteX112" fmla="*/ 144780 w 466725"/>
              <a:gd name="connsiteY112" fmla="*/ 226695 h 1200150"/>
              <a:gd name="connsiteX113" fmla="*/ 145732 w 466725"/>
              <a:gd name="connsiteY113" fmla="*/ 167640 h 1200150"/>
              <a:gd name="connsiteX114" fmla="*/ 204788 w 466725"/>
              <a:gd name="connsiteY114" fmla="*/ 254318 h 1200150"/>
              <a:gd name="connsiteX115" fmla="*/ 204788 w 466725"/>
              <a:gd name="connsiteY115" fmla="*/ 320993 h 1200150"/>
              <a:gd name="connsiteX116" fmla="*/ 146685 w 466725"/>
              <a:gd name="connsiteY116" fmla="*/ 320993 h 1200150"/>
              <a:gd name="connsiteX117" fmla="*/ 146685 w 466725"/>
              <a:gd name="connsiteY117" fmla="*/ 254318 h 1200150"/>
              <a:gd name="connsiteX118" fmla="*/ 204788 w 466725"/>
              <a:gd name="connsiteY118" fmla="*/ 254318 h 1200150"/>
              <a:gd name="connsiteX119" fmla="*/ 144780 w 466725"/>
              <a:gd name="connsiteY119" fmla="*/ 349568 h 1200150"/>
              <a:gd name="connsiteX120" fmla="*/ 205740 w 466725"/>
              <a:gd name="connsiteY120" fmla="*/ 349568 h 1200150"/>
              <a:gd name="connsiteX121" fmla="*/ 204788 w 466725"/>
              <a:gd name="connsiteY121" fmla="*/ 407670 h 1200150"/>
              <a:gd name="connsiteX122" fmla="*/ 194310 w 466725"/>
              <a:gd name="connsiteY122" fmla="*/ 418148 h 1200150"/>
              <a:gd name="connsiteX123" fmla="*/ 144780 w 466725"/>
              <a:gd name="connsiteY123" fmla="*/ 377190 h 1200150"/>
              <a:gd name="connsiteX124" fmla="*/ 144780 w 466725"/>
              <a:gd name="connsiteY124" fmla="*/ 349568 h 1200150"/>
              <a:gd name="connsiteX125" fmla="*/ 148590 w 466725"/>
              <a:gd name="connsiteY125" fmla="*/ 451485 h 1200150"/>
              <a:gd name="connsiteX126" fmla="*/ 204788 w 466725"/>
              <a:gd name="connsiteY126" fmla="*/ 441008 h 1200150"/>
              <a:gd name="connsiteX127" fmla="*/ 204788 w 466725"/>
              <a:gd name="connsiteY127" fmla="*/ 515303 h 1200150"/>
              <a:gd name="connsiteX128" fmla="*/ 148590 w 466725"/>
              <a:gd name="connsiteY128" fmla="*/ 506730 h 1200150"/>
              <a:gd name="connsiteX129" fmla="*/ 148590 w 466725"/>
              <a:gd name="connsiteY129" fmla="*/ 451485 h 1200150"/>
              <a:gd name="connsiteX130" fmla="*/ 112395 w 466725"/>
              <a:gd name="connsiteY130" fmla="*/ 782003 h 1200150"/>
              <a:gd name="connsiteX131" fmla="*/ 110490 w 466725"/>
              <a:gd name="connsiteY131" fmla="*/ 797243 h 1200150"/>
              <a:gd name="connsiteX132" fmla="*/ 89535 w 466725"/>
              <a:gd name="connsiteY132" fmla="*/ 798195 h 1200150"/>
              <a:gd name="connsiteX133" fmla="*/ 39052 w 466725"/>
              <a:gd name="connsiteY133" fmla="*/ 745808 h 1200150"/>
              <a:gd name="connsiteX134" fmla="*/ 56197 w 466725"/>
              <a:gd name="connsiteY134" fmla="*/ 727710 h 1200150"/>
              <a:gd name="connsiteX135" fmla="*/ 112395 w 466725"/>
              <a:gd name="connsiteY135" fmla="*/ 782003 h 1200150"/>
              <a:gd name="connsiteX136" fmla="*/ 74295 w 466725"/>
              <a:gd name="connsiteY136" fmla="*/ 609600 h 1200150"/>
              <a:gd name="connsiteX137" fmla="*/ 40005 w 466725"/>
              <a:gd name="connsiteY137" fmla="*/ 572453 h 1200150"/>
              <a:gd name="connsiteX138" fmla="*/ 78105 w 466725"/>
              <a:gd name="connsiteY138" fmla="*/ 537210 h 1200150"/>
              <a:gd name="connsiteX139" fmla="*/ 112395 w 466725"/>
              <a:gd name="connsiteY139" fmla="*/ 574358 h 1200150"/>
              <a:gd name="connsiteX140" fmla="*/ 74295 w 466725"/>
              <a:gd name="connsiteY140" fmla="*/ 609600 h 1200150"/>
              <a:gd name="connsiteX141" fmla="*/ 112395 w 466725"/>
              <a:gd name="connsiteY141" fmla="*/ 480060 h 1200150"/>
              <a:gd name="connsiteX142" fmla="*/ 75247 w 466725"/>
              <a:gd name="connsiteY142" fmla="*/ 513398 h 1200150"/>
              <a:gd name="connsiteX143" fmla="*/ 40005 w 466725"/>
              <a:gd name="connsiteY143" fmla="*/ 477203 h 1200150"/>
              <a:gd name="connsiteX144" fmla="*/ 76200 w 466725"/>
              <a:gd name="connsiteY144" fmla="*/ 442913 h 1200150"/>
              <a:gd name="connsiteX145" fmla="*/ 112395 w 466725"/>
              <a:gd name="connsiteY145" fmla="*/ 480060 h 1200150"/>
              <a:gd name="connsiteX146" fmla="*/ 41910 w 466725"/>
              <a:gd name="connsiteY146" fmla="*/ 320993 h 1200150"/>
              <a:gd name="connsiteX147" fmla="*/ 41910 w 466725"/>
              <a:gd name="connsiteY147" fmla="*/ 252413 h 1200150"/>
              <a:gd name="connsiteX148" fmla="*/ 109538 w 466725"/>
              <a:gd name="connsiteY148" fmla="*/ 252413 h 1200150"/>
              <a:gd name="connsiteX149" fmla="*/ 109538 w 466725"/>
              <a:gd name="connsiteY149" fmla="*/ 320993 h 1200150"/>
              <a:gd name="connsiteX150" fmla="*/ 41910 w 466725"/>
              <a:gd name="connsiteY150" fmla="*/ 320993 h 1200150"/>
              <a:gd name="connsiteX151" fmla="*/ 40957 w 466725"/>
              <a:gd name="connsiteY151" fmla="*/ 169545 h 1200150"/>
              <a:gd name="connsiteX152" fmla="*/ 91440 w 466725"/>
              <a:gd name="connsiteY152" fmla="*/ 158115 h 1200150"/>
              <a:gd name="connsiteX153" fmla="*/ 111442 w 466725"/>
              <a:gd name="connsiteY153" fmla="*/ 171450 h 1200150"/>
              <a:gd name="connsiteX154" fmla="*/ 111442 w 466725"/>
              <a:gd name="connsiteY154" fmla="*/ 226695 h 1200150"/>
              <a:gd name="connsiteX155" fmla="*/ 87630 w 466725"/>
              <a:gd name="connsiteY155" fmla="*/ 227648 h 1200150"/>
              <a:gd name="connsiteX156" fmla="*/ 39052 w 466725"/>
              <a:gd name="connsiteY156" fmla="*/ 227648 h 1200150"/>
              <a:gd name="connsiteX157" fmla="*/ 40957 w 466725"/>
              <a:gd name="connsiteY157" fmla="*/ 169545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466725" h="1200150">
                <a:moveTo>
                  <a:pt x="0" y="1203008"/>
                </a:moveTo>
                <a:lnTo>
                  <a:pt x="468630" y="1203008"/>
                </a:lnTo>
                <a:cubicBezTo>
                  <a:pt x="466725" y="1197293"/>
                  <a:pt x="464820" y="1189673"/>
                  <a:pt x="464820" y="1182053"/>
                </a:cubicBezTo>
                <a:cubicBezTo>
                  <a:pt x="464820" y="799147"/>
                  <a:pt x="464820" y="415290"/>
                  <a:pt x="464820" y="32385"/>
                </a:cubicBezTo>
                <a:cubicBezTo>
                  <a:pt x="464820" y="21908"/>
                  <a:pt x="464820" y="11430"/>
                  <a:pt x="464820" y="0"/>
                </a:cubicBezTo>
                <a:cubicBezTo>
                  <a:pt x="308610" y="0"/>
                  <a:pt x="156210" y="0"/>
                  <a:pt x="0" y="0"/>
                </a:cubicBezTo>
                <a:cubicBezTo>
                  <a:pt x="0" y="10478"/>
                  <a:pt x="0" y="20003"/>
                  <a:pt x="0" y="29528"/>
                </a:cubicBezTo>
                <a:cubicBezTo>
                  <a:pt x="0" y="414338"/>
                  <a:pt x="0" y="799147"/>
                  <a:pt x="0" y="1183958"/>
                </a:cubicBezTo>
                <a:cubicBezTo>
                  <a:pt x="952" y="1189673"/>
                  <a:pt x="1905" y="1196340"/>
                  <a:pt x="0" y="1203008"/>
                </a:cubicBezTo>
                <a:close/>
                <a:moveTo>
                  <a:pt x="110490" y="892493"/>
                </a:moveTo>
                <a:cubicBezTo>
                  <a:pt x="87630" y="892493"/>
                  <a:pt x="65722" y="892493"/>
                  <a:pt x="41910" y="892493"/>
                </a:cubicBezTo>
                <a:cubicBezTo>
                  <a:pt x="41910" y="870585"/>
                  <a:pt x="41910" y="848678"/>
                  <a:pt x="41910" y="825818"/>
                </a:cubicBezTo>
                <a:cubicBezTo>
                  <a:pt x="64770" y="825818"/>
                  <a:pt x="86677" y="825818"/>
                  <a:pt x="110490" y="825818"/>
                </a:cubicBezTo>
                <a:cubicBezTo>
                  <a:pt x="110490" y="847725"/>
                  <a:pt x="110490" y="869633"/>
                  <a:pt x="110490" y="892493"/>
                </a:cubicBezTo>
                <a:close/>
                <a:moveTo>
                  <a:pt x="204788" y="892493"/>
                </a:moveTo>
                <a:cubicBezTo>
                  <a:pt x="184785" y="892493"/>
                  <a:pt x="166688" y="892493"/>
                  <a:pt x="146685" y="892493"/>
                </a:cubicBezTo>
                <a:cubicBezTo>
                  <a:pt x="146685" y="870585"/>
                  <a:pt x="146685" y="848678"/>
                  <a:pt x="146685" y="824865"/>
                </a:cubicBezTo>
                <a:cubicBezTo>
                  <a:pt x="165735" y="824865"/>
                  <a:pt x="184785" y="824865"/>
                  <a:pt x="204788" y="824865"/>
                </a:cubicBezTo>
                <a:cubicBezTo>
                  <a:pt x="204788" y="848678"/>
                  <a:pt x="204788" y="869633"/>
                  <a:pt x="204788" y="892493"/>
                </a:cubicBezTo>
                <a:close/>
                <a:moveTo>
                  <a:pt x="206692" y="673418"/>
                </a:moveTo>
                <a:cubicBezTo>
                  <a:pt x="206692" y="681990"/>
                  <a:pt x="206692" y="691515"/>
                  <a:pt x="206692" y="701040"/>
                </a:cubicBezTo>
                <a:cubicBezTo>
                  <a:pt x="200025" y="701993"/>
                  <a:pt x="198120" y="702945"/>
                  <a:pt x="195263" y="702945"/>
                </a:cubicBezTo>
                <a:cubicBezTo>
                  <a:pt x="136207" y="701993"/>
                  <a:pt x="146685" y="712470"/>
                  <a:pt x="144780" y="652463"/>
                </a:cubicBezTo>
                <a:cubicBezTo>
                  <a:pt x="144780" y="638175"/>
                  <a:pt x="149542" y="632460"/>
                  <a:pt x="164782" y="632460"/>
                </a:cubicBezTo>
                <a:cubicBezTo>
                  <a:pt x="215265" y="633413"/>
                  <a:pt x="204788" y="629603"/>
                  <a:pt x="206692" y="673418"/>
                </a:cubicBezTo>
                <a:close/>
                <a:moveTo>
                  <a:pt x="309563" y="892493"/>
                </a:moveTo>
                <a:cubicBezTo>
                  <a:pt x="291465" y="892493"/>
                  <a:pt x="272415" y="892493"/>
                  <a:pt x="252413" y="892493"/>
                </a:cubicBezTo>
                <a:cubicBezTo>
                  <a:pt x="252413" y="870585"/>
                  <a:pt x="252413" y="848678"/>
                  <a:pt x="252413" y="824865"/>
                </a:cubicBezTo>
                <a:cubicBezTo>
                  <a:pt x="272415" y="824865"/>
                  <a:pt x="290513" y="824865"/>
                  <a:pt x="309563" y="824865"/>
                </a:cubicBezTo>
                <a:cubicBezTo>
                  <a:pt x="309563" y="847725"/>
                  <a:pt x="309563" y="869633"/>
                  <a:pt x="309563" y="892493"/>
                </a:cubicBezTo>
                <a:close/>
                <a:moveTo>
                  <a:pt x="311467" y="701993"/>
                </a:moveTo>
                <a:cubicBezTo>
                  <a:pt x="289560" y="701993"/>
                  <a:pt x="271463" y="701993"/>
                  <a:pt x="250507" y="701993"/>
                </a:cubicBezTo>
                <a:cubicBezTo>
                  <a:pt x="250507" y="681990"/>
                  <a:pt x="249555" y="662940"/>
                  <a:pt x="251460" y="644843"/>
                </a:cubicBezTo>
                <a:cubicBezTo>
                  <a:pt x="251460" y="641033"/>
                  <a:pt x="259080" y="634365"/>
                  <a:pt x="264795" y="633413"/>
                </a:cubicBezTo>
                <a:cubicBezTo>
                  <a:pt x="307657" y="626745"/>
                  <a:pt x="312420" y="630555"/>
                  <a:pt x="311467" y="672465"/>
                </a:cubicBezTo>
                <a:cubicBezTo>
                  <a:pt x="311467" y="681990"/>
                  <a:pt x="311467" y="690563"/>
                  <a:pt x="311467" y="701993"/>
                </a:cubicBezTo>
                <a:close/>
                <a:moveTo>
                  <a:pt x="404813" y="892493"/>
                </a:moveTo>
                <a:cubicBezTo>
                  <a:pt x="385763" y="892493"/>
                  <a:pt x="367665" y="892493"/>
                  <a:pt x="347663" y="892493"/>
                </a:cubicBezTo>
                <a:cubicBezTo>
                  <a:pt x="347663" y="870585"/>
                  <a:pt x="347663" y="848678"/>
                  <a:pt x="347663" y="824865"/>
                </a:cubicBezTo>
                <a:cubicBezTo>
                  <a:pt x="366713" y="824865"/>
                  <a:pt x="384810" y="824865"/>
                  <a:pt x="404813" y="824865"/>
                </a:cubicBezTo>
                <a:cubicBezTo>
                  <a:pt x="404813" y="846772"/>
                  <a:pt x="404813" y="869633"/>
                  <a:pt x="404813" y="892493"/>
                </a:cubicBezTo>
                <a:close/>
                <a:moveTo>
                  <a:pt x="404813" y="797243"/>
                </a:moveTo>
                <a:cubicBezTo>
                  <a:pt x="385763" y="797243"/>
                  <a:pt x="367665" y="797243"/>
                  <a:pt x="346710" y="797243"/>
                </a:cubicBezTo>
                <a:cubicBezTo>
                  <a:pt x="345757" y="789622"/>
                  <a:pt x="345757" y="784860"/>
                  <a:pt x="345757" y="779145"/>
                </a:cubicBezTo>
                <a:cubicBezTo>
                  <a:pt x="344805" y="722947"/>
                  <a:pt x="346710" y="721043"/>
                  <a:pt x="404813" y="731520"/>
                </a:cubicBezTo>
                <a:cubicBezTo>
                  <a:pt x="404813" y="752475"/>
                  <a:pt x="404813" y="773430"/>
                  <a:pt x="404813" y="797243"/>
                </a:cubicBezTo>
                <a:close/>
                <a:moveTo>
                  <a:pt x="405765" y="701993"/>
                </a:moveTo>
                <a:cubicBezTo>
                  <a:pt x="386715" y="701993"/>
                  <a:pt x="367665" y="701993"/>
                  <a:pt x="345757" y="701993"/>
                </a:cubicBezTo>
                <a:cubicBezTo>
                  <a:pt x="345757" y="681990"/>
                  <a:pt x="344805" y="662940"/>
                  <a:pt x="345757" y="643890"/>
                </a:cubicBezTo>
                <a:cubicBezTo>
                  <a:pt x="345757" y="640080"/>
                  <a:pt x="351472" y="634365"/>
                  <a:pt x="355282" y="634365"/>
                </a:cubicBezTo>
                <a:cubicBezTo>
                  <a:pt x="371475" y="633413"/>
                  <a:pt x="387667" y="634365"/>
                  <a:pt x="404813" y="634365"/>
                </a:cubicBezTo>
                <a:cubicBezTo>
                  <a:pt x="405765" y="659130"/>
                  <a:pt x="405765" y="680085"/>
                  <a:pt x="405765" y="701993"/>
                </a:cubicBezTo>
                <a:close/>
                <a:moveTo>
                  <a:pt x="405765" y="444818"/>
                </a:moveTo>
                <a:cubicBezTo>
                  <a:pt x="405765" y="467678"/>
                  <a:pt x="405765" y="488633"/>
                  <a:pt x="405765" y="513398"/>
                </a:cubicBezTo>
                <a:cubicBezTo>
                  <a:pt x="389572" y="513398"/>
                  <a:pt x="373380" y="514350"/>
                  <a:pt x="358140" y="512445"/>
                </a:cubicBezTo>
                <a:cubicBezTo>
                  <a:pt x="353377" y="512445"/>
                  <a:pt x="346710" y="504825"/>
                  <a:pt x="345757" y="500063"/>
                </a:cubicBezTo>
                <a:cubicBezTo>
                  <a:pt x="344805" y="481965"/>
                  <a:pt x="344805" y="463868"/>
                  <a:pt x="344805" y="443865"/>
                </a:cubicBezTo>
                <a:cubicBezTo>
                  <a:pt x="365760" y="444818"/>
                  <a:pt x="384810" y="444818"/>
                  <a:pt x="405765" y="444818"/>
                </a:cubicBezTo>
                <a:close/>
                <a:moveTo>
                  <a:pt x="404813" y="321945"/>
                </a:moveTo>
                <a:cubicBezTo>
                  <a:pt x="385763" y="321945"/>
                  <a:pt x="367665" y="321945"/>
                  <a:pt x="346710" y="321945"/>
                </a:cubicBezTo>
                <a:cubicBezTo>
                  <a:pt x="346710" y="298133"/>
                  <a:pt x="346710" y="277178"/>
                  <a:pt x="346710" y="254318"/>
                </a:cubicBezTo>
                <a:cubicBezTo>
                  <a:pt x="365760" y="254318"/>
                  <a:pt x="384810" y="254318"/>
                  <a:pt x="404813" y="254318"/>
                </a:cubicBezTo>
                <a:cubicBezTo>
                  <a:pt x="404813" y="276225"/>
                  <a:pt x="404813" y="298133"/>
                  <a:pt x="404813" y="321945"/>
                </a:cubicBezTo>
                <a:close/>
                <a:moveTo>
                  <a:pt x="404813" y="159068"/>
                </a:moveTo>
                <a:cubicBezTo>
                  <a:pt x="404813" y="180023"/>
                  <a:pt x="404813" y="201930"/>
                  <a:pt x="404813" y="224790"/>
                </a:cubicBezTo>
                <a:cubicBezTo>
                  <a:pt x="386715" y="224790"/>
                  <a:pt x="367665" y="224790"/>
                  <a:pt x="346710" y="224790"/>
                </a:cubicBezTo>
                <a:cubicBezTo>
                  <a:pt x="345757" y="218123"/>
                  <a:pt x="345757" y="212408"/>
                  <a:pt x="345757" y="207645"/>
                </a:cubicBezTo>
                <a:cubicBezTo>
                  <a:pt x="343852" y="151448"/>
                  <a:pt x="345757" y="150495"/>
                  <a:pt x="404813" y="159068"/>
                </a:cubicBezTo>
                <a:close/>
                <a:moveTo>
                  <a:pt x="346710" y="349568"/>
                </a:moveTo>
                <a:cubicBezTo>
                  <a:pt x="365760" y="349568"/>
                  <a:pt x="383857" y="349568"/>
                  <a:pt x="403860" y="349568"/>
                </a:cubicBezTo>
                <a:cubicBezTo>
                  <a:pt x="403860" y="371475"/>
                  <a:pt x="403860" y="393383"/>
                  <a:pt x="403860" y="415290"/>
                </a:cubicBezTo>
                <a:cubicBezTo>
                  <a:pt x="401955" y="416243"/>
                  <a:pt x="401003" y="417195"/>
                  <a:pt x="399097" y="417195"/>
                </a:cubicBezTo>
                <a:cubicBezTo>
                  <a:pt x="336232" y="417195"/>
                  <a:pt x="343852" y="433388"/>
                  <a:pt x="346710" y="349568"/>
                </a:cubicBezTo>
                <a:close/>
                <a:moveTo>
                  <a:pt x="348615" y="544830"/>
                </a:moveTo>
                <a:cubicBezTo>
                  <a:pt x="355282" y="534353"/>
                  <a:pt x="383857" y="538163"/>
                  <a:pt x="405765" y="534353"/>
                </a:cubicBezTo>
                <a:cubicBezTo>
                  <a:pt x="405765" y="558165"/>
                  <a:pt x="405765" y="576263"/>
                  <a:pt x="405765" y="593408"/>
                </a:cubicBezTo>
                <a:cubicBezTo>
                  <a:pt x="405765" y="598170"/>
                  <a:pt x="404813" y="601980"/>
                  <a:pt x="403860" y="611505"/>
                </a:cubicBezTo>
                <a:cubicBezTo>
                  <a:pt x="383857" y="608648"/>
                  <a:pt x="355282" y="613410"/>
                  <a:pt x="348615" y="602933"/>
                </a:cubicBezTo>
                <a:cubicBezTo>
                  <a:pt x="340042" y="588645"/>
                  <a:pt x="340042" y="559118"/>
                  <a:pt x="348615" y="544830"/>
                </a:cubicBezTo>
                <a:close/>
                <a:moveTo>
                  <a:pt x="306705" y="605790"/>
                </a:moveTo>
                <a:cubicBezTo>
                  <a:pt x="291465" y="609600"/>
                  <a:pt x="274320" y="608648"/>
                  <a:pt x="258127" y="607695"/>
                </a:cubicBezTo>
                <a:cubicBezTo>
                  <a:pt x="255270" y="607695"/>
                  <a:pt x="252413" y="600075"/>
                  <a:pt x="251460" y="595313"/>
                </a:cubicBezTo>
                <a:cubicBezTo>
                  <a:pt x="250507" y="586740"/>
                  <a:pt x="251460" y="579120"/>
                  <a:pt x="251460" y="570548"/>
                </a:cubicBezTo>
                <a:cubicBezTo>
                  <a:pt x="251460" y="537210"/>
                  <a:pt x="251460" y="537210"/>
                  <a:pt x="284797" y="537210"/>
                </a:cubicBezTo>
                <a:cubicBezTo>
                  <a:pt x="312420" y="537210"/>
                  <a:pt x="312420" y="537210"/>
                  <a:pt x="314325" y="575310"/>
                </a:cubicBezTo>
                <a:cubicBezTo>
                  <a:pt x="311467" y="585788"/>
                  <a:pt x="311467" y="604838"/>
                  <a:pt x="306705" y="605790"/>
                </a:cubicBezTo>
                <a:close/>
                <a:moveTo>
                  <a:pt x="252413" y="254318"/>
                </a:moveTo>
                <a:cubicBezTo>
                  <a:pt x="270510" y="254318"/>
                  <a:pt x="289560" y="254318"/>
                  <a:pt x="309563" y="254318"/>
                </a:cubicBezTo>
                <a:cubicBezTo>
                  <a:pt x="309563" y="275273"/>
                  <a:pt x="309563" y="297180"/>
                  <a:pt x="309563" y="321945"/>
                </a:cubicBezTo>
                <a:cubicBezTo>
                  <a:pt x="290513" y="321945"/>
                  <a:pt x="272415" y="321945"/>
                  <a:pt x="252413" y="321945"/>
                </a:cubicBezTo>
                <a:cubicBezTo>
                  <a:pt x="252413" y="300038"/>
                  <a:pt x="252413" y="278130"/>
                  <a:pt x="252413" y="254318"/>
                </a:cubicBezTo>
                <a:close/>
                <a:moveTo>
                  <a:pt x="253365" y="349568"/>
                </a:moveTo>
                <a:cubicBezTo>
                  <a:pt x="271463" y="349568"/>
                  <a:pt x="289560" y="349568"/>
                  <a:pt x="309563" y="349568"/>
                </a:cubicBezTo>
                <a:cubicBezTo>
                  <a:pt x="309563" y="372428"/>
                  <a:pt x="309563" y="393383"/>
                  <a:pt x="309563" y="414338"/>
                </a:cubicBezTo>
                <a:cubicBezTo>
                  <a:pt x="306705" y="416243"/>
                  <a:pt x="305752" y="417195"/>
                  <a:pt x="304800" y="417195"/>
                </a:cubicBezTo>
                <a:cubicBezTo>
                  <a:pt x="247650" y="422910"/>
                  <a:pt x="240030" y="412433"/>
                  <a:pt x="253365" y="349568"/>
                </a:cubicBezTo>
                <a:close/>
                <a:moveTo>
                  <a:pt x="254317" y="736283"/>
                </a:moveTo>
                <a:cubicBezTo>
                  <a:pt x="260985" y="725805"/>
                  <a:pt x="288607" y="728663"/>
                  <a:pt x="310515" y="725805"/>
                </a:cubicBezTo>
                <a:cubicBezTo>
                  <a:pt x="310515" y="753428"/>
                  <a:pt x="310515" y="774383"/>
                  <a:pt x="310515" y="799147"/>
                </a:cubicBezTo>
                <a:cubicBezTo>
                  <a:pt x="291465" y="798195"/>
                  <a:pt x="262890" y="803910"/>
                  <a:pt x="255270" y="793433"/>
                </a:cubicBezTo>
                <a:cubicBezTo>
                  <a:pt x="245745" y="780097"/>
                  <a:pt x="244792" y="750570"/>
                  <a:pt x="254317" y="736283"/>
                </a:cubicBezTo>
                <a:close/>
                <a:moveTo>
                  <a:pt x="201930" y="605790"/>
                </a:moveTo>
                <a:cubicBezTo>
                  <a:pt x="186690" y="610553"/>
                  <a:pt x="169545" y="608648"/>
                  <a:pt x="153352" y="607695"/>
                </a:cubicBezTo>
                <a:cubicBezTo>
                  <a:pt x="150495" y="607695"/>
                  <a:pt x="146685" y="600075"/>
                  <a:pt x="146685" y="595313"/>
                </a:cubicBezTo>
                <a:cubicBezTo>
                  <a:pt x="145732" y="582930"/>
                  <a:pt x="147638" y="571500"/>
                  <a:pt x="145732" y="559118"/>
                </a:cubicBezTo>
                <a:cubicBezTo>
                  <a:pt x="143827" y="540068"/>
                  <a:pt x="152400" y="536258"/>
                  <a:pt x="169545" y="536258"/>
                </a:cubicBezTo>
                <a:cubicBezTo>
                  <a:pt x="214313" y="537210"/>
                  <a:pt x="206692" y="533400"/>
                  <a:pt x="208597" y="574358"/>
                </a:cubicBezTo>
                <a:cubicBezTo>
                  <a:pt x="205740" y="585788"/>
                  <a:pt x="206692" y="604838"/>
                  <a:pt x="201930" y="605790"/>
                </a:cubicBezTo>
                <a:close/>
                <a:moveTo>
                  <a:pt x="145732" y="167640"/>
                </a:moveTo>
                <a:cubicBezTo>
                  <a:pt x="145732" y="163830"/>
                  <a:pt x="153352" y="158115"/>
                  <a:pt x="157163" y="158115"/>
                </a:cubicBezTo>
                <a:cubicBezTo>
                  <a:pt x="172402" y="157163"/>
                  <a:pt x="186690" y="158115"/>
                  <a:pt x="204788" y="158115"/>
                </a:cubicBezTo>
                <a:cubicBezTo>
                  <a:pt x="204788" y="182880"/>
                  <a:pt x="204788" y="203835"/>
                  <a:pt x="204788" y="226695"/>
                </a:cubicBezTo>
                <a:cubicBezTo>
                  <a:pt x="185738" y="226695"/>
                  <a:pt x="166688" y="226695"/>
                  <a:pt x="144780" y="226695"/>
                </a:cubicBezTo>
                <a:cubicBezTo>
                  <a:pt x="145732" y="205740"/>
                  <a:pt x="144780" y="186690"/>
                  <a:pt x="145732" y="167640"/>
                </a:cubicBezTo>
                <a:close/>
                <a:moveTo>
                  <a:pt x="204788" y="254318"/>
                </a:moveTo>
                <a:cubicBezTo>
                  <a:pt x="204788" y="276225"/>
                  <a:pt x="204788" y="297180"/>
                  <a:pt x="204788" y="320993"/>
                </a:cubicBezTo>
                <a:cubicBezTo>
                  <a:pt x="186690" y="320993"/>
                  <a:pt x="167640" y="320993"/>
                  <a:pt x="146685" y="320993"/>
                </a:cubicBezTo>
                <a:cubicBezTo>
                  <a:pt x="146685" y="298133"/>
                  <a:pt x="146685" y="277178"/>
                  <a:pt x="146685" y="254318"/>
                </a:cubicBezTo>
                <a:cubicBezTo>
                  <a:pt x="165735" y="254318"/>
                  <a:pt x="183832" y="254318"/>
                  <a:pt x="204788" y="254318"/>
                </a:cubicBezTo>
                <a:close/>
                <a:moveTo>
                  <a:pt x="144780" y="349568"/>
                </a:moveTo>
                <a:cubicBezTo>
                  <a:pt x="165735" y="349568"/>
                  <a:pt x="183832" y="349568"/>
                  <a:pt x="205740" y="349568"/>
                </a:cubicBezTo>
                <a:cubicBezTo>
                  <a:pt x="205740" y="368618"/>
                  <a:pt x="206692" y="388620"/>
                  <a:pt x="204788" y="407670"/>
                </a:cubicBezTo>
                <a:cubicBezTo>
                  <a:pt x="204788" y="411480"/>
                  <a:pt x="198120" y="417195"/>
                  <a:pt x="194310" y="418148"/>
                </a:cubicBezTo>
                <a:cubicBezTo>
                  <a:pt x="150495" y="426720"/>
                  <a:pt x="144780" y="421005"/>
                  <a:pt x="144780" y="377190"/>
                </a:cubicBezTo>
                <a:cubicBezTo>
                  <a:pt x="144780" y="368618"/>
                  <a:pt x="144780" y="359093"/>
                  <a:pt x="144780" y="349568"/>
                </a:cubicBezTo>
                <a:close/>
                <a:moveTo>
                  <a:pt x="148590" y="451485"/>
                </a:moveTo>
                <a:cubicBezTo>
                  <a:pt x="156210" y="441008"/>
                  <a:pt x="183832" y="443865"/>
                  <a:pt x="204788" y="441008"/>
                </a:cubicBezTo>
                <a:cubicBezTo>
                  <a:pt x="204788" y="468630"/>
                  <a:pt x="204788" y="489585"/>
                  <a:pt x="204788" y="515303"/>
                </a:cubicBezTo>
                <a:cubicBezTo>
                  <a:pt x="184785" y="513398"/>
                  <a:pt x="157163" y="517208"/>
                  <a:pt x="148590" y="506730"/>
                </a:cubicBezTo>
                <a:cubicBezTo>
                  <a:pt x="140017" y="494348"/>
                  <a:pt x="139065" y="463868"/>
                  <a:pt x="148590" y="451485"/>
                </a:cubicBezTo>
                <a:close/>
                <a:moveTo>
                  <a:pt x="112395" y="782003"/>
                </a:moveTo>
                <a:cubicBezTo>
                  <a:pt x="112395" y="786765"/>
                  <a:pt x="111442" y="790575"/>
                  <a:pt x="110490" y="797243"/>
                </a:cubicBezTo>
                <a:cubicBezTo>
                  <a:pt x="101917" y="797243"/>
                  <a:pt x="96202" y="798195"/>
                  <a:pt x="89535" y="798195"/>
                </a:cubicBezTo>
                <a:cubicBezTo>
                  <a:pt x="36195" y="799147"/>
                  <a:pt x="36195" y="799147"/>
                  <a:pt x="39052" y="745808"/>
                </a:cubicBezTo>
                <a:cubicBezTo>
                  <a:pt x="40005" y="733425"/>
                  <a:pt x="42863" y="727710"/>
                  <a:pt x="56197" y="727710"/>
                </a:cubicBezTo>
                <a:cubicBezTo>
                  <a:pt x="122872" y="729615"/>
                  <a:pt x="111442" y="717233"/>
                  <a:pt x="112395" y="782003"/>
                </a:cubicBezTo>
                <a:close/>
                <a:moveTo>
                  <a:pt x="74295" y="609600"/>
                </a:moveTo>
                <a:cubicBezTo>
                  <a:pt x="40005" y="609600"/>
                  <a:pt x="40005" y="609600"/>
                  <a:pt x="40005" y="572453"/>
                </a:cubicBezTo>
                <a:cubicBezTo>
                  <a:pt x="40005" y="537210"/>
                  <a:pt x="40005" y="537210"/>
                  <a:pt x="78105" y="537210"/>
                </a:cubicBezTo>
                <a:cubicBezTo>
                  <a:pt x="112395" y="537210"/>
                  <a:pt x="112395" y="537210"/>
                  <a:pt x="112395" y="574358"/>
                </a:cubicBezTo>
                <a:cubicBezTo>
                  <a:pt x="112395" y="609600"/>
                  <a:pt x="112395" y="609600"/>
                  <a:pt x="74295" y="609600"/>
                </a:cubicBezTo>
                <a:close/>
                <a:moveTo>
                  <a:pt x="112395" y="480060"/>
                </a:moveTo>
                <a:cubicBezTo>
                  <a:pt x="112395" y="513398"/>
                  <a:pt x="112395" y="513398"/>
                  <a:pt x="75247" y="513398"/>
                </a:cubicBezTo>
                <a:cubicBezTo>
                  <a:pt x="40005" y="513398"/>
                  <a:pt x="40005" y="513398"/>
                  <a:pt x="40005" y="477203"/>
                </a:cubicBezTo>
                <a:cubicBezTo>
                  <a:pt x="40005" y="437198"/>
                  <a:pt x="38100" y="443865"/>
                  <a:pt x="76200" y="442913"/>
                </a:cubicBezTo>
                <a:cubicBezTo>
                  <a:pt x="115252" y="443865"/>
                  <a:pt x="112395" y="438150"/>
                  <a:pt x="112395" y="480060"/>
                </a:cubicBezTo>
                <a:close/>
                <a:moveTo>
                  <a:pt x="41910" y="320993"/>
                </a:moveTo>
                <a:cubicBezTo>
                  <a:pt x="41910" y="299085"/>
                  <a:pt x="41910" y="277178"/>
                  <a:pt x="41910" y="252413"/>
                </a:cubicBezTo>
                <a:cubicBezTo>
                  <a:pt x="65722" y="252413"/>
                  <a:pt x="86677" y="252413"/>
                  <a:pt x="109538" y="252413"/>
                </a:cubicBezTo>
                <a:cubicBezTo>
                  <a:pt x="109538" y="275273"/>
                  <a:pt x="109538" y="297180"/>
                  <a:pt x="109538" y="320993"/>
                </a:cubicBezTo>
                <a:cubicBezTo>
                  <a:pt x="87630" y="320993"/>
                  <a:pt x="65722" y="320993"/>
                  <a:pt x="41910" y="320993"/>
                </a:cubicBezTo>
                <a:close/>
                <a:moveTo>
                  <a:pt x="40957" y="169545"/>
                </a:moveTo>
                <a:cubicBezTo>
                  <a:pt x="49530" y="142875"/>
                  <a:pt x="74295" y="162878"/>
                  <a:pt x="91440" y="158115"/>
                </a:cubicBezTo>
                <a:cubicBezTo>
                  <a:pt x="100965" y="155258"/>
                  <a:pt x="111442" y="156210"/>
                  <a:pt x="111442" y="171450"/>
                </a:cubicBezTo>
                <a:cubicBezTo>
                  <a:pt x="111442" y="188595"/>
                  <a:pt x="111442" y="205740"/>
                  <a:pt x="111442" y="226695"/>
                </a:cubicBezTo>
                <a:cubicBezTo>
                  <a:pt x="100965" y="227648"/>
                  <a:pt x="94297" y="227648"/>
                  <a:pt x="87630" y="227648"/>
                </a:cubicBezTo>
                <a:cubicBezTo>
                  <a:pt x="72390" y="227648"/>
                  <a:pt x="57150" y="227648"/>
                  <a:pt x="39052" y="227648"/>
                </a:cubicBezTo>
                <a:cubicBezTo>
                  <a:pt x="40005" y="206693"/>
                  <a:pt x="36195" y="185738"/>
                  <a:pt x="40957" y="16954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B082EF12-1293-4E63-9EFE-BD288D5BE835}"/>
              </a:ext>
            </a:extLst>
          </p:cNvPr>
          <p:cNvSpPr/>
          <p:nvPr/>
        </p:nvSpPr>
        <p:spPr>
          <a:xfrm>
            <a:off x="8885037" y="5592834"/>
            <a:ext cx="246391" cy="890920"/>
          </a:xfrm>
          <a:custGeom>
            <a:avLst/>
            <a:gdLst>
              <a:gd name="connsiteX0" fmla="*/ 344805 w 342900"/>
              <a:gd name="connsiteY0" fmla="*/ 1193721 h 1190625"/>
              <a:gd name="connsiteX1" fmla="*/ 342900 w 342900"/>
              <a:gd name="connsiteY1" fmla="*/ 1161335 h 1190625"/>
              <a:gd name="connsiteX2" fmla="*/ 342900 w 342900"/>
              <a:gd name="connsiteY2" fmla="*/ 116443 h 1190625"/>
              <a:gd name="connsiteX3" fmla="*/ 342900 w 342900"/>
              <a:gd name="connsiteY3" fmla="*/ 86916 h 1190625"/>
              <a:gd name="connsiteX4" fmla="*/ 304800 w 342900"/>
              <a:gd name="connsiteY4" fmla="*/ 84058 h 1190625"/>
              <a:gd name="connsiteX5" fmla="*/ 303848 w 342900"/>
              <a:gd name="connsiteY5" fmla="*/ 17383 h 1190625"/>
              <a:gd name="connsiteX6" fmla="*/ 291465 w 342900"/>
              <a:gd name="connsiteY6" fmla="*/ 1191 h 1190625"/>
              <a:gd name="connsiteX7" fmla="*/ 237173 w 342900"/>
              <a:gd name="connsiteY7" fmla="*/ 238 h 1190625"/>
              <a:gd name="connsiteX8" fmla="*/ 237173 w 342900"/>
              <a:gd name="connsiteY8" fmla="*/ 86916 h 1190625"/>
              <a:gd name="connsiteX9" fmla="*/ 0 w 342900"/>
              <a:gd name="connsiteY9" fmla="*/ 86916 h 1190625"/>
              <a:gd name="connsiteX10" fmla="*/ 0 w 342900"/>
              <a:gd name="connsiteY10" fmla="*/ 1193721 h 1190625"/>
              <a:gd name="connsiteX11" fmla="*/ 344805 w 342900"/>
              <a:gd name="connsiteY11" fmla="*/ 1193721 h 1190625"/>
              <a:gd name="connsiteX12" fmla="*/ 315278 w 342900"/>
              <a:gd name="connsiteY12" fmla="*/ 971788 h 1190625"/>
              <a:gd name="connsiteX13" fmla="*/ 238125 w 342900"/>
              <a:gd name="connsiteY13" fmla="*/ 971788 h 1190625"/>
              <a:gd name="connsiteX14" fmla="*/ 238125 w 342900"/>
              <a:gd name="connsiteY14" fmla="*/ 885110 h 1190625"/>
              <a:gd name="connsiteX15" fmla="*/ 315278 w 342900"/>
              <a:gd name="connsiteY15" fmla="*/ 885110 h 1190625"/>
              <a:gd name="connsiteX16" fmla="*/ 315278 w 342900"/>
              <a:gd name="connsiteY16" fmla="*/ 971788 h 1190625"/>
              <a:gd name="connsiteX17" fmla="*/ 315278 w 342900"/>
              <a:gd name="connsiteY17" fmla="*/ 724138 h 1190625"/>
              <a:gd name="connsiteX18" fmla="*/ 238125 w 342900"/>
              <a:gd name="connsiteY18" fmla="*/ 724138 h 1190625"/>
              <a:gd name="connsiteX19" fmla="*/ 238125 w 342900"/>
              <a:gd name="connsiteY19" fmla="*/ 637460 h 1190625"/>
              <a:gd name="connsiteX20" fmla="*/ 315278 w 342900"/>
              <a:gd name="connsiteY20" fmla="*/ 637460 h 1190625"/>
              <a:gd name="connsiteX21" fmla="*/ 315278 w 342900"/>
              <a:gd name="connsiteY21" fmla="*/ 724138 h 1190625"/>
              <a:gd name="connsiteX22" fmla="*/ 239078 w 342900"/>
              <a:gd name="connsiteY22" fmla="*/ 265033 h 1190625"/>
              <a:gd name="connsiteX23" fmla="*/ 316230 w 342900"/>
              <a:gd name="connsiteY23" fmla="*/ 265033 h 1190625"/>
              <a:gd name="connsiteX24" fmla="*/ 316230 w 342900"/>
              <a:gd name="connsiteY24" fmla="*/ 353616 h 1190625"/>
              <a:gd name="connsiteX25" fmla="*/ 239078 w 342900"/>
              <a:gd name="connsiteY25" fmla="*/ 353616 h 1190625"/>
              <a:gd name="connsiteX26" fmla="*/ 239078 w 342900"/>
              <a:gd name="connsiteY26" fmla="*/ 265033 h 1190625"/>
              <a:gd name="connsiteX27" fmla="*/ 238125 w 342900"/>
              <a:gd name="connsiteY27" fmla="*/ 388858 h 1190625"/>
              <a:gd name="connsiteX28" fmla="*/ 314325 w 342900"/>
              <a:gd name="connsiteY28" fmla="*/ 388858 h 1190625"/>
              <a:gd name="connsiteX29" fmla="*/ 314325 w 342900"/>
              <a:gd name="connsiteY29" fmla="*/ 477441 h 1190625"/>
              <a:gd name="connsiteX30" fmla="*/ 238125 w 342900"/>
              <a:gd name="connsiteY30" fmla="*/ 477441 h 1190625"/>
              <a:gd name="connsiteX31" fmla="*/ 238125 w 342900"/>
              <a:gd name="connsiteY31" fmla="*/ 388858 h 1190625"/>
              <a:gd name="connsiteX32" fmla="*/ 238125 w 342900"/>
              <a:gd name="connsiteY32" fmla="*/ 761285 h 1190625"/>
              <a:gd name="connsiteX33" fmla="*/ 314325 w 342900"/>
              <a:gd name="connsiteY33" fmla="*/ 761285 h 1190625"/>
              <a:gd name="connsiteX34" fmla="*/ 314325 w 342900"/>
              <a:gd name="connsiteY34" fmla="*/ 848916 h 1190625"/>
              <a:gd name="connsiteX35" fmla="*/ 238125 w 342900"/>
              <a:gd name="connsiteY35" fmla="*/ 848916 h 1190625"/>
              <a:gd name="connsiteX36" fmla="*/ 238125 w 342900"/>
              <a:gd name="connsiteY36" fmla="*/ 761285 h 1190625"/>
              <a:gd name="connsiteX37" fmla="*/ 103823 w 342900"/>
              <a:gd name="connsiteY37" fmla="*/ 1094660 h 1190625"/>
              <a:gd name="connsiteX38" fmla="*/ 26670 w 342900"/>
              <a:gd name="connsiteY38" fmla="*/ 1094660 h 1190625"/>
              <a:gd name="connsiteX39" fmla="*/ 26670 w 342900"/>
              <a:gd name="connsiteY39" fmla="*/ 1008935 h 1190625"/>
              <a:gd name="connsiteX40" fmla="*/ 103823 w 342900"/>
              <a:gd name="connsiteY40" fmla="*/ 1008935 h 1190625"/>
              <a:gd name="connsiteX41" fmla="*/ 103823 w 342900"/>
              <a:gd name="connsiteY41" fmla="*/ 1094660 h 1190625"/>
              <a:gd name="connsiteX42" fmla="*/ 103823 w 342900"/>
              <a:gd name="connsiteY42" fmla="*/ 971788 h 1190625"/>
              <a:gd name="connsiteX43" fmla="*/ 27623 w 342900"/>
              <a:gd name="connsiteY43" fmla="*/ 971788 h 1190625"/>
              <a:gd name="connsiteX44" fmla="*/ 27623 w 342900"/>
              <a:gd name="connsiteY44" fmla="*/ 885110 h 1190625"/>
              <a:gd name="connsiteX45" fmla="*/ 103823 w 342900"/>
              <a:gd name="connsiteY45" fmla="*/ 885110 h 1190625"/>
              <a:gd name="connsiteX46" fmla="*/ 103823 w 342900"/>
              <a:gd name="connsiteY46" fmla="*/ 971788 h 1190625"/>
              <a:gd name="connsiteX47" fmla="*/ 104775 w 342900"/>
              <a:gd name="connsiteY47" fmla="*/ 847010 h 1190625"/>
              <a:gd name="connsiteX48" fmla="*/ 28575 w 342900"/>
              <a:gd name="connsiteY48" fmla="*/ 847010 h 1190625"/>
              <a:gd name="connsiteX49" fmla="*/ 28575 w 342900"/>
              <a:gd name="connsiteY49" fmla="*/ 760333 h 1190625"/>
              <a:gd name="connsiteX50" fmla="*/ 104775 w 342900"/>
              <a:gd name="connsiteY50" fmla="*/ 760333 h 1190625"/>
              <a:gd name="connsiteX51" fmla="*/ 104775 w 342900"/>
              <a:gd name="connsiteY51" fmla="*/ 847010 h 1190625"/>
              <a:gd name="connsiteX52" fmla="*/ 28575 w 342900"/>
              <a:gd name="connsiteY52" fmla="*/ 724138 h 1190625"/>
              <a:gd name="connsiteX53" fmla="*/ 28575 w 342900"/>
              <a:gd name="connsiteY53" fmla="*/ 637460 h 1190625"/>
              <a:gd name="connsiteX54" fmla="*/ 104775 w 342900"/>
              <a:gd name="connsiteY54" fmla="*/ 637460 h 1190625"/>
              <a:gd name="connsiteX55" fmla="*/ 104775 w 342900"/>
              <a:gd name="connsiteY55" fmla="*/ 724138 h 1190625"/>
              <a:gd name="connsiteX56" fmla="*/ 28575 w 342900"/>
              <a:gd name="connsiteY56" fmla="*/ 724138 h 1190625"/>
              <a:gd name="connsiteX57" fmla="*/ 104775 w 342900"/>
              <a:gd name="connsiteY57" fmla="*/ 601266 h 1190625"/>
              <a:gd name="connsiteX58" fmla="*/ 27623 w 342900"/>
              <a:gd name="connsiteY58" fmla="*/ 601266 h 1190625"/>
              <a:gd name="connsiteX59" fmla="*/ 27623 w 342900"/>
              <a:gd name="connsiteY59" fmla="*/ 514588 h 1190625"/>
              <a:gd name="connsiteX60" fmla="*/ 104775 w 342900"/>
              <a:gd name="connsiteY60" fmla="*/ 514588 h 1190625"/>
              <a:gd name="connsiteX61" fmla="*/ 104775 w 342900"/>
              <a:gd name="connsiteY61" fmla="*/ 601266 h 1190625"/>
              <a:gd name="connsiteX62" fmla="*/ 209550 w 342900"/>
              <a:gd name="connsiteY62" fmla="*/ 1094660 h 1190625"/>
              <a:gd name="connsiteX63" fmla="*/ 132398 w 342900"/>
              <a:gd name="connsiteY63" fmla="*/ 1094660 h 1190625"/>
              <a:gd name="connsiteX64" fmla="*/ 132398 w 342900"/>
              <a:gd name="connsiteY64" fmla="*/ 1008935 h 1190625"/>
              <a:gd name="connsiteX65" fmla="*/ 209550 w 342900"/>
              <a:gd name="connsiteY65" fmla="*/ 1008935 h 1190625"/>
              <a:gd name="connsiteX66" fmla="*/ 209550 w 342900"/>
              <a:gd name="connsiteY66" fmla="*/ 1094660 h 1190625"/>
              <a:gd name="connsiteX67" fmla="*/ 132398 w 342900"/>
              <a:gd name="connsiteY67" fmla="*/ 476488 h 1190625"/>
              <a:gd name="connsiteX68" fmla="*/ 132398 w 342900"/>
              <a:gd name="connsiteY68" fmla="*/ 387906 h 1190625"/>
              <a:gd name="connsiteX69" fmla="*/ 208598 w 342900"/>
              <a:gd name="connsiteY69" fmla="*/ 387906 h 1190625"/>
              <a:gd name="connsiteX70" fmla="*/ 208598 w 342900"/>
              <a:gd name="connsiteY70" fmla="*/ 476488 h 1190625"/>
              <a:gd name="connsiteX71" fmla="*/ 132398 w 342900"/>
              <a:gd name="connsiteY71" fmla="*/ 476488 h 1190625"/>
              <a:gd name="connsiteX72" fmla="*/ 209550 w 342900"/>
              <a:gd name="connsiteY72" fmla="*/ 971788 h 1190625"/>
              <a:gd name="connsiteX73" fmla="*/ 132398 w 342900"/>
              <a:gd name="connsiteY73" fmla="*/ 971788 h 1190625"/>
              <a:gd name="connsiteX74" fmla="*/ 132398 w 342900"/>
              <a:gd name="connsiteY74" fmla="*/ 885110 h 1190625"/>
              <a:gd name="connsiteX75" fmla="*/ 209550 w 342900"/>
              <a:gd name="connsiteY75" fmla="*/ 885110 h 1190625"/>
              <a:gd name="connsiteX76" fmla="*/ 209550 w 342900"/>
              <a:gd name="connsiteY76" fmla="*/ 971788 h 1190625"/>
              <a:gd name="connsiteX77" fmla="*/ 209550 w 342900"/>
              <a:gd name="connsiteY77" fmla="*/ 724138 h 1190625"/>
              <a:gd name="connsiteX78" fmla="*/ 132398 w 342900"/>
              <a:gd name="connsiteY78" fmla="*/ 724138 h 1190625"/>
              <a:gd name="connsiteX79" fmla="*/ 132398 w 342900"/>
              <a:gd name="connsiteY79" fmla="*/ 637460 h 1190625"/>
              <a:gd name="connsiteX80" fmla="*/ 209550 w 342900"/>
              <a:gd name="connsiteY80" fmla="*/ 637460 h 1190625"/>
              <a:gd name="connsiteX81" fmla="*/ 209550 w 342900"/>
              <a:gd name="connsiteY81" fmla="*/ 724138 h 1190625"/>
              <a:gd name="connsiteX82" fmla="*/ 209550 w 342900"/>
              <a:gd name="connsiteY82" fmla="*/ 601266 h 1190625"/>
              <a:gd name="connsiteX83" fmla="*/ 133350 w 342900"/>
              <a:gd name="connsiteY83" fmla="*/ 601266 h 1190625"/>
              <a:gd name="connsiteX84" fmla="*/ 133350 w 342900"/>
              <a:gd name="connsiteY84" fmla="*/ 514588 h 1190625"/>
              <a:gd name="connsiteX85" fmla="*/ 209550 w 342900"/>
              <a:gd name="connsiteY85" fmla="*/ 514588 h 1190625"/>
              <a:gd name="connsiteX86" fmla="*/ 209550 w 342900"/>
              <a:gd name="connsiteY86" fmla="*/ 601266 h 1190625"/>
              <a:gd name="connsiteX87" fmla="*/ 133350 w 342900"/>
              <a:gd name="connsiteY87" fmla="*/ 142160 h 1190625"/>
              <a:gd name="connsiteX88" fmla="*/ 209550 w 342900"/>
              <a:gd name="connsiteY88" fmla="*/ 142160 h 1190625"/>
              <a:gd name="connsiteX89" fmla="*/ 209550 w 342900"/>
              <a:gd name="connsiteY89" fmla="*/ 230743 h 1190625"/>
              <a:gd name="connsiteX90" fmla="*/ 133350 w 342900"/>
              <a:gd name="connsiteY90" fmla="*/ 230743 h 1190625"/>
              <a:gd name="connsiteX91" fmla="*/ 133350 w 342900"/>
              <a:gd name="connsiteY91" fmla="*/ 142160 h 1190625"/>
              <a:gd name="connsiteX92" fmla="*/ 132398 w 342900"/>
              <a:gd name="connsiteY92" fmla="*/ 265033 h 1190625"/>
              <a:gd name="connsiteX93" fmla="*/ 209550 w 342900"/>
              <a:gd name="connsiteY93" fmla="*/ 265033 h 1190625"/>
              <a:gd name="connsiteX94" fmla="*/ 209550 w 342900"/>
              <a:gd name="connsiteY94" fmla="*/ 353616 h 1190625"/>
              <a:gd name="connsiteX95" fmla="*/ 132398 w 342900"/>
              <a:gd name="connsiteY95" fmla="*/ 353616 h 1190625"/>
              <a:gd name="connsiteX96" fmla="*/ 132398 w 342900"/>
              <a:gd name="connsiteY96" fmla="*/ 265033 h 1190625"/>
              <a:gd name="connsiteX97" fmla="*/ 26670 w 342900"/>
              <a:gd name="connsiteY97" fmla="*/ 153591 h 1190625"/>
              <a:gd name="connsiteX98" fmla="*/ 40005 w 342900"/>
              <a:gd name="connsiteY98" fmla="*/ 140256 h 1190625"/>
              <a:gd name="connsiteX99" fmla="*/ 103823 w 342900"/>
              <a:gd name="connsiteY99" fmla="*/ 139303 h 1190625"/>
              <a:gd name="connsiteX100" fmla="*/ 103823 w 342900"/>
              <a:gd name="connsiteY100" fmla="*/ 230743 h 1190625"/>
              <a:gd name="connsiteX101" fmla="*/ 38100 w 342900"/>
              <a:gd name="connsiteY101" fmla="*/ 229791 h 1190625"/>
              <a:gd name="connsiteX102" fmla="*/ 27623 w 342900"/>
              <a:gd name="connsiteY102" fmla="*/ 216456 h 1190625"/>
              <a:gd name="connsiteX103" fmla="*/ 26670 w 342900"/>
              <a:gd name="connsiteY103" fmla="*/ 153591 h 1190625"/>
              <a:gd name="connsiteX104" fmla="*/ 26670 w 342900"/>
              <a:gd name="connsiteY104" fmla="*/ 325993 h 1190625"/>
              <a:gd name="connsiteX105" fmla="*/ 104775 w 342900"/>
              <a:gd name="connsiteY105" fmla="*/ 266938 h 1190625"/>
              <a:gd name="connsiteX106" fmla="*/ 104775 w 342900"/>
              <a:gd name="connsiteY106" fmla="*/ 355521 h 1190625"/>
              <a:gd name="connsiteX107" fmla="*/ 38100 w 342900"/>
              <a:gd name="connsiteY107" fmla="*/ 354568 h 1190625"/>
              <a:gd name="connsiteX108" fmla="*/ 26670 w 342900"/>
              <a:gd name="connsiteY108" fmla="*/ 342185 h 1190625"/>
              <a:gd name="connsiteX109" fmla="*/ 26670 w 342900"/>
              <a:gd name="connsiteY109" fmla="*/ 325993 h 119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900" h="1190625">
                <a:moveTo>
                  <a:pt x="344805" y="1193721"/>
                </a:moveTo>
                <a:cubicBezTo>
                  <a:pt x="342900" y="1188006"/>
                  <a:pt x="342900" y="1177528"/>
                  <a:pt x="342900" y="1161335"/>
                </a:cubicBezTo>
                <a:cubicBezTo>
                  <a:pt x="342900" y="812721"/>
                  <a:pt x="342900" y="465058"/>
                  <a:pt x="342900" y="116443"/>
                </a:cubicBezTo>
                <a:cubicBezTo>
                  <a:pt x="342900" y="106918"/>
                  <a:pt x="342900" y="97393"/>
                  <a:pt x="342900" y="86916"/>
                </a:cubicBezTo>
                <a:cubicBezTo>
                  <a:pt x="329565" y="85963"/>
                  <a:pt x="318135" y="85010"/>
                  <a:pt x="304800" y="84058"/>
                </a:cubicBezTo>
                <a:cubicBezTo>
                  <a:pt x="304800" y="61198"/>
                  <a:pt x="305753" y="39291"/>
                  <a:pt x="303848" y="17383"/>
                </a:cubicBezTo>
                <a:cubicBezTo>
                  <a:pt x="303848" y="11668"/>
                  <a:pt x="296228" y="1191"/>
                  <a:pt x="291465" y="1191"/>
                </a:cubicBezTo>
                <a:cubicBezTo>
                  <a:pt x="274320" y="-715"/>
                  <a:pt x="257175" y="238"/>
                  <a:pt x="237173" y="238"/>
                </a:cubicBezTo>
                <a:cubicBezTo>
                  <a:pt x="237173" y="30718"/>
                  <a:pt x="237173" y="58341"/>
                  <a:pt x="237173" y="86916"/>
                </a:cubicBezTo>
                <a:cubicBezTo>
                  <a:pt x="157163" y="86916"/>
                  <a:pt x="80010" y="86916"/>
                  <a:pt x="0" y="86916"/>
                </a:cubicBezTo>
                <a:cubicBezTo>
                  <a:pt x="0" y="456485"/>
                  <a:pt x="0" y="823198"/>
                  <a:pt x="0" y="1193721"/>
                </a:cubicBezTo>
                <a:lnTo>
                  <a:pt x="344805" y="1193721"/>
                </a:lnTo>
                <a:close/>
                <a:moveTo>
                  <a:pt x="315278" y="971788"/>
                </a:moveTo>
                <a:cubicBezTo>
                  <a:pt x="289560" y="971788"/>
                  <a:pt x="264795" y="971788"/>
                  <a:pt x="238125" y="971788"/>
                </a:cubicBezTo>
                <a:cubicBezTo>
                  <a:pt x="238125" y="943213"/>
                  <a:pt x="238125" y="914638"/>
                  <a:pt x="238125" y="885110"/>
                </a:cubicBezTo>
                <a:cubicBezTo>
                  <a:pt x="263843" y="885110"/>
                  <a:pt x="287655" y="885110"/>
                  <a:pt x="315278" y="885110"/>
                </a:cubicBezTo>
                <a:cubicBezTo>
                  <a:pt x="315278" y="914638"/>
                  <a:pt x="315278" y="943213"/>
                  <a:pt x="315278" y="971788"/>
                </a:cubicBezTo>
                <a:close/>
                <a:moveTo>
                  <a:pt x="315278" y="724138"/>
                </a:moveTo>
                <a:cubicBezTo>
                  <a:pt x="289560" y="724138"/>
                  <a:pt x="264795" y="724138"/>
                  <a:pt x="238125" y="724138"/>
                </a:cubicBezTo>
                <a:cubicBezTo>
                  <a:pt x="238125" y="695563"/>
                  <a:pt x="238125" y="666988"/>
                  <a:pt x="238125" y="637460"/>
                </a:cubicBezTo>
                <a:cubicBezTo>
                  <a:pt x="262890" y="637460"/>
                  <a:pt x="287655" y="637460"/>
                  <a:pt x="315278" y="637460"/>
                </a:cubicBezTo>
                <a:cubicBezTo>
                  <a:pt x="315278" y="666988"/>
                  <a:pt x="315278" y="694610"/>
                  <a:pt x="315278" y="724138"/>
                </a:cubicBezTo>
                <a:close/>
                <a:moveTo>
                  <a:pt x="239078" y="265033"/>
                </a:moveTo>
                <a:cubicBezTo>
                  <a:pt x="263843" y="265033"/>
                  <a:pt x="288608" y="265033"/>
                  <a:pt x="316230" y="265033"/>
                </a:cubicBezTo>
                <a:cubicBezTo>
                  <a:pt x="316230" y="295513"/>
                  <a:pt x="316230" y="323135"/>
                  <a:pt x="316230" y="353616"/>
                </a:cubicBezTo>
                <a:cubicBezTo>
                  <a:pt x="290513" y="353616"/>
                  <a:pt x="266700" y="353616"/>
                  <a:pt x="239078" y="353616"/>
                </a:cubicBezTo>
                <a:cubicBezTo>
                  <a:pt x="239078" y="324088"/>
                  <a:pt x="239078" y="295513"/>
                  <a:pt x="239078" y="265033"/>
                </a:cubicBezTo>
                <a:close/>
                <a:moveTo>
                  <a:pt x="238125" y="388858"/>
                </a:moveTo>
                <a:cubicBezTo>
                  <a:pt x="262890" y="388858"/>
                  <a:pt x="286703" y="388858"/>
                  <a:pt x="314325" y="388858"/>
                </a:cubicBezTo>
                <a:cubicBezTo>
                  <a:pt x="314325" y="417433"/>
                  <a:pt x="314325" y="446008"/>
                  <a:pt x="314325" y="477441"/>
                </a:cubicBezTo>
                <a:cubicBezTo>
                  <a:pt x="288608" y="477441"/>
                  <a:pt x="263843" y="477441"/>
                  <a:pt x="238125" y="477441"/>
                </a:cubicBezTo>
                <a:cubicBezTo>
                  <a:pt x="238125" y="447913"/>
                  <a:pt x="238125" y="419338"/>
                  <a:pt x="238125" y="388858"/>
                </a:cubicBezTo>
                <a:close/>
                <a:moveTo>
                  <a:pt x="238125" y="761285"/>
                </a:moveTo>
                <a:cubicBezTo>
                  <a:pt x="263843" y="761285"/>
                  <a:pt x="288608" y="761285"/>
                  <a:pt x="314325" y="761285"/>
                </a:cubicBezTo>
                <a:cubicBezTo>
                  <a:pt x="314325" y="789860"/>
                  <a:pt x="314325" y="817483"/>
                  <a:pt x="314325" y="848916"/>
                </a:cubicBezTo>
                <a:cubicBezTo>
                  <a:pt x="288608" y="848916"/>
                  <a:pt x="263843" y="848916"/>
                  <a:pt x="238125" y="848916"/>
                </a:cubicBezTo>
                <a:cubicBezTo>
                  <a:pt x="238125" y="818435"/>
                  <a:pt x="238125" y="790813"/>
                  <a:pt x="238125" y="761285"/>
                </a:cubicBezTo>
                <a:close/>
                <a:moveTo>
                  <a:pt x="103823" y="1094660"/>
                </a:moveTo>
                <a:cubicBezTo>
                  <a:pt x="79058" y="1094660"/>
                  <a:pt x="54293" y="1094660"/>
                  <a:pt x="26670" y="1094660"/>
                </a:cubicBezTo>
                <a:cubicBezTo>
                  <a:pt x="26670" y="1065133"/>
                  <a:pt x="26670" y="1038463"/>
                  <a:pt x="26670" y="1008935"/>
                </a:cubicBezTo>
                <a:cubicBezTo>
                  <a:pt x="52388" y="1008935"/>
                  <a:pt x="77153" y="1008935"/>
                  <a:pt x="103823" y="1008935"/>
                </a:cubicBezTo>
                <a:cubicBezTo>
                  <a:pt x="103823" y="1036558"/>
                  <a:pt x="103823" y="1065133"/>
                  <a:pt x="103823" y="1094660"/>
                </a:cubicBezTo>
                <a:close/>
                <a:moveTo>
                  <a:pt x="103823" y="971788"/>
                </a:moveTo>
                <a:cubicBezTo>
                  <a:pt x="79058" y="971788"/>
                  <a:pt x="54293" y="971788"/>
                  <a:pt x="27623" y="971788"/>
                </a:cubicBezTo>
                <a:cubicBezTo>
                  <a:pt x="27623" y="943213"/>
                  <a:pt x="27623" y="915591"/>
                  <a:pt x="27623" y="885110"/>
                </a:cubicBezTo>
                <a:cubicBezTo>
                  <a:pt x="53340" y="885110"/>
                  <a:pt x="78105" y="885110"/>
                  <a:pt x="103823" y="885110"/>
                </a:cubicBezTo>
                <a:cubicBezTo>
                  <a:pt x="103823" y="913685"/>
                  <a:pt x="103823" y="942260"/>
                  <a:pt x="103823" y="971788"/>
                </a:cubicBezTo>
                <a:close/>
                <a:moveTo>
                  <a:pt x="104775" y="847010"/>
                </a:moveTo>
                <a:cubicBezTo>
                  <a:pt x="80010" y="847010"/>
                  <a:pt x="55245" y="847010"/>
                  <a:pt x="28575" y="847010"/>
                </a:cubicBezTo>
                <a:cubicBezTo>
                  <a:pt x="28575" y="818435"/>
                  <a:pt x="28575" y="790813"/>
                  <a:pt x="28575" y="760333"/>
                </a:cubicBezTo>
                <a:cubicBezTo>
                  <a:pt x="54293" y="760333"/>
                  <a:pt x="78105" y="760333"/>
                  <a:pt x="104775" y="760333"/>
                </a:cubicBezTo>
                <a:cubicBezTo>
                  <a:pt x="104775" y="789860"/>
                  <a:pt x="104775" y="817483"/>
                  <a:pt x="104775" y="847010"/>
                </a:cubicBezTo>
                <a:close/>
                <a:moveTo>
                  <a:pt x="28575" y="724138"/>
                </a:moveTo>
                <a:cubicBezTo>
                  <a:pt x="28575" y="696516"/>
                  <a:pt x="28575" y="667941"/>
                  <a:pt x="28575" y="637460"/>
                </a:cubicBezTo>
                <a:cubicBezTo>
                  <a:pt x="54293" y="637460"/>
                  <a:pt x="79058" y="637460"/>
                  <a:pt x="104775" y="637460"/>
                </a:cubicBezTo>
                <a:cubicBezTo>
                  <a:pt x="104775" y="666035"/>
                  <a:pt x="104775" y="694610"/>
                  <a:pt x="104775" y="724138"/>
                </a:cubicBezTo>
                <a:cubicBezTo>
                  <a:pt x="80010" y="724138"/>
                  <a:pt x="55245" y="724138"/>
                  <a:pt x="28575" y="724138"/>
                </a:cubicBezTo>
                <a:close/>
                <a:moveTo>
                  <a:pt x="104775" y="601266"/>
                </a:moveTo>
                <a:cubicBezTo>
                  <a:pt x="79058" y="601266"/>
                  <a:pt x="54293" y="601266"/>
                  <a:pt x="27623" y="601266"/>
                </a:cubicBezTo>
                <a:cubicBezTo>
                  <a:pt x="27623" y="571738"/>
                  <a:pt x="27623" y="544116"/>
                  <a:pt x="27623" y="514588"/>
                </a:cubicBezTo>
                <a:cubicBezTo>
                  <a:pt x="53340" y="514588"/>
                  <a:pt x="78105" y="514588"/>
                  <a:pt x="104775" y="514588"/>
                </a:cubicBezTo>
                <a:cubicBezTo>
                  <a:pt x="104775" y="544116"/>
                  <a:pt x="104775" y="571738"/>
                  <a:pt x="104775" y="601266"/>
                </a:cubicBezTo>
                <a:close/>
                <a:moveTo>
                  <a:pt x="209550" y="1094660"/>
                </a:moveTo>
                <a:cubicBezTo>
                  <a:pt x="184785" y="1094660"/>
                  <a:pt x="159068" y="1094660"/>
                  <a:pt x="132398" y="1094660"/>
                </a:cubicBezTo>
                <a:cubicBezTo>
                  <a:pt x="132398" y="1067038"/>
                  <a:pt x="132398" y="1038463"/>
                  <a:pt x="132398" y="1008935"/>
                </a:cubicBezTo>
                <a:cubicBezTo>
                  <a:pt x="159068" y="1008935"/>
                  <a:pt x="182880" y="1008935"/>
                  <a:pt x="209550" y="1008935"/>
                </a:cubicBezTo>
                <a:cubicBezTo>
                  <a:pt x="209550" y="1037510"/>
                  <a:pt x="209550" y="1065133"/>
                  <a:pt x="209550" y="1094660"/>
                </a:cubicBezTo>
                <a:close/>
                <a:moveTo>
                  <a:pt x="132398" y="476488"/>
                </a:moveTo>
                <a:cubicBezTo>
                  <a:pt x="132398" y="446960"/>
                  <a:pt x="132398" y="418385"/>
                  <a:pt x="132398" y="387906"/>
                </a:cubicBezTo>
                <a:cubicBezTo>
                  <a:pt x="159068" y="387906"/>
                  <a:pt x="182880" y="387906"/>
                  <a:pt x="208598" y="387906"/>
                </a:cubicBezTo>
                <a:cubicBezTo>
                  <a:pt x="208598" y="417433"/>
                  <a:pt x="208598" y="446008"/>
                  <a:pt x="208598" y="476488"/>
                </a:cubicBezTo>
                <a:cubicBezTo>
                  <a:pt x="184785" y="476488"/>
                  <a:pt x="159068" y="476488"/>
                  <a:pt x="132398" y="476488"/>
                </a:cubicBezTo>
                <a:close/>
                <a:moveTo>
                  <a:pt x="209550" y="971788"/>
                </a:moveTo>
                <a:cubicBezTo>
                  <a:pt x="183833" y="971788"/>
                  <a:pt x="159068" y="971788"/>
                  <a:pt x="132398" y="971788"/>
                </a:cubicBezTo>
                <a:cubicBezTo>
                  <a:pt x="132398" y="943213"/>
                  <a:pt x="132398" y="914638"/>
                  <a:pt x="132398" y="885110"/>
                </a:cubicBezTo>
                <a:cubicBezTo>
                  <a:pt x="158115" y="885110"/>
                  <a:pt x="181928" y="885110"/>
                  <a:pt x="209550" y="885110"/>
                </a:cubicBezTo>
                <a:cubicBezTo>
                  <a:pt x="209550" y="914638"/>
                  <a:pt x="209550" y="943213"/>
                  <a:pt x="209550" y="971788"/>
                </a:cubicBezTo>
                <a:close/>
                <a:moveTo>
                  <a:pt x="209550" y="724138"/>
                </a:moveTo>
                <a:cubicBezTo>
                  <a:pt x="183833" y="724138"/>
                  <a:pt x="159068" y="724138"/>
                  <a:pt x="132398" y="724138"/>
                </a:cubicBezTo>
                <a:cubicBezTo>
                  <a:pt x="132398" y="695563"/>
                  <a:pt x="132398" y="667941"/>
                  <a:pt x="132398" y="637460"/>
                </a:cubicBezTo>
                <a:cubicBezTo>
                  <a:pt x="157163" y="637460"/>
                  <a:pt x="181928" y="637460"/>
                  <a:pt x="209550" y="637460"/>
                </a:cubicBezTo>
                <a:cubicBezTo>
                  <a:pt x="209550" y="666988"/>
                  <a:pt x="209550" y="694610"/>
                  <a:pt x="209550" y="724138"/>
                </a:cubicBezTo>
                <a:close/>
                <a:moveTo>
                  <a:pt x="209550" y="601266"/>
                </a:moveTo>
                <a:cubicBezTo>
                  <a:pt x="183833" y="601266"/>
                  <a:pt x="159068" y="601266"/>
                  <a:pt x="133350" y="601266"/>
                </a:cubicBezTo>
                <a:cubicBezTo>
                  <a:pt x="133350" y="572691"/>
                  <a:pt x="133350" y="545068"/>
                  <a:pt x="133350" y="514588"/>
                </a:cubicBezTo>
                <a:cubicBezTo>
                  <a:pt x="158115" y="514588"/>
                  <a:pt x="182880" y="514588"/>
                  <a:pt x="209550" y="514588"/>
                </a:cubicBezTo>
                <a:cubicBezTo>
                  <a:pt x="209550" y="544116"/>
                  <a:pt x="209550" y="571738"/>
                  <a:pt x="209550" y="601266"/>
                </a:cubicBezTo>
                <a:close/>
                <a:moveTo>
                  <a:pt x="133350" y="142160"/>
                </a:moveTo>
                <a:cubicBezTo>
                  <a:pt x="158115" y="142160"/>
                  <a:pt x="183833" y="142160"/>
                  <a:pt x="209550" y="142160"/>
                </a:cubicBezTo>
                <a:cubicBezTo>
                  <a:pt x="209550" y="171688"/>
                  <a:pt x="209550" y="200263"/>
                  <a:pt x="209550" y="230743"/>
                </a:cubicBezTo>
                <a:cubicBezTo>
                  <a:pt x="182880" y="230743"/>
                  <a:pt x="159068" y="230743"/>
                  <a:pt x="133350" y="230743"/>
                </a:cubicBezTo>
                <a:cubicBezTo>
                  <a:pt x="133350" y="200263"/>
                  <a:pt x="133350" y="172641"/>
                  <a:pt x="133350" y="142160"/>
                </a:cubicBezTo>
                <a:close/>
                <a:moveTo>
                  <a:pt x="132398" y="265033"/>
                </a:moveTo>
                <a:cubicBezTo>
                  <a:pt x="158115" y="265033"/>
                  <a:pt x="182880" y="265033"/>
                  <a:pt x="209550" y="265033"/>
                </a:cubicBezTo>
                <a:cubicBezTo>
                  <a:pt x="209550" y="294560"/>
                  <a:pt x="209550" y="323135"/>
                  <a:pt x="209550" y="353616"/>
                </a:cubicBezTo>
                <a:cubicBezTo>
                  <a:pt x="184785" y="353616"/>
                  <a:pt x="160020" y="353616"/>
                  <a:pt x="132398" y="353616"/>
                </a:cubicBezTo>
                <a:cubicBezTo>
                  <a:pt x="132398" y="323135"/>
                  <a:pt x="132398" y="294560"/>
                  <a:pt x="132398" y="265033"/>
                </a:cubicBezTo>
                <a:close/>
                <a:moveTo>
                  <a:pt x="26670" y="153591"/>
                </a:moveTo>
                <a:cubicBezTo>
                  <a:pt x="26670" y="148828"/>
                  <a:pt x="35243" y="141208"/>
                  <a:pt x="40005" y="140256"/>
                </a:cubicBezTo>
                <a:cubicBezTo>
                  <a:pt x="60008" y="138351"/>
                  <a:pt x="80963" y="139303"/>
                  <a:pt x="103823" y="139303"/>
                </a:cubicBezTo>
                <a:cubicBezTo>
                  <a:pt x="103823" y="169783"/>
                  <a:pt x="103823" y="199310"/>
                  <a:pt x="103823" y="230743"/>
                </a:cubicBezTo>
                <a:cubicBezTo>
                  <a:pt x="80963" y="230743"/>
                  <a:pt x="59055" y="231696"/>
                  <a:pt x="38100" y="229791"/>
                </a:cubicBezTo>
                <a:cubicBezTo>
                  <a:pt x="34290" y="229791"/>
                  <a:pt x="27623" y="221218"/>
                  <a:pt x="27623" y="216456"/>
                </a:cubicBezTo>
                <a:cubicBezTo>
                  <a:pt x="25718" y="196453"/>
                  <a:pt x="25718" y="174546"/>
                  <a:pt x="26670" y="153591"/>
                </a:cubicBezTo>
                <a:close/>
                <a:moveTo>
                  <a:pt x="26670" y="325993"/>
                </a:moveTo>
                <a:cubicBezTo>
                  <a:pt x="26670" y="256460"/>
                  <a:pt x="31433" y="252651"/>
                  <a:pt x="104775" y="266938"/>
                </a:cubicBezTo>
                <a:cubicBezTo>
                  <a:pt x="104775" y="296466"/>
                  <a:pt x="104775" y="324088"/>
                  <a:pt x="104775" y="355521"/>
                </a:cubicBezTo>
                <a:cubicBezTo>
                  <a:pt x="81915" y="355521"/>
                  <a:pt x="60008" y="356473"/>
                  <a:pt x="38100" y="354568"/>
                </a:cubicBezTo>
                <a:cubicBezTo>
                  <a:pt x="34290" y="354568"/>
                  <a:pt x="28575" y="346948"/>
                  <a:pt x="26670" y="342185"/>
                </a:cubicBezTo>
                <a:cubicBezTo>
                  <a:pt x="24765" y="337423"/>
                  <a:pt x="26670" y="330756"/>
                  <a:pt x="26670" y="32599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04E8BEE7-68DF-4401-A0CD-37CFDEDDA8D2}"/>
              </a:ext>
            </a:extLst>
          </p:cNvPr>
          <p:cNvSpPr/>
          <p:nvPr/>
        </p:nvSpPr>
        <p:spPr>
          <a:xfrm>
            <a:off x="8093388" y="5500178"/>
            <a:ext cx="280612" cy="983576"/>
          </a:xfrm>
          <a:custGeom>
            <a:avLst/>
            <a:gdLst>
              <a:gd name="connsiteX0" fmla="*/ 398145 w 390525"/>
              <a:gd name="connsiteY0" fmla="*/ 1319213 h 1314450"/>
              <a:gd name="connsiteX1" fmla="*/ 398145 w 390525"/>
              <a:gd name="connsiteY1" fmla="*/ 296228 h 1314450"/>
              <a:gd name="connsiteX2" fmla="*/ 363855 w 390525"/>
              <a:gd name="connsiteY2" fmla="*/ 296228 h 1314450"/>
              <a:gd name="connsiteX3" fmla="*/ 340995 w 390525"/>
              <a:gd name="connsiteY3" fmla="*/ 272415 h 1314450"/>
              <a:gd name="connsiteX4" fmla="*/ 340995 w 390525"/>
              <a:gd name="connsiteY4" fmla="*/ 164783 h 1314450"/>
              <a:gd name="connsiteX5" fmla="*/ 340995 w 390525"/>
              <a:gd name="connsiteY5" fmla="*/ 104775 h 1314450"/>
              <a:gd name="connsiteX6" fmla="*/ 239078 w 390525"/>
              <a:gd name="connsiteY6" fmla="*/ 104775 h 1314450"/>
              <a:gd name="connsiteX7" fmla="*/ 216217 w 390525"/>
              <a:gd name="connsiteY7" fmla="*/ 80963 h 1314450"/>
              <a:gd name="connsiteX8" fmla="*/ 216217 w 390525"/>
              <a:gd name="connsiteY8" fmla="*/ 0 h 1314450"/>
              <a:gd name="connsiteX9" fmla="*/ 180975 w 390525"/>
              <a:gd name="connsiteY9" fmla="*/ 0 h 1314450"/>
              <a:gd name="connsiteX10" fmla="*/ 180975 w 390525"/>
              <a:gd name="connsiteY10" fmla="*/ 80963 h 1314450"/>
              <a:gd name="connsiteX11" fmla="*/ 158115 w 390525"/>
              <a:gd name="connsiteY11" fmla="*/ 104775 h 1314450"/>
              <a:gd name="connsiteX12" fmla="*/ 67628 w 390525"/>
              <a:gd name="connsiteY12" fmla="*/ 104775 h 1314450"/>
              <a:gd name="connsiteX13" fmla="*/ 66675 w 390525"/>
              <a:gd name="connsiteY13" fmla="*/ 120015 h 1314450"/>
              <a:gd name="connsiteX14" fmla="*/ 66675 w 390525"/>
              <a:gd name="connsiteY14" fmla="*/ 275273 h 1314450"/>
              <a:gd name="connsiteX15" fmla="*/ 45720 w 390525"/>
              <a:gd name="connsiteY15" fmla="*/ 296228 h 1314450"/>
              <a:gd name="connsiteX16" fmla="*/ 0 w 390525"/>
              <a:gd name="connsiteY16" fmla="*/ 296228 h 1314450"/>
              <a:gd name="connsiteX17" fmla="*/ 0 w 390525"/>
              <a:gd name="connsiteY17" fmla="*/ 1319213 h 1314450"/>
              <a:gd name="connsiteX18" fmla="*/ 398145 w 390525"/>
              <a:gd name="connsiteY18" fmla="*/ 1319213 h 1314450"/>
              <a:gd name="connsiteX19" fmla="*/ 294323 w 390525"/>
              <a:gd name="connsiteY19" fmla="*/ 1219200 h 1314450"/>
              <a:gd name="connsiteX20" fmla="*/ 273367 w 390525"/>
              <a:gd name="connsiteY20" fmla="*/ 1220152 h 1314450"/>
              <a:gd name="connsiteX21" fmla="*/ 253365 w 390525"/>
              <a:gd name="connsiteY21" fmla="*/ 1199198 h 1314450"/>
              <a:gd name="connsiteX22" fmla="*/ 253365 w 390525"/>
              <a:gd name="connsiteY22" fmla="*/ 1174433 h 1314450"/>
              <a:gd name="connsiteX23" fmla="*/ 294323 w 390525"/>
              <a:gd name="connsiteY23" fmla="*/ 1142048 h 1314450"/>
              <a:gd name="connsiteX24" fmla="*/ 294323 w 390525"/>
              <a:gd name="connsiteY24" fmla="*/ 1219200 h 1314450"/>
              <a:gd name="connsiteX25" fmla="*/ 253365 w 390525"/>
              <a:gd name="connsiteY25" fmla="*/ 1052513 h 1314450"/>
              <a:gd name="connsiteX26" fmla="*/ 253365 w 390525"/>
              <a:gd name="connsiteY26" fmla="*/ 1042988 h 1314450"/>
              <a:gd name="connsiteX27" fmla="*/ 294323 w 390525"/>
              <a:gd name="connsiteY27" fmla="*/ 1008698 h 1314450"/>
              <a:gd name="connsiteX28" fmla="*/ 294323 w 390525"/>
              <a:gd name="connsiteY28" fmla="*/ 1084898 h 1314450"/>
              <a:gd name="connsiteX29" fmla="*/ 253365 w 390525"/>
              <a:gd name="connsiteY29" fmla="*/ 1052513 h 1314450"/>
              <a:gd name="connsiteX30" fmla="*/ 296228 w 390525"/>
              <a:gd name="connsiteY30" fmla="*/ 914400 h 1314450"/>
              <a:gd name="connsiteX31" fmla="*/ 296228 w 390525"/>
              <a:gd name="connsiteY31" fmla="*/ 932498 h 1314450"/>
              <a:gd name="connsiteX32" fmla="*/ 275273 w 390525"/>
              <a:gd name="connsiteY32" fmla="*/ 955358 h 1314450"/>
              <a:gd name="connsiteX33" fmla="*/ 253365 w 390525"/>
              <a:gd name="connsiteY33" fmla="*/ 932498 h 1314450"/>
              <a:gd name="connsiteX34" fmla="*/ 253365 w 390525"/>
              <a:gd name="connsiteY34" fmla="*/ 894398 h 1314450"/>
              <a:gd name="connsiteX35" fmla="*/ 275273 w 390525"/>
              <a:gd name="connsiteY35" fmla="*/ 871538 h 1314450"/>
              <a:gd name="connsiteX36" fmla="*/ 296228 w 390525"/>
              <a:gd name="connsiteY36" fmla="*/ 894398 h 1314450"/>
              <a:gd name="connsiteX37" fmla="*/ 296228 w 390525"/>
              <a:gd name="connsiteY37" fmla="*/ 914400 h 1314450"/>
              <a:gd name="connsiteX38" fmla="*/ 253365 w 390525"/>
              <a:gd name="connsiteY38" fmla="*/ 374333 h 1314450"/>
              <a:gd name="connsiteX39" fmla="*/ 294323 w 390525"/>
              <a:gd name="connsiteY39" fmla="*/ 342900 h 1314450"/>
              <a:gd name="connsiteX40" fmla="*/ 294323 w 390525"/>
              <a:gd name="connsiteY40" fmla="*/ 419100 h 1314450"/>
              <a:gd name="connsiteX41" fmla="*/ 270510 w 390525"/>
              <a:gd name="connsiteY41" fmla="*/ 420053 h 1314450"/>
              <a:gd name="connsiteX42" fmla="*/ 253365 w 390525"/>
              <a:gd name="connsiteY42" fmla="*/ 402908 h 1314450"/>
              <a:gd name="connsiteX43" fmla="*/ 253365 w 390525"/>
              <a:gd name="connsiteY43" fmla="*/ 374333 h 1314450"/>
              <a:gd name="connsiteX44" fmla="*/ 294323 w 390525"/>
              <a:gd name="connsiteY44" fmla="*/ 475298 h 1314450"/>
              <a:gd name="connsiteX45" fmla="*/ 294323 w 390525"/>
              <a:gd name="connsiteY45" fmla="*/ 552450 h 1314450"/>
              <a:gd name="connsiteX46" fmla="*/ 256223 w 390525"/>
              <a:gd name="connsiteY46" fmla="*/ 552450 h 1314450"/>
              <a:gd name="connsiteX47" fmla="*/ 256223 w 390525"/>
              <a:gd name="connsiteY47" fmla="*/ 475298 h 1314450"/>
              <a:gd name="connsiteX48" fmla="*/ 294323 w 390525"/>
              <a:gd name="connsiteY48" fmla="*/ 475298 h 1314450"/>
              <a:gd name="connsiteX49" fmla="*/ 254317 w 390525"/>
              <a:gd name="connsiteY49" fmla="*/ 618173 h 1314450"/>
              <a:gd name="connsiteX50" fmla="*/ 266700 w 390525"/>
              <a:gd name="connsiteY50" fmla="*/ 606743 h 1314450"/>
              <a:gd name="connsiteX51" fmla="*/ 294323 w 390525"/>
              <a:gd name="connsiteY51" fmla="*/ 605790 h 1314450"/>
              <a:gd name="connsiteX52" fmla="*/ 294323 w 390525"/>
              <a:gd name="connsiteY52" fmla="*/ 683895 h 1314450"/>
              <a:gd name="connsiteX53" fmla="*/ 253365 w 390525"/>
              <a:gd name="connsiteY53" fmla="*/ 683895 h 1314450"/>
              <a:gd name="connsiteX54" fmla="*/ 254317 w 390525"/>
              <a:gd name="connsiteY54" fmla="*/ 618173 h 1314450"/>
              <a:gd name="connsiteX55" fmla="*/ 253365 w 390525"/>
              <a:gd name="connsiteY55" fmla="*/ 231458 h 1314450"/>
              <a:gd name="connsiteX56" fmla="*/ 253365 w 390525"/>
              <a:gd name="connsiteY56" fmla="*/ 203835 h 1314450"/>
              <a:gd name="connsiteX57" fmla="*/ 294323 w 390525"/>
              <a:gd name="connsiteY57" fmla="*/ 168592 h 1314450"/>
              <a:gd name="connsiteX58" fmla="*/ 294323 w 390525"/>
              <a:gd name="connsiteY58" fmla="*/ 246698 h 1314450"/>
              <a:gd name="connsiteX59" fmla="*/ 270510 w 390525"/>
              <a:gd name="connsiteY59" fmla="*/ 247650 h 1314450"/>
              <a:gd name="connsiteX60" fmla="*/ 253365 w 390525"/>
              <a:gd name="connsiteY60" fmla="*/ 231458 h 1314450"/>
              <a:gd name="connsiteX61" fmla="*/ 253365 w 390525"/>
              <a:gd name="connsiteY61" fmla="*/ 774383 h 1314450"/>
              <a:gd name="connsiteX62" fmla="*/ 294323 w 390525"/>
              <a:gd name="connsiteY62" fmla="*/ 741998 h 1314450"/>
              <a:gd name="connsiteX63" fmla="*/ 294323 w 390525"/>
              <a:gd name="connsiteY63" fmla="*/ 820102 h 1314450"/>
              <a:gd name="connsiteX64" fmla="*/ 266700 w 390525"/>
              <a:gd name="connsiteY64" fmla="*/ 819150 h 1314450"/>
              <a:gd name="connsiteX65" fmla="*/ 254317 w 390525"/>
              <a:gd name="connsiteY65" fmla="*/ 805815 h 1314450"/>
              <a:gd name="connsiteX66" fmla="*/ 253365 w 390525"/>
              <a:gd name="connsiteY66" fmla="*/ 774383 h 1314450"/>
              <a:gd name="connsiteX67" fmla="*/ 218123 w 390525"/>
              <a:gd name="connsiteY67" fmla="*/ 1220152 h 1314450"/>
              <a:gd name="connsiteX68" fmla="*/ 180975 w 390525"/>
              <a:gd name="connsiteY68" fmla="*/ 1220152 h 1314450"/>
              <a:gd name="connsiteX69" fmla="*/ 180975 w 390525"/>
              <a:gd name="connsiteY69" fmla="*/ 1142048 h 1314450"/>
              <a:gd name="connsiteX70" fmla="*/ 218123 w 390525"/>
              <a:gd name="connsiteY70" fmla="*/ 1142048 h 1314450"/>
              <a:gd name="connsiteX71" fmla="*/ 218123 w 390525"/>
              <a:gd name="connsiteY71" fmla="*/ 1220152 h 1314450"/>
              <a:gd name="connsiteX72" fmla="*/ 218123 w 390525"/>
              <a:gd name="connsiteY72" fmla="*/ 1075373 h 1314450"/>
              <a:gd name="connsiteX73" fmla="*/ 199073 w 390525"/>
              <a:gd name="connsiteY73" fmla="*/ 1085850 h 1314450"/>
              <a:gd name="connsiteX74" fmla="*/ 180023 w 390525"/>
              <a:gd name="connsiteY74" fmla="*/ 1075373 h 1314450"/>
              <a:gd name="connsiteX75" fmla="*/ 179070 w 390525"/>
              <a:gd name="connsiteY75" fmla="*/ 1008698 h 1314450"/>
              <a:gd name="connsiteX76" fmla="*/ 219075 w 390525"/>
              <a:gd name="connsiteY76" fmla="*/ 1008698 h 1314450"/>
              <a:gd name="connsiteX77" fmla="*/ 218123 w 390525"/>
              <a:gd name="connsiteY77" fmla="*/ 1075373 h 1314450"/>
              <a:gd name="connsiteX78" fmla="*/ 180023 w 390525"/>
              <a:gd name="connsiteY78" fmla="*/ 168592 h 1314450"/>
              <a:gd name="connsiteX79" fmla="*/ 217170 w 390525"/>
              <a:gd name="connsiteY79" fmla="*/ 168592 h 1314450"/>
              <a:gd name="connsiteX80" fmla="*/ 217170 w 390525"/>
              <a:gd name="connsiteY80" fmla="*/ 245745 h 1314450"/>
              <a:gd name="connsiteX81" fmla="*/ 180023 w 390525"/>
              <a:gd name="connsiteY81" fmla="*/ 245745 h 1314450"/>
              <a:gd name="connsiteX82" fmla="*/ 180023 w 390525"/>
              <a:gd name="connsiteY82" fmla="*/ 168592 h 1314450"/>
              <a:gd name="connsiteX83" fmla="*/ 218123 w 390525"/>
              <a:gd name="connsiteY83" fmla="*/ 741045 h 1314450"/>
              <a:gd name="connsiteX84" fmla="*/ 218123 w 390525"/>
              <a:gd name="connsiteY84" fmla="*/ 818198 h 1314450"/>
              <a:gd name="connsiteX85" fmla="*/ 180023 w 390525"/>
              <a:gd name="connsiteY85" fmla="*/ 818198 h 1314450"/>
              <a:gd name="connsiteX86" fmla="*/ 180023 w 390525"/>
              <a:gd name="connsiteY86" fmla="*/ 741045 h 1314450"/>
              <a:gd name="connsiteX87" fmla="*/ 218123 w 390525"/>
              <a:gd name="connsiteY87" fmla="*/ 741045 h 1314450"/>
              <a:gd name="connsiteX88" fmla="*/ 217170 w 390525"/>
              <a:gd name="connsiteY88" fmla="*/ 341948 h 1314450"/>
              <a:gd name="connsiteX89" fmla="*/ 217170 w 390525"/>
              <a:gd name="connsiteY89" fmla="*/ 419100 h 1314450"/>
              <a:gd name="connsiteX90" fmla="*/ 180023 w 390525"/>
              <a:gd name="connsiteY90" fmla="*/ 419100 h 1314450"/>
              <a:gd name="connsiteX91" fmla="*/ 180023 w 390525"/>
              <a:gd name="connsiteY91" fmla="*/ 341948 h 1314450"/>
              <a:gd name="connsiteX92" fmla="*/ 217170 w 390525"/>
              <a:gd name="connsiteY92" fmla="*/ 341948 h 1314450"/>
              <a:gd name="connsiteX93" fmla="*/ 180023 w 390525"/>
              <a:gd name="connsiteY93" fmla="*/ 475298 h 1314450"/>
              <a:gd name="connsiteX94" fmla="*/ 217170 w 390525"/>
              <a:gd name="connsiteY94" fmla="*/ 475298 h 1314450"/>
              <a:gd name="connsiteX95" fmla="*/ 217170 w 390525"/>
              <a:gd name="connsiteY95" fmla="*/ 552450 h 1314450"/>
              <a:gd name="connsiteX96" fmla="*/ 180023 w 390525"/>
              <a:gd name="connsiteY96" fmla="*/ 552450 h 1314450"/>
              <a:gd name="connsiteX97" fmla="*/ 180023 w 390525"/>
              <a:gd name="connsiteY97" fmla="*/ 475298 h 1314450"/>
              <a:gd name="connsiteX98" fmla="*/ 180023 w 390525"/>
              <a:gd name="connsiteY98" fmla="*/ 607695 h 1314450"/>
              <a:gd name="connsiteX99" fmla="*/ 217170 w 390525"/>
              <a:gd name="connsiteY99" fmla="*/ 607695 h 1314450"/>
              <a:gd name="connsiteX100" fmla="*/ 217170 w 390525"/>
              <a:gd name="connsiteY100" fmla="*/ 683895 h 1314450"/>
              <a:gd name="connsiteX101" fmla="*/ 180023 w 390525"/>
              <a:gd name="connsiteY101" fmla="*/ 683895 h 1314450"/>
              <a:gd name="connsiteX102" fmla="*/ 180023 w 390525"/>
              <a:gd name="connsiteY102" fmla="*/ 607695 h 1314450"/>
              <a:gd name="connsiteX103" fmla="*/ 178117 w 390525"/>
              <a:gd name="connsiteY103" fmla="*/ 897255 h 1314450"/>
              <a:gd name="connsiteX104" fmla="*/ 198120 w 390525"/>
              <a:gd name="connsiteY104" fmla="*/ 871538 h 1314450"/>
              <a:gd name="connsiteX105" fmla="*/ 218123 w 390525"/>
              <a:gd name="connsiteY105" fmla="*/ 897255 h 1314450"/>
              <a:gd name="connsiteX106" fmla="*/ 218123 w 390525"/>
              <a:gd name="connsiteY106" fmla="*/ 913448 h 1314450"/>
              <a:gd name="connsiteX107" fmla="*/ 218123 w 390525"/>
              <a:gd name="connsiteY107" fmla="*/ 931545 h 1314450"/>
              <a:gd name="connsiteX108" fmla="*/ 197167 w 390525"/>
              <a:gd name="connsiteY108" fmla="*/ 955358 h 1314450"/>
              <a:gd name="connsiteX109" fmla="*/ 177165 w 390525"/>
              <a:gd name="connsiteY109" fmla="*/ 931545 h 1314450"/>
              <a:gd name="connsiteX110" fmla="*/ 178117 w 390525"/>
              <a:gd name="connsiteY110" fmla="*/ 897255 h 1314450"/>
              <a:gd name="connsiteX111" fmla="*/ 142875 w 390525"/>
              <a:gd name="connsiteY111" fmla="*/ 1220152 h 1314450"/>
              <a:gd name="connsiteX112" fmla="*/ 102870 w 390525"/>
              <a:gd name="connsiteY112" fmla="*/ 1220152 h 1314450"/>
              <a:gd name="connsiteX113" fmla="*/ 102870 w 390525"/>
              <a:gd name="connsiteY113" fmla="*/ 1142048 h 1314450"/>
              <a:gd name="connsiteX114" fmla="*/ 142875 w 390525"/>
              <a:gd name="connsiteY114" fmla="*/ 1142048 h 1314450"/>
              <a:gd name="connsiteX115" fmla="*/ 142875 w 390525"/>
              <a:gd name="connsiteY115" fmla="*/ 1220152 h 1314450"/>
              <a:gd name="connsiteX116" fmla="*/ 102870 w 390525"/>
              <a:gd name="connsiteY116" fmla="*/ 818198 h 1314450"/>
              <a:gd name="connsiteX117" fmla="*/ 102870 w 390525"/>
              <a:gd name="connsiteY117" fmla="*/ 741045 h 1314450"/>
              <a:gd name="connsiteX118" fmla="*/ 142875 w 390525"/>
              <a:gd name="connsiteY118" fmla="*/ 741045 h 1314450"/>
              <a:gd name="connsiteX119" fmla="*/ 142875 w 390525"/>
              <a:gd name="connsiteY119" fmla="*/ 818198 h 1314450"/>
              <a:gd name="connsiteX120" fmla="*/ 102870 w 390525"/>
              <a:gd name="connsiteY120" fmla="*/ 818198 h 1314450"/>
              <a:gd name="connsiteX121" fmla="*/ 143828 w 390525"/>
              <a:gd name="connsiteY121" fmla="*/ 1075373 h 1314450"/>
              <a:gd name="connsiteX122" fmla="*/ 129540 w 390525"/>
              <a:gd name="connsiteY122" fmla="*/ 1086802 h 1314450"/>
              <a:gd name="connsiteX123" fmla="*/ 103823 w 390525"/>
              <a:gd name="connsiteY123" fmla="*/ 1087755 h 1314450"/>
              <a:gd name="connsiteX124" fmla="*/ 103823 w 390525"/>
              <a:gd name="connsiteY124" fmla="*/ 1009650 h 1314450"/>
              <a:gd name="connsiteX125" fmla="*/ 144780 w 390525"/>
              <a:gd name="connsiteY125" fmla="*/ 1009650 h 1314450"/>
              <a:gd name="connsiteX126" fmla="*/ 143828 w 390525"/>
              <a:gd name="connsiteY126" fmla="*/ 1075373 h 1314450"/>
              <a:gd name="connsiteX127" fmla="*/ 144780 w 390525"/>
              <a:gd name="connsiteY127" fmla="*/ 889635 h 1314450"/>
              <a:gd name="connsiteX128" fmla="*/ 144780 w 390525"/>
              <a:gd name="connsiteY128" fmla="*/ 922020 h 1314450"/>
              <a:gd name="connsiteX129" fmla="*/ 103823 w 390525"/>
              <a:gd name="connsiteY129" fmla="*/ 952500 h 1314450"/>
              <a:gd name="connsiteX130" fmla="*/ 103823 w 390525"/>
              <a:gd name="connsiteY130" fmla="*/ 872490 h 1314450"/>
              <a:gd name="connsiteX131" fmla="*/ 127635 w 390525"/>
              <a:gd name="connsiteY131" fmla="*/ 872490 h 1314450"/>
              <a:gd name="connsiteX132" fmla="*/ 144780 w 390525"/>
              <a:gd name="connsiteY132" fmla="*/ 889635 h 1314450"/>
              <a:gd name="connsiteX133" fmla="*/ 143828 w 390525"/>
              <a:gd name="connsiteY133" fmla="*/ 678180 h 1314450"/>
              <a:gd name="connsiteX134" fmla="*/ 141923 w 390525"/>
              <a:gd name="connsiteY134" fmla="*/ 683895 h 1314450"/>
              <a:gd name="connsiteX135" fmla="*/ 102870 w 390525"/>
              <a:gd name="connsiteY135" fmla="*/ 683895 h 1314450"/>
              <a:gd name="connsiteX136" fmla="*/ 102870 w 390525"/>
              <a:gd name="connsiteY136" fmla="*/ 607695 h 1314450"/>
              <a:gd name="connsiteX137" fmla="*/ 114300 w 390525"/>
              <a:gd name="connsiteY137" fmla="*/ 605790 h 1314450"/>
              <a:gd name="connsiteX138" fmla="*/ 144780 w 390525"/>
              <a:gd name="connsiteY138" fmla="*/ 634365 h 1314450"/>
              <a:gd name="connsiteX139" fmla="*/ 143828 w 390525"/>
              <a:gd name="connsiteY139" fmla="*/ 678180 h 1314450"/>
              <a:gd name="connsiteX140" fmla="*/ 142875 w 390525"/>
              <a:gd name="connsiteY140" fmla="*/ 419100 h 1314450"/>
              <a:gd name="connsiteX141" fmla="*/ 103823 w 390525"/>
              <a:gd name="connsiteY141" fmla="*/ 419100 h 1314450"/>
              <a:gd name="connsiteX142" fmla="*/ 103823 w 390525"/>
              <a:gd name="connsiteY142" fmla="*/ 341948 h 1314450"/>
              <a:gd name="connsiteX143" fmla="*/ 142875 w 390525"/>
              <a:gd name="connsiteY143" fmla="*/ 341948 h 1314450"/>
              <a:gd name="connsiteX144" fmla="*/ 142875 w 390525"/>
              <a:gd name="connsiteY144" fmla="*/ 419100 h 1314450"/>
              <a:gd name="connsiteX145" fmla="*/ 103823 w 390525"/>
              <a:gd name="connsiteY145" fmla="*/ 168592 h 1314450"/>
              <a:gd name="connsiteX146" fmla="*/ 142875 w 390525"/>
              <a:gd name="connsiteY146" fmla="*/ 168592 h 1314450"/>
              <a:gd name="connsiteX147" fmla="*/ 142875 w 390525"/>
              <a:gd name="connsiteY147" fmla="*/ 245745 h 1314450"/>
              <a:gd name="connsiteX148" fmla="*/ 103823 w 390525"/>
              <a:gd name="connsiteY148" fmla="*/ 245745 h 1314450"/>
              <a:gd name="connsiteX149" fmla="*/ 103823 w 390525"/>
              <a:gd name="connsiteY149" fmla="*/ 168592 h 1314450"/>
              <a:gd name="connsiteX150" fmla="*/ 102870 w 390525"/>
              <a:gd name="connsiteY150" fmla="*/ 475298 h 1314450"/>
              <a:gd name="connsiteX151" fmla="*/ 142875 w 390525"/>
              <a:gd name="connsiteY151" fmla="*/ 475298 h 1314450"/>
              <a:gd name="connsiteX152" fmla="*/ 142875 w 390525"/>
              <a:gd name="connsiteY152" fmla="*/ 551498 h 1314450"/>
              <a:gd name="connsiteX153" fmla="*/ 102870 w 390525"/>
              <a:gd name="connsiteY153" fmla="*/ 551498 h 1314450"/>
              <a:gd name="connsiteX154" fmla="*/ 102870 w 390525"/>
              <a:gd name="connsiteY154" fmla="*/ 475298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390525" h="1314450">
                <a:moveTo>
                  <a:pt x="398145" y="1319213"/>
                </a:moveTo>
                <a:cubicBezTo>
                  <a:pt x="398145" y="976313"/>
                  <a:pt x="398145" y="637223"/>
                  <a:pt x="398145" y="296228"/>
                </a:cubicBezTo>
                <a:cubicBezTo>
                  <a:pt x="384810" y="296228"/>
                  <a:pt x="374333" y="295275"/>
                  <a:pt x="363855" y="296228"/>
                </a:cubicBezTo>
                <a:cubicBezTo>
                  <a:pt x="344805" y="298133"/>
                  <a:pt x="340042" y="289560"/>
                  <a:pt x="340995" y="272415"/>
                </a:cubicBezTo>
                <a:cubicBezTo>
                  <a:pt x="341948" y="236220"/>
                  <a:pt x="340995" y="200978"/>
                  <a:pt x="340995" y="164783"/>
                </a:cubicBezTo>
                <a:cubicBezTo>
                  <a:pt x="340995" y="145733"/>
                  <a:pt x="340995" y="125730"/>
                  <a:pt x="340995" y="104775"/>
                </a:cubicBezTo>
                <a:cubicBezTo>
                  <a:pt x="304800" y="104775"/>
                  <a:pt x="271463" y="103823"/>
                  <a:pt x="239078" y="104775"/>
                </a:cubicBezTo>
                <a:cubicBezTo>
                  <a:pt x="220028" y="105728"/>
                  <a:pt x="215265" y="99060"/>
                  <a:pt x="216217" y="80963"/>
                </a:cubicBezTo>
                <a:cubicBezTo>
                  <a:pt x="217170" y="54292"/>
                  <a:pt x="216217" y="27623"/>
                  <a:pt x="216217" y="0"/>
                </a:cubicBezTo>
                <a:cubicBezTo>
                  <a:pt x="203835" y="0"/>
                  <a:pt x="193358" y="0"/>
                  <a:pt x="180975" y="0"/>
                </a:cubicBezTo>
                <a:cubicBezTo>
                  <a:pt x="180975" y="27623"/>
                  <a:pt x="180023" y="54292"/>
                  <a:pt x="180975" y="80963"/>
                </a:cubicBezTo>
                <a:cubicBezTo>
                  <a:pt x="181928" y="98108"/>
                  <a:pt x="177165" y="105728"/>
                  <a:pt x="158115" y="104775"/>
                </a:cubicBezTo>
                <a:cubicBezTo>
                  <a:pt x="127635" y="102870"/>
                  <a:pt x="98108" y="104775"/>
                  <a:pt x="67628" y="104775"/>
                </a:cubicBezTo>
                <a:cubicBezTo>
                  <a:pt x="66675" y="112395"/>
                  <a:pt x="66675" y="116205"/>
                  <a:pt x="66675" y="120015"/>
                </a:cubicBezTo>
                <a:cubicBezTo>
                  <a:pt x="66675" y="171450"/>
                  <a:pt x="65723" y="223838"/>
                  <a:pt x="66675" y="275273"/>
                </a:cubicBezTo>
                <a:cubicBezTo>
                  <a:pt x="66675" y="291465"/>
                  <a:pt x="61913" y="297180"/>
                  <a:pt x="45720" y="296228"/>
                </a:cubicBezTo>
                <a:cubicBezTo>
                  <a:pt x="31433" y="295275"/>
                  <a:pt x="17145" y="296228"/>
                  <a:pt x="0" y="296228"/>
                </a:cubicBezTo>
                <a:cubicBezTo>
                  <a:pt x="0" y="637223"/>
                  <a:pt x="0" y="976313"/>
                  <a:pt x="0" y="1319213"/>
                </a:cubicBezTo>
                <a:lnTo>
                  <a:pt x="398145" y="1319213"/>
                </a:lnTo>
                <a:close/>
                <a:moveTo>
                  <a:pt x="294323" y="1219200"/>
                </a:moveTo>
                <a:cubicBezTo>
                  <a:pt x="286703" y="1220152"/>
                  <a:pt x="280035" y="1220152"/>
                  <a:pt x="273367" y="1220152"/>
                </a:cubicBezTo>
                <a:cubicBezTo>
                  <a:pt x="257175" y="1222058"/>
                  <a:pt x="251460" y="1214438"/>
                  <a:pt x="253365" y="1199198"/>
                </a:cubicBezTo>
                <a:cubicBezTo>
                  <a:pt x="254317" y="1190625"/>
                  <a:pt x="253365" y="1183005"/>
                  <a:pt x="253365" y="1174433"/>
                </a:cubicBezTo>
                <a:cubicBezTo>
                  <a:pt x="253365" y="1135380"/>
                  <a:pt x="253365" y="1135380"/>
                  <a:pt x="294323" y="1142048"/>
                </a:cubicBezTo>
                <a:cubicBezTo>
                  <a:pt x="294323" y="1168718"/>
                  <a:pt x="294323" y="1193483"/>
                  <a:pt x="294323" y="1219200"/>
                </a:cubicBezTo>
                <a:close/>
                <a:moveTo>
                  <a:pt x="253365" y="1052513"/>
                </a:moveTo>
                <a:cubicBezTo>
                  <a:pt x="253365" y="1049655"/>
                  <a:pt x="253365" y="1046798"/>
                  <a:pt x="253365" y="1042988"/>
                </a:cubicBezTo>
                <a:cubicBezTo>
                  <a:pt x="253365" y="1004888"/>
                  <a:pt x="253365" y="1004888"/>
                  <a:pt x="294323" y="1008698"/>
                </a:cubicBezTo>
                <a:cubicBezTo>
                  <a:pt x="294323" y="1033463"/>
                  <a:pt x="294323" y="1059180"/>
                  <a:pt x="294323" y="1084898"/>
                </a:cubicBezTo>
                <a:cubicBezTo>
                  <a:pt x="253365" y="1090613"/>
                  <a:pt x="253365" y="1090613"/>
                  <a:pt x="253365" y="1052513"/>
                </a:cubicBezTo>
                <a:close/>
                <a:moveTo>
                  <a:pt x="296228" y="914400"/>
                </a:moveTo>
                <a:cubicBezTo>
                  <a:pt x="296228" y="920115"/>
                  <a:pt x="295275" y="926783"/>
                  <a:pt x="296228" y="932498"/>
                </a:cubicBezTo>
                <a:cubicBezTo>
                  <a:pt x="298133" y="948690"/>
                  <a:pt x="293370" y="955358"/>
                  <a:pt x="275273" y="955358"/>
                </a:cubicBezTo>
                <a:cubicBezTo>
                  <a:pt x="258128" y="955358"/>
                  <a:pt x="252413" y="948690"/>
                  <a:pt x="253365" y="932498"/>
                </a:cubicBezTo>
                <a:cubicBezTo>
                  <a:pt x="254317" y="920115"/>
                  <a:pt x="254317" y="906780"/>
                  <a:pt x="253365" y="894398"/>
                </a:cubicBezTo>
                <a:cubicBezTo>
                  <a:pt x="252413" y="878205"/>
                  <a:pt x="258128" y="872490"/>
                  <a:pt x="275273" y="871538"/>
                </a:cubicBezTo>
                <a:cubicBezTo>
                  <a:pt x="293370" y="871538"/>
                  <a:pt x="298133" y="878205"/>
                  <a:pt x="296228" y="894398"/>
                </a:cubicBezTo>
                <a:cubicBezTo>
                  <a:pt x="295275" y="901065"/>
                  <a:pt x="296228" y="907733"/>
                  <a:pt x="296228" y="914400"/>
                </a:cubicBezTo>
                <a:close/>
                <a:moveTo>
                  <a:pt x="253365" y="374333"/>
                </a:moveTo>
                <a:cubicBezTo>
                  <a:pt x="253365" y="336233"/>
                  <a:pt x="254317" y="335280"/>
                  <a:pt x="294323" y="342900"/>
                </a:cubicBezTo>
                <a:cubicBezTo>
                  <a:pt x="294323" y="367665"/>
                  <a:pt x="294323" y="393383"/>
                  <a:pt x="294323" y="419100"/>
                </a:cubicBezTo>
                <a:cubicBezTo>
                  <a:pt x="285750" y="419100"/>
                  <a:pt x="278130" y="419100"/>
                  <a:pt x="270510" y="420053"/>
                </a:cubicBezTo>
                <a:cubicBezTo>
                  <a:pt x="258128" y="421005"/>
                  <a:pt x="252413" y="416242"/>
                  <a:pt x="253365" y="402908"/>
                </a:cubicBezTo>
                <a:cubicBezTo>
                  <a:pt x="254317" y="394335"/>
                  <a:pt x="253365" y="383858"/>
                  <a:pt x="253365" y="374333"/>
                </a:cubicBezTo>
                <a:close/>
                <a:moveTo>
                  <a:pt x="294323" y="475298"/>
                </a:moveTo>
                <a:cubicBezTo>
                  <a:pt x="294323" y="501015"/>
                  <a:pt x="294323" y="525780"/>
                  <a:pt x="294323" y="552450"/>
                </a:cubicBezTo>
                <a:cubicBezTo>
                  <a:pt x="281940" y="552450"/>
                  <a:pt x="269558" y="552450"/>
                  <a:pt x="256223" y="552450"/>
                </a:cubicBezTo>
                <a:cubicBezTo>
                  <a:pt x="256223" y="526733"/>
                  <a:pt x="256223" y="501967"/>
                  <a:pt x="256223" y="475298"/>
                </a:cubicBezTo>
                <a:cubicBezTo>
                  <a:pt x="268605" y="475298"/>
                  <a:pt x="280035" y="475298"/>
                  <a:pt x="294323" y="475298"/>
                </a:cubicBezTo>
                <a:close/>
                <a:moveTo>
                  <a:pt x="254317" y="618173"/>
                </a:moveTo>
                <a:cubicBezTo>
                  <a:pt x="254317" y="614363"/>
                  <a:pt x="261938" y="607695"/>
                  <a:pt x="266700" y="606743"/>
                </a:cubicBezTo>
                <a:cubicBezTo>
                  <a:pt x="275273" y="604838"/>
                  <a:pt x="283845" y="605790"/>
                  <a:pt x="294323" y="605790"/>
                </a:cubicBezTo>
                <a:cubicBezTo>
                  <a:pt x="294323" y="633413"/>
                  <a:pt x="294323" y="657225"/>
                  <a:pt x="294323" y="683895"/>
                </a:cubicBezTo>
                <a:cubicBezTo>
                  <a:pt x="280988" y="683895"/>
                  <a:pt x="268605" y="683895"/>
                  <a:pt x="253365" y="683895"/>
                </a:cubicBezTo>
                <a:cubicBezTo>
                  <a:pt x="253365" y="661988"/>
                  <a:pt x="253365" y="640080"/>
                  <a:pt x="254317" y="618173"/>
                </a:cubicBezTo>
                <a:close/>
                <a:moveTo>
                  <a:pt x="253365" y="231458"/>
                </a:moveTo>
                <a:cubicBezTo>
                  <a:pt x="254317" y="222885"/>
                  <a:pt x="253365" y="213360"/>
                  <a:pt x="253365" y="203835"/>
                </a:cubicBezTo>
                <a:cubicBezTo>
                  <a:pt x="253365" y="165735"/>
                  <a:pt x="253365" y="165735"/>
                  <a:pt x="294323" y="168592"/>
                </a:cubicBezTo>
                <a:cubicBezTo>
                  <a:pt x="294323" y="194310"/>
                  <a:pt x="294323" y="219075"/>
                  <a:pt x="294323" y="246698"/>
                </a:cubicBezTo>
                <a:cubicBezTo>
                  <a:pt x="286703" y="246698"/>
                  <a:pt x="278130" y="247650"/>
                  <a:pt x="270510" y="247650"/>
                </a:cubicBezTo>
                <a:cubicBezTo>
                  <a:pt x="258128" y="249555"/>
                  <a:pt x="252413" y="243840"/>
                  <a:pt x="253365" y="231458"/>
                </a:cubicBezTo>
                <a:close/>
                <a:moveTo>
                  <a:pt x="253365" y="774383"/>
                </a:moveTo>
                <a:cubicBezTo>
                  <a:pt x="253365" y="735330"/>
                  <a:pt x="253365" y="735330"/>
                  <a:pt x="294323" y="741998"/>
                </a:cubicBezTo>
                <a:cubicBezTo>
                  <a:pt x="294323" y="766763"/>
                  <a:pt x="294323" y="792480"/>
                  <a:pt x="294323" y="820102"/>
                </a:cubicBezTo>
                <a:cubicBezTo>
                  <a:pt x="284798" y="820102"/>
                  <a:pt x="275273" y="822008"/>
                  <a:pt x="266700" y="819150"/>
                </a:cubicBezTo>
                <a:cubicBezTo>
                  <a:pt x="260985" y="817245"/>
                  <a:pt x="255270" y="811530"/>
                  <a:pt x="254317" y="805815"/>
                </a:cubicBezTo>
                <a:cubicBezTo>
                  <a:pt x="252413" y="795338"/>
                  <a:pt x="253365" y="784860"/>
                  <a:pt x="253365" y="774383"/>
                </a:cubicBezTo>
                <a:close/>
                <a:moveTo>
                  <a:pt x="218123" y="1220152"/>
                </a:moveTo>
                <a:cubicBezTo>
                  <a:pt x="204788" y="1220152"/>
                  <a:pt x="193358" y="1220152"/>
                  <a:pt x="180975" y="1220152"/>
                </a:cubicBezTo>
                <a:cubicBezTo>
                  <a:pt x="180975" y="1193483"/>
                  <a:pt x="180975" y="1168718"/>
                  <a:pt x="180975" y="1142048"/>
                </a:cubicBezTo>
                <a:cubicBezTo>
                  <a:pt x="193358" y="1142048"/>
                  <a:pt x="205740" y="1142048"/>
                  <a:pt x="218123" y="1142048"/>
                </a:cubicBezTo>
                <a:cubicBezTo>
                  <a:pt x="218123" y="1167765"/>
                  <a:pt x="218123" y="1192530"/>
                  <a:pt x="218123" y="1220152"/>
                </a:cubicBezTo>
                <a:close/>
                <a:moveTo>
                  <a:pt x="218123" y="1075373"/>
                </a:moveTo>
                <a:cubicBezTo>
                  <a:pt x="218123" y="1080135"/>
                  <a:pt x="205740" y="1085850"/>
                  <a:pt x="199073" y="1085850"/>
                </a:cubicBezTo>
                <a:cubicBezTo>
                  <a:pt x="192405" y="1085850"/>
                  <a:pt x="180023" y="1079183"/>
                  <a:pt x="180023" y="1075373"/>
                </a:cubicBezTo>
                <a:cubicBezTo>
                  <a:pt x="178117" y="1053465"/>
                  <a:pt x="179070" y="1031558"/>
                  <a:pt x="179070" y="1008698"/>
                </a:cubicBezTo>
                <a:cubicBezTo>
                  <a:pt x="193358" y="1008698"/>
                  <a:pt x="204788" y="1008698"/>
                  <a:pt x="219075" y="1008698"/>
                </a:cubicBezTo>
                <a:cubicBezTo>
                  <a:pt x="219075" y="1032510"/>
                  <a:pt x="220028" y="1054418"/>
                  <a:pt x="218123" y="1075373"/>
                </a:cubicBezTo>
                <a:close/>
                <a:moveTo>
                  <a:pt x="180023" y="168592"/>
                </a:moveTo>
                <a:cubicBezTo>
                  <a:pt x="192405" y="168592"/>
                  <a:pt x="202883" y="168592"/>
                  <a:pt x="217170" y="168592"/>
                </a:cubicBezTo>
                <a:cubicBezTo>
                  <a:pt x="217170" y="194310"/>
                  <a:pt x="217170" y="219075"/>
                  <a:pt x="217170" y="245745"/>
                </a:cubicBezTo>
                <a:cubicBezTo>
                  <a:pt x="204788" y="245745"/>
                  <a:pt x="193358" y="245745"/>
                  <a:pt x="180023" y="245745"/>
                </a:cubicBezTo>
                <a:cubicBezTo>
                  <a:pt x="180023" y="220980"/>
                  <a:pt x="180023" y="195263"/>
                  <a:pt x="180023" y="168592"/>
                </a:cubicBezTo>
                <a:close/>
                <a:moveTo>
                  <a:pt x="218123" y="741045"/>
                </a:moveTo>
                <a:cubicBezTo>
                  <a:pt x="218123" y="766763"/>
                  <a:pt x="218123" y="791527"/>
                  <a:pt x="218123" y="818198"/>
                </a:cubicBezTo>
                <a:cubicBezTo>
                  <a:pt x="205740" y="818198"/>
                  <a:pt x="193358" y="818198"/>
                  <a:pt x="180023" y="818198"/>
                </a:cubicBezTo>
                <a:cubicBezTo>
                  <a:pt x="180023" y="792480"/>
                  <a:pt x="180023" y="767715"/>
                  <a:pt x="180023" y="741045"/>
                </a:cubicBezTo>
                <a:cubicBezTo>
                  <a:pt x="191453" y="741045"/>
                  <a:pt x="202883" y="741045"/>
                  <a:pt x="218123" y="741045"/>
                </a:cubicBezTo>
                <a:close/>
                <a:moveTo>
                  <a:pt x="217170" y="341948"/>
                </a:moveTo>
                <a:cubicBezTo>
                  <a:pt x="217170" y="366713"/>
                  <a:pt x="217170" y="392430"/>
                  <a:pt x="217170" y="419100"/>
                </a:cubicBezTo>
                <a:cubicBezTo>
                  <a:pt x="205740" y="419100"/>
                  <a:pt x="194310" y="419100"/>
                  <a:pt x="180023" y="419100"/>
                </a:cubicBezTo>
                <a:cubicBezTo>
                  <a:pt x="180023" y="394335"/>
                  <a:pt x="180023" y="369570"/>
                  <a:pt x="180023" y="341948"/>
                </a:cubicBezTo>
                <a:cubicBezTo>
                  <a:pt x="192405" y="341948"/>
                  <a:pt x="203835" y="341948"/>
                  <a:pt x="217170" y="341948"/>
                </a:cubicBezTo>
                <a:close/>
                <a:moveTo>
                  <a:pt x="180023" y="475298"/>
                </a:moveTo>
                <a:cubicBezTo>
                  <a:pt x="192405" y="475298"/>
                  <a:pt x="203835" y="475298"/>
                  <a:pt x="217170" y="475298"/>
                </a:cubicBezTo>
                <a:cubicBezTo>
                  <a:pt x="217170" y="501015"/>
                  <a:pt x="217170" y="525780"/>
                  <a:pt x="217170" y="552450"/>
                </a:cubicBezTo>
                <a:cubicBezTo>
                  <a:pt x="205740" y="552450"/>
                  <a:pt x="193358" y="552450"/>
                  <a:pt x="180023" y="552450"/>
                </a:cubicBezTo>
                <a:cubicBezTo>
                  <a:pt x="180023" y="526733"/>
                  <a:pt x="180023" y="501967"/>
                  <a:pt x="180023" y="475298"/>
                </a:cubicBezTo>
                <a:close/>
                <a:moveTo>
                  <a:pt x="180023" y="607695"/>
                </a:moveTo>
                <a:cubicBezTo>
                  <a:pt x="192405" y="607695"/>
                  <a:pt x="203835" y="607695"/>
                  <a:pt x="217170" y="607695"/>
                </a:cubicBezTo>
                <a:cubicBezTo>
                  <a:pt x="217170" y="632460"/>
                  <a:pt x="217170" y="657225"/>
                  <a:pt x="217170" y="683895"/>
                </a:cubicBezTo>
                <a:cubicBezTo>
                  <a:pt x="203835" y="683895"/>
                  <a:pt x="192405" y="683895"/>
                  <a:pt x="180023" y="683895"/>
                </a:cubicBezTo>
                <a:cubicBezTo>
                  <a:pt x="180023" y="659130"/>
                  <a:pt x="180023" y="634365"/>
                  <a:pt x="180023" y="607695"/>
                </a:cubicBezTo>
                <a:close/>
                <a:moveTo>
                  <a:pt x="178117" y="897255"/>
                </a:moveTo>
                <a:cubicBezTo>
                  <a:pt x="178117" y="882968"/>
                  <a:pt x="177165" y="871538"/>
                  <a:pt x="198120" y="871538"/>
                </a:cubicBezTo>
                <a:cubicBezTo>
                  <a:pt x="220028" y="871538"/>
                  <a:pt x="219075" y="882968"/>
                  <a:pt x="218123" y="897255"/>
                </a:cubicBezTo>
                <a:cubicBezTo>
                  <a:pt x="218123" y="902970"/>
                  <a:pt x="218123" y="907733"/>
                  <a:pt x="218123" y="913448"/>
                </a:cubicBezTo>
                <a:cubicBezTo>
                  <a:pt x="218123" y="919163"/>
                  <a:pt x="217170" y="925830"/>
                  <a:pt x="218123" y="931545"/>
                </a:cubicBezTo>
                <a:cubicBezTo>
                  <a:pt x="220028" y="946785"/>
                  <a:pt x="216217" y="955358"/>
                  <a:pt x="197167" y="955358"/>
                </a:cubicBezTo>
                <a:cubicBezTo>
                  <a:pt x="178117" y="955358"/>
                  <a:pt x="175260" y="946785"/>
                  <a:pt x="177165" y="931545"/>
                </a:cubicBezTo>
                <a:cubicBezTo>
                  <a:pt x="179070" y="920115"/>
                  <a:pt x="179070" y="908685"/>
                  <a:pt x="178117" y="897255"/>
                </a:cubicBezTo>
                <a:close/>
                <a:moveTo>
                  <a:pt x="142875" y="1220152"/>
                </a:moveTo>
                <a:cubicBezTo>
                  <a:pt x="128588" y="1220152"/>
                  <a:pt x="117158" y="1220152"/>
                  <a:pt x="102870" y="1220152"/>
                </a:cubicBezTo>
                <a:cubicBezTo>
                  <a:pt x="102870" y="1194435"/>
                  <a:pt x="102870" y="1168718"/>
                  <a:pt x="102870" y="1142048"/>
                </a:cubicBezTo>
                <a:cubicBezTo>
                  <a:pt x="116205" y="1142048"/>
                  <a:pt x="128588" y="1142048"/>
                  <a:pt x="142875" y="1142048"/>
                </a:cubicBezTo>
                <a:cubicBezTo>
                  <a:pt x="142875" y="1167765"/>
                  <a:pt x="142875" y="1192530"/>
                  <a:pt x="142875" y="1220152"/>
                </a:cubicBezTo>
                <a:close/>
                <a:moveTo>
                  <a:pt x="102870" y="818198"/>
                </a:moveTo>
                <a:cubicBezTo>
                  <a:pt x="102870" y="792480"/>
                  <a:pt x="102870" y="767715"/>
                  <a:pt x="102870" y="741045"/>
                </a:cubicBezTo>
                <a:cubicBezTo>
                  <a:pt x="115253" y="741045"/>
                  <a:pt x="128588" y="741045"/>
                  <a:pt x="142875" y="741045"/>
                </a:cubicBezTo>
                <a:cubicBezTo>
                  <a:pt x="142875" y="767715"/>
                  <a:pt x="142875" y="792480"/>
                  <a:pt x="142875" y="818198"/>
                </a:cubicBezTo>
                <a:cubicBezTo>
                  <a:pt x="129540" y="818198"/>
                  <a:pt x="117158" y="818198"/>
                  <a:pt x="102870" y="818198"/>
                </a:cubicBezTo>
                <a:close/>
                <a:moveTo>
                  <a:pt x="143828" y="1075373"/>
                </a:moveTo>
                <a:cubicBezTo>
                  <a:pt x="143828" y="1080135"/>
                  <a:pt x="135255" y="1085850"/>
                  <a:pt x="129540" y="1086802"/>
                </a:cubicBezTo>
                <a:cubicBezTo>
                  <a:pt x="121920" y="1088708"/>
                  <a:pt x="113348" y="1087755"/>
                  <a:pt x="103823" y="1087755"/>
                </a:cubicBezTo>
                <a:cubicBezTo>
                  <a:pt x="103823" y="1060133"/>
                  <a:pt x="103823" y="1035368"/>
                  <a:pt x="103823" y="1009650"/>
                </a:cubicBezTo>
                <a:cubicBezTo>
                  <a:pt x="117158" y="1009650"/>
                  <a:pt x="129540" y="1009650"/>
                  <a:pt x="144780" y="1009650"/>
                </a:cubicBezTo>
                <a:cubicBezTo>
                  <a:pt x="144780" y="1031558"/>
                  <a:pt x="145733" y="1053465"/>
                  <a:pt x="143828" y="1075373"/>
                </a:cubicBezTo>
                <a:close/>
                <a:moveTo>
                  <a:pt x="144780" y="889635"/>
                </a:moveTo>
                <a:cubicBezTo>
                  <a:pt x="143828" y="900113"/>
                  <a:pt x="144780" y="910590"/>
                  <a:pt x="144780" y="922020"/>
                </a:cubicBezTo>
                <a:cubicBezTo>
                  <a:pt x="144780" y="959168"/>
                  <a:pt x="144780" y="959168"/>
                  <a:pt x="103823" y="952500"/>
                </a:cubicBezTo>
                <a:cubicBezTo>
                  <a:pt x="103823" y="927735"/>
                  <a:pt x="103823" y="902018"/>
                  <a:pt x="103823" y="872490"/>
                </a:cubicBezTo>
                <a:cubicBezTo>
                  <a:pt x="113348" y="872490"/>
                  <a:pt x="120967" y="872490"/>
                  <a:pt x="127635" y="872490"/>
                </a:cubicBezTo>
                <a:cubicBezTo>
                  <a:pt x="140970" y="871538"/>
                  <a:pt x="145733" y="877252"/>
                  <a:pt x="144780" y="889635"/>
                </a:cubicBezTo>
                <a:close/>
                <a:moveTo>
                  <a:pt x="143828" y="678180"/>
                </a:moveTo>
                <a:cubicBezTo>
                  <a:pt x="143828" y="679133"/>
                  <a:pt x="142875" y="681038"/>
                  <a:pt x="141923" y="683895"/>
                </a:cubicBezTo>
                <a:cubicBezTo>
                  <a:pt x="130492" y="683895"/>
                  <a:pt x="118110" y="683895"/>
                  <a:pt x="102870" y="683895"/>
                </a:cubicBezTo>
                <a:cubicBezTo>
                  <a:pt x="102870" y="658178"/>
                  <a:pt x="102870" y="633413"/>
                  <a:pt x="102870" y="607695"/>
                </a:cubicBezTo>
                <a:cubicBezTo>
                  <a:pt x="107633" y="606743"/>
                  <a:pt x="110490" y="605790"/>
                  <a:pt x="114300" y="605790"/>
                </a:cubicBezTo>
                <a:cubicBezTo>
                  <a:pt x="144780" y="604838"/>
                  <a:pt x="144780" y="604838"/>
                  <a:pt x="144780" y="634365"/>
                </a:cubicBezTo>
                <a:cubicBezTo>
                  <a:pt x="144780" y="649605"/>
                  <a:pt x="144780" y="663893"/>
                  <a:pt x="143828" y="678180"/>
                </a:cubicBezTo>
                <a:close/>
                <a:moveTo>
                  <a:pt x="142875" y="419100"/>
                </a:moveTo>
                <a:cubicBezTo>
                  <a:pt x="130492" y="419100"/>
                  <a:pt x="118110" y="419100"/>
                  <a:pt x="103823" y="419100"/>
                </a:cubicBezTo>
                <a:cubicBezTo>
                  <a:pt x="103823" y="394335"/>
                  <a:pt x="103823" y="368617"/>
                  <a:pt x="103823" y="341948"/>
                </a:cubicBezTo>
                <a:cubicBezTo>
                  <a:pt x="118110" y="341948"/>
                  <a:pt x="129540" y="341948"/>
                  <a:pt x="142875" y="341948"/>
                </a:cubicBezTo>
                <a:cubicBezTo>
                  <a:pt x="142875" y="366713"/>
                  <a:pt x="142875" y="391478"/>
                  <a:pt x="142875" y="419100"/>
                </a:cubicBezTo>
                <a:close/>
                <a:moveTo>
                  <a:pt x="103823" y="168592"/>
                </a:moveTo>
                <a:cubicBezTo>
                  <a:pt x="118110" y="168592"/>
                  <a:pt x="129540" y="168592"/>
                  <a:pt x="142875" y="168592"/>
                </a:cubicBezTo>
                <a:cubicBezTo>
                  <a:pt x="142875" y="194310"/>
                  <a:pt x="142875" y="219075"/>
                  <a:pt x="142875" y="245745"/>
                </a:cubicBezTo>
                <a:cubicBezTo>
                  <a:pt x="130492" y="245745"/>
                  <a:pt x="118110" y="245745"/>
                  <a:pt x="103823" y="245745"/>
                </a:cubicBezTo>
                <a:cubicBezTo>
                  <a:pt x="103823" y="221933"/>
                  <a:pt x="103823" y="196215"/>
                  <a:pt x="103823" y="168592"/>
                </a:cubicBezTo>
                <a:close/>
                <a:moveTo>
                  <a:pt x="102870" y="475298"/>
                </a:moveTo>
                <a:cubicBezTo>
                  <a:pt x="116205" y="475298"/>
                  <a:pt x="128588" y="475298"/>
                  <a:pt x="142875" y="475298"/>
                </a:cubicBezTo>
                <a:cubicBezTo>
                  <a:pt x="142875" y="500063"/>
                  <a:pt x="142875" y="524828"/>
                  <a:pt x="142875" y="551498"/>
                </a:cubicBezTo>
                <a:cubicBezTo>
                  <a:pt x="130492" y="551498"/>
                  <a:pt x="118110" y="551498"/>
                  <a:pt x="102870" y="551498"/>
                </a:cubicBezTo>
                <a:cubicBezTo>
                  <a:pt x="102870" y="525780"/>
                  <a:pt x="102870" y="501015"/>
                  <a:pt x="102870" y="47529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ADD657B0-1740-4E7C-BA58-C47D09AC129B}"/>
              </a:ext>
            </a:extLst>
          </p:cNvPr>
          <p:cNvSpPr/>
          <p:nvPr/>
        </p:nvSpPr>
        <p:spPr>
          <a:xfrm>
            <a:off x="7829372" y="6048985"/>
            <a:ext cx="198482" cy="434769"/>
          </a:xfrm>
          <a:custGeom>
            <a:avLst/>
            <a:gdLst>
              <a:gd name="connsiteX0" fmla="*/ 238 w 276225"/>
              <a:gd name="connsiteY0" fmla="*/ 583883 h 581025"/>
              <a:gd name="connsiteX1" fmla="*/ 284083 w 276225"/>
              <a:gd name="connsiteY1" fmla="*/ 583883 h 581025"/>
              <a:gd name="connsiteX2" fmla="*/ 283131 w 276225"/>
              <a:gd name="connsiteY2" fmla="*/ 571500 h 581025"/>
              <a:gd name="connsiteX3" fmla="*/ 283131 w 276225"/>
              <a:gd name="connsiteY3" fmla="*/ 27622 h 581025"/>
              <a:gd name="connsiteX4" fmla="*/ 283131 w 276225"/>
              <a:gd name="connsiteY4" fmla="*/ 0 h 581025"/>
              <a:gd name="connsiteX5" fmla="*/ 238 w 276225"/>
              <a:gd name="connsiteY5" fmla="*/ 0 h 581025"/>
              <a:gd name="connsiteX6" fmla="*/ 238 w 276225"/>
              <a:gd name="connsiteY6" fmla="*/ 30480 h 581025"/>
              <a:gd name="connsiteX7" fmla="*/ 1191 w 276225"/>
              <a:gd name="connsiteY7" fmla="*/ 572453 h 581025"/>
              <a:gd name="connsiteX8" fmla="*/ 238 w 276225"/>
              <a:gd name="connsiteY8" fmla="*/ 583883 h 581025"/>
              <a:gd name="connsiteX9" fmla="*/ 190738 w 276225"/>
              <a:gd name="connsiteY9" fmla="*/ 435293 h 581025"/>
              <a:gd name="connsiteX10" fmla="*/ 150733 w 276225"/>
              <a:gd name="connsiteY10" fmla="*/ 435293 h 581025"/>
              <a:gd name="connsiteX11" fmla="*/ 151685 w 276225"/>
              <a:gd name="connsiteY11" fmla="*/ 375285 h 581025"/>
              <a:gd name="connsiteX12" fmla="*/ 175498 w 276225"/>
              <a:gd name="connsiteY12" fmla="*/ 366713 h 581025"/>
              <a:gd name="connsiteX13" fmla="*/ 190738 w 276225"/>
              <a:gd name="connsiteY13" fmla="*/ 380047 h 581025"/>
              <a:gd name="connsiteX14" fmla="*/ 190738 w 276225"/>
              <a:gd name="connsiteY14" fmla="*/ 435293 h 581025"/>
              <a:gd name="connsiteX15" fmla="*/ 257413 w 276225"/>
              <a:gd name="connsiteY15" fmla="*/ 437197 h 581025"/>
              <a:gd name="connsiteX16" fmla="*/ 220266 w 276225"/>
              <a:gd name="connsiteY16" fmla="*/ 433388 h 581025"/>
              <a:gd name="connsiteX17" fmla="*/ 218360 w 276225"/>
              <a:gd name="connsiteY17" fmla="*/ 373380 h 581025"/>
              <a:gd name="connsiteX18" fmla="*/ 257413 w 276225"/>
              <a:gd name="connsiteY18" fmla="*/ 363855 h 581025"/>
              <a:gd name="connsiteX19" fmla="*/ 257413 w 276225"/>
              <a:gd name="connsiteY19" fmla="*/ 437197 h 581025"/>
              <a:gd name="connsiteX20" fmla="*/ 215503 w 276225"/>
              <a:gd name="connsiteY20" fmla="*/ 73343 h 581025"/>
              <a:gd name="connsiteX21" fmla="*/ 256460 w 276225"/>
              <a:gd name="connsiteY21" fmla="*/ 73343 h 581025"/>
              <a:gd name="connsiteX22" fmla="*/ 256460 w 276225"/>
              <a:gd name="connsiteY22" fmla="*/ 140970 h 581025"/>
              <a:gd name="connsiteX23" fmla="*/ 232648 w 276225"/>
              <a:gd name="connsiteY23" fmla="*/ 141922 h 581025"/>
              <a:gd name="connsiteX24" fmla="*/ 215503 w 276225"/>
              <a:gd name="connsiteY24" fmla="*/ 124778 h 581025"/>
              <a:gd name="connsiteX25" fmla="*/ 215503 w 276225"/>
              <a:gd name="connsiteY25" fmla="*/ 73343 h 581025"/>
              <a:gd name="connsiteX26" fmla="*/ 215503 w 276225"/>
              <a:gd name="connsiteY26" fmla="*/ 211455 h 581025"/>
              <a:gd name="connsiteX27" fmla="*/ 215503 w 276225"/>
              <a:gd name="connsiteY27" fmla="*/ 168593 h 581025"/>
              <a:gd name="connsiteX28" fmla="*/ 258366 w 276225"/>
              <a:gd name="connsiteY28" fmla="*/ 168593 h 581025"/>
              <a:gd name="connsiteX29" fmla="*/ 258366 w 276225"/>
              <a:gd name="connsiteY29" fmla="*/ 212408 h 581025"/>
              <a:gd name="connsiteX30" fmla="*/ 237410 w 276225"/>
              <a:gd name="connsiteY30" fmla="*/ 238125 h 581025"/>
              <a:gd name="connsiteX31" fmla="*/ 215503 w 276225"/>
              <a:gd name="connsiteY31" fmla="*/ 211455 h 581025"/>
              <a:gd name="connsiteX32" fmla="*/ 215503 w 276225"/>
              <a:gd name="connsiteY32" fmla="*/ 293370 h 581025"/>
              <a:gd name="connsiteX33" fmla="*/ 256460 w 276225"/>
              <a:gd name="connsiteY33" fmla="*/ 264795 h 581025"/>
              <a:gd name="connsiteX34" fmla="*/ 256460 w 276225"/>
              <a:gd name="connsiteY34" fmla="*/ 342900 h 581025"/>
              <a:gd name="connsiteX35" fmla="*/ 229791 w 276225"/>
              <a:gd name="connsiteY35" fmla="*/ 341947 h 581025"/>
              <a:gd name="connsiteX36" fmla="*/ 215503 w 276225"/>
              <a:gd name="connsiteY36" fmla="*/ 327660 h 581025"/>
              <a:gd name="connsiteX37" fmla="*/ 215503 w 276225"/>
              <a:gd name="connsiteY37" fmla="*/ 293370 h 581025"/>
              <a:gd name="connsiteX38" fmla="*/ 149781 w 276225"/>
              <a:gd name="connsiteY38" fmla="*/ 214313 h 581025"/>
              <a:gd name="connsiteX39" fmla="*/ 149781 w 276225"/>
              <a:gd name="connsiteY39" fmla="*/ 168593 h 581025"/>
              <a:gd name="connsiteX40" fmla="*/ 190738 w 276225"/>
              <a:gd name="connsiteY40" fmla="*/ 168593 h 581025"/>
              <a:gd name="connsiteX41" fmla="*/ 190738 w 276225"/>
              <a:gd name="connsiteY41" fmla="*/ 214313 h 581025"/>
              <a:gd name="connsiteX42" fmla="*/ 170735 w 276225"/>
              <a:gd name="connsiteY42" fmla="*/ 238125 h 581025"/>
              <a:gd name="connsiteX43" fmla="*/ 149781 w 276225"/>
              <a:gd name="connsiteY43" fmla="*/ 214313 h 581025"/>
              <a:gd name="connsiteX44" fmla="*/ 92631 w 276225"/>
              <a:gd name="connsiteY44" fmla="*/ 73343 h 581025"/>
              <a:gd name="connsiteX45" fmla="*/ 134541 w 276225"/>
              <a:gd name="connsiteY45" fmla="*/ 73343 h 581025"/>
              <a:gd name="connsiteX46" fmla="*/ 134541 w 276225"/>
              <a:gd name="connsiteY46" fmla="*/ 128588 h 581025"/>
              <a:gd name="connsiteX47" fmla="*/ 113585 w 276225"/>
              <a:gd name="connsiteY47" fmla="*/ 141922 h 581025"/>
              <a:gd name="connsiteX48" fmla="*/ 92631 w 276225"/>
              <a:gd name="connsiteY48" fmla="*/ 129540 h 581025"/>
              <a:gd name="connsiteX49" fmla="*/ 92631 w 276225"/>
              <a:gd name="connsiteY49" fmla="*/ 73343 h 581025"/>
              <a:gd name="connsiteX50" fmla="*/ 134541 w 276225"/>
              <a:gd name="connsiteY50" fmla="*/ 170497 h 581025"/>
              <a:gd name="connsiteX51" fmla="*/ 134541 w 276225"/>
              <a:gd name="connsiteY51" fmla="*/ 223838 h 581025"/>
              <a:gd name="connsiteX52" fmla="*/ 113585 w 276225"/>
              <a:gd name="connsiteY52" fmla="*/ 237172 h 581025"/>
              <a:gd name="connsiteX53" fmla="*/ 92631 w 276225"/>
              <a:gd name="connsiteY53" fmla="*/ 223838 h 581025"/>
              <a:gd name="connsiteX54" fmla="*/ 92631 w 276225"/>
              <a:gd name="connsiteY54" fmla="*/ 199072 h 581025"/>
              <a:gd name="connsiteX55" fmla="*/ 134541 w 276225"/>
              <a:gd name="connsiteY55" fmla="*/ 170497 h 581025"/>
              <a:gd name="connsiteX56" fmla="*/ 91678 w 276225"/>
              <a:gd name="connsiteY56" fmla="*/ 281940 h 581025"/>
              <a:gd name="connsiteX57" fmla="*/ 112633 w 276225"/>
              <a:gd name="connsiteY57" fmla="*/ 260033 h 581025"/>
              <a:gd name="connsiteX58" fmla="*/ 134541 w 276225"/>
              <a:gd name="connsiteY58" fmla="*/ 281940 h 581025"/>
              <a:gd name="connsiteX59" fmla="*/ 134541 w 276225"/>
              <a:gd name="connsiteY59" fmla="*/ 302895 h 581025"/>
              <a:gd name="connsiteX60" fmla="*/ 134541 w 276225"/>
              <a:gd name="connsiteY60" fmla="*/ 319088 h 581025"/>
              <a:gd name="connsiteX61" fmla="*/ 114538 w 276225"/>
              <a:gd name="connsiteY61" fmla="*/ 342900 h 581025"/>
              <a:gd name="connsiteX62" fmla="*/ 92631 w 276225"/>
              <a:gd name="connsiteY62" fmla="*/ 318135 h 581025"/>
              <a:gd name="connsiteX63" fmla="*/ 91678 w 276225"/>
              <a:gd name="connsiteY63" fmla="*/ 281940 h 581025"/>
              <a:gd name="connsiteX64" fmla="*/ 38338 w 276225"/>
              <a:gd name="connsiteY64" fmla="*/ 73343 h 581025"/>
              <a:gd name="connsiteX65" fmla="*/ 65960 w 276225"/>
              <a:gd name="connsiteY65" fmla="*/ 73343 h 581025"/>
              <a:gd name="connsiteX66" fmla="*/ 65960 w 276225"/>
              <a:gd name="connsiteY66" fmla="*/ 140970 h 581025"/>
              <a:gd name="connsiteX67" fmla="*/ 38338 w 276225"/>
              <a:gd name="connsiteY67" fmla="*/ 140970 h 581025"/>
              <a:gd name="connsiteX68" fmla="*/ 38338 w 276225"/>
              <a:gd name="connsiteY68" fmla="*/ 73343 h 581025"/>
              <a:gd name="connsiteX69" fmla="*/ 35481 w 276225"/>
              <a:gd name="connsiteY69" fmla="*/ 277178 h 581025"/>
              <a:gd name="connsiteX70" fmla="*/ 51673 w 276225"/>
              <a:gd name="connsiteY70" fmla="*/ 260985 h 581025"/>
              <a:gd name="connsiteX71" fmla="*/ 67866 w 276225"/>
              <a:gd name="connsiteY71" fmla="*/ 277178 h 581025"/>
              <a:gd name="connsiteX72" fmla="*/ 67866 w 276225"/>
              <a:gd name="connsiteY72" fmla="*/ 301943 h 581025"/>
              <a:gd name="connsiteX73" fmla="*/ 67866 w 276225"/>
              <a:gd name="connsiteY73" fmla="*/ 326708 h 581025"/>
              <a:gd name="connsiteX74" fmla="*/ 50721 w 276225"/>
              <a:gd name="connsiteY74" fmla="*/ 340995 h 581025"/>
              <a:gd name="connsiteX75" fmla="*/ 36433 w 276225"/>
              <a:gd name="connsiteY75" fmla="*/ 326708 h 581025"/>
              <a:gd name="connsiteX76" fmla="*/ 35481 w 276225"/>
              <a:gd name="connsiteY76" fmla="*/ 277178 h 581025"/>
              <a:gd name="connsiteX77" fmla="*/ 36433 w 276225"/>
              <a:gd name="connsiteY77" fmla="*/ 379095 h 581025"/>
              <a:gd name="connsiteX78" fmla="*/ 52626 w 276225"/>
              <a:gd name="connsiteY78" fmla="*/ 367665 h 581025"/>
              <a:gd name="connsiteX79" fmla="*/ 65960 w 276225"/>
              <a:gd name="connsiteY79" fmla="*/ 379095 h 581025"/>
              <a:gd name="connsiteX80" fmla="*/ 66913 w 276225"/>
              <a:gd name="connsiteY80" fmla="*/ 435293 h 581025"/>
              <a:gd name="connsiteX81" fmla="*/ 35481 w 276225"/>
              <a:gd name="connsiteY81" fmla="*/ 435293 h 581025"/>
              <a:gd name="connsiteX82" fmla="*/ 36433 w 276225"/>
              <a:gd name="connsiteY82" fmla="*/ 379095 h 581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276225" h="581025">
                <a:moveTo>
                  <a:pt x="238" y="583883"/>
                </a:moveTo>
                <a:lnTo>
                  <a:pt x="284083" y="583883"/>
                </a:lnTo>
                <a:cubicBezTo>
                  <a:pt x="283131" y="580072"/>
                  <a:pt x="283131" y="576263"/>
                  <a:pt x="283131" y="571500"/>
                </a:cubicBezTo>
                <a:cubicBezTo>
                  <a:pt x="284083" y="390525"/>
                  <a:pt x="284083" y="208597"/>
                  <a:pt x="283131" y="27622"/>
                </a:cubicBezTo>
                <a:cubicBezTo>
                  <a:pt x="283131" y="19050"/>
                  <a:pt x="283131" y="9525"/>
                  <a:pt x="283131" y="0"/>
                </a:cubicBezTo>
                <a:cubicBezTo>
                  <a:pt x="187881" y="0"/>
                  <a:pt x="95488" y="0"/>
                  <a:pt x="238" y="0"/>
                </a:cubicBezTo>
                <a:cubicBezTo>
                  <a:pt x="238" y="11430"/>
                  <a:pt x="238" y="20955"/>
                  <a:pt x="238" y="30480"/>
                </a:cubicBezTo>
                <a:cubicBezTo>
                  <a:pt x="238" y="211455"/>
                  <a:pt x="-715" y="391478"/>
                  <a:pt x="1191" y="572453"/>
                </a:cubicBezTo>
                <a:cubicBezTo>
                  <a:pt x="2143" y="576263"/>
                  <a:pt x="1191" y="580072"/>
                  <a:pt x="238" y="583883"/>
                </a:cubicBezTo>
                <a:close/>
                <a:moveTo>
                  <a:pt x="190738" y="435293"/>
                </a:moveTo>
                <a:cubicBezTo>
                  <a:pt x="176451" y="435293"/>
                  <a:pt x="165973" y="435293"/>
                  <a:pt x="150733" y="435293"/>
                </a:cubicBezTo>
                <a:cubicBezTo>
                  <a:pt x="150733" y="415290"/>
                  <a:pt x="149781" y="395288"/>
                  <a:pt x="151685" y="375285"/>
                </a:cubicBezTo>
                <a:cubicBezTo>
                  <a:pt x="152638" y="371475"/>
                  <a:pt x="166926" y="366713"/>
                  <a:pt x="175498" y="366713"/>
                </a:cubicBezTo>
                <a:cubicBezTo>
                  <a:pt x="181213" y="366713"/>
                  <a:pt x="189785" y="374333"/>
                  <a:pt x="190738" y="380047"/>
                </a:cubicBezTo>
                <a:cubicBezTo>
                  <a:pt x="191691" y="397193"/>
                  <a:pt x="190738" y="415290"/>
                  <a:pt x="190738" y="435293"/>
                </a:cubicBezTo>
                <a:close/>
                <a:moveTo>
                  <a:pt x="257413" y="437197"/>
                </a:moveTo>
                <a:cubicBezTo>
                  <a:pt x="244078" y="436245"/>
                  <a:pt x="221218" y="437197"/>
                  <a:pt x="220266" y="433388"/>
                </a:cubicBezTo>
                <a:cubicBezTo>
                  <a:pt x="216456" y="414338"/>
                  <a:pt x="215503" y="393383"/>
                  <a:pt x="218360" y="373380"/>
                </a:cubicBezTo>
                <a:cubicBezTo>
                  <a:pt x="219313" y="368618"/>
                  <a:pt x="241221" y="367665"/>
                  <a:pt x="257413" y="363855"/>
                </a:cubicBezTo>
                <a:cubicBezTo>
                  <a:pt x="257413" y="390525"/>
                  <a:pt x="257413" y="411480"/>
                  <a:pt x="257413" y="437197"/>
                </a:cubicBezTo>
                <a:close/>
                <a:moveTo>
                  <a:pt x="215503" y="73343"/>
                </a:moveTo>
                <a:cubicBezTo>
                  <a:pt x="230743" y="73343"/>
                  <a:pt x="243126" y="73343"/>
                  <a:pt x="256460" y="73343"/>
                </a:cubicBezTo>
                <a:cubicBezTo>
                  <a:pt x="256460" y="95250"/>
                  <a:pt x="256460" y="117158"/>
                  <a:pt x="256460" y="140970"/>
                </a:cubicBezTo>
                <a:cubicBezTo>
                  <a:pt x="248841" y="140970"/>
                  <a:pt x="240268" y="141922"/>
                  <a:pt x="232648" y="141922"/>
                </a:cubicBezTo>
                <a:cubicBezTo>
                  <a:pt x="220266" y="142875"/>
                  <a:pt x="214551" y="138113"/>
                  <a:pt x="215503" y="124778"/>
                </a:cubicBezTo>
                <a:cubicBezTo>
                  <a:pt x="216456" y="108585"/>
                  <a:pt x="215503" y="92393"/>
                  <a:pt x="215503" y="73343"/>
                </a:cubicBezTo>
                <a:close/>
                <a:moveTo>
                  <a:pt x="215503" y="211455"/>
                </a:moveTo>
                <a:cubicBezTo>
                  <a:pt x="216456" y="198120"/>
                  <a:pt x="215503" y="184785"/>
                  <a:pt x="215503" y="168593"/>
                </a:cubicBezTo>
                <a:cubicBezTo>
                  <a:pt x="229791" y="168593"/>
                  <a:pt x="242173" y="168593"/>
                  <a:pt x="258366" y="168593"/>
                </a:cubicBezTo>
                <a:cubicBezTo>
                  <a:pt x="258366" y="183833"/>
                  <a:pt x="257413" y="198120"/>
                  <a:pt x="258366" y="212408"/>
                </a:cubicBezTo>
                <a:cubicBezTo>
                  <a:pt x="259318" y="227647"/>
                  <a:pt x="258366" y="238125"/>
                  <a:pt x="237410" y="238125"/>
                </a:cubicBezTo>
                <a:cubicBezTo>
                  <a:pt x="216456" y="238125"/>
                  <a:pt x="214551" y="228600"/>
                  <a:pt x="215503" y="211455"/>
                </a:cubicBezTo>
                <a:close/>
                <a:moveTo>
                  <a:pt x="215503" y="293370"/>
                </a:moveTo>
                <a:cubicBezTo>
                  <a:pt x="215503" y="258128"/>
                  <a:pt x="218360" y="256222"/>
                  <a:pt x="256460" y="264795"/>
                </a:cubicBezTo>
                <a:cubicBezTo>
                  <a:pt x="256460" y="289560"/>
                  <a:pt x="256460" y="314325"/>
                  <a:pt x="256460" y="342900"/>
                </a:cubicBezTo>
                <a:cubicBezTo>
                  <a:pt x="245983" y="342900"/>
                  <a:pt x="237410" y="344805"/>
                  <a:pt x="229791" y="341947"/>
                </a:cubicBezTo>
                <a:cubicBezTo>
                  <a:pt x="224076" y="340043"/>
                  <a:pt x="216456" y="333375"/>
                  <a:pt x="215503" y="327660"/>
                </a:cubicBezTo>
                <a:cubicBezTo>
                  <a:pt x="214551" y="316230"/>
                  <a:pt x="215503" y="304800"/>
                  <a:pt x="215503" y="293370"/>
                </a:cubicBezTo>
                <a:close/>
                <a:moveTo>
                  <a:pt x="149781" y="214313"/>
                </a:moveTo>
                <a:cubicBezTo>
                  <a:pt x="150733" y="199072"/>
                  <a:pt x="149781" y="184785"/>
                  <a:pt x="149781" y="168593"/>
                </a:cubicBezTo>
                <a:cubicBezTo>
                  <a:pt x="164068" y="168593"/>
                  <a:pt x="175498" y="168593"/>
                  <a:pt x="190738" y="168593"/>
                </a:cubicBezTo>
                <a:cubicBezTo>
                  <a:pt x="190738" y="184785"/>
                  <a:pt x="189785" y="199072"/>
                  <a:pt x="190738" y="214313"/>
                </a:cubicBezTo>
                <a:cubicBezTo>
                  <a:pt x="191691" y="229553"/>
                  <a:pt x="188833" y="238125"/>
                  <a:pt x="170735" y="238125"/>
                </a:cubicBezTo>
                <a:cubicBezTo>
                  <a:pt x="152638" y="238125"/>
                  <a:pt x="148828" y="230505"/>
                  <a:pt x="149781" y="214313"/>
                </a:cubicBezTo>
                <a:close/>
                <a:moveTo>
                  <a:pt x="92631" y="73343"/>
                </a:moveTo>
                <a:cubicBezTo>
                  <a:pt x="108823" y="73343"/>
                  <a:pt x="120253" y="73343"/>
                  <a:pt x="134541" y="73343"/>
                </a:cubicBezTo>
                <a:cubicBezTo>
                  <a:pt x="134541" y="92393"/>
                  <a:pt x="134541" y="110490"/>
                  <a:pt x="134541" y="128588"/>
                </a:cubicBezTo>
                <a:cubicBezTo>
                  <a:pt x="134541" y="144780"/>
                  <a:pt x="123110" y="141922"/>
                  <a:pt x="113585" y="141922"/>
                </a:cubicBezTo>
                <a:cubicBezTo>
                  <a:pt x="104060" y="141922"/>
                  <a:pt x="92631" y="145733"/>
                  <a:pt x="92631" y="129540"/>
                </a:cubicBezTo>
                <a:cubicBezTo>
                  <a:pt x="92631" y="111443"/>
                  <a:pt x="92631" y="93345"/>
                  <a:pt x="92631" y="73343"/>
                </a:cubicBezTo>
                <a:close/>
                <a:moveTo>
                  <a:pt x="134541" y="170497"/>
                </a:moveTo>
                <a:cubicBezTo>
                  <a:pt x="134541" y="187643"/>
                  <a:pt x="134541" y="205740"/>
                  <a:pt x="134541" y="223838"/>
                </a:cubicBezTo>
                <a:cubicBezTo>
                  <a:pt x="134541" y="240030"/>
                  <a:pt x="123110" y="237172"/>
                  <a:pt x="113585" y="237172"/>
                </a:cubicBezTo>
                <a:cubicBezTo>
                  <a:pt x="104060" y="237172"/>
                  <a:pt x="92631" y="240030"/>
                  <a:pt x="92631" y="223838"/>
                </a:cubicBezTo>
                <a:cubicBezTo>
                  <a:pt x="92631" y="215265"/>
                  <a:pt x="92631" y="207645"/>
                  <a:pt x="92631" y="199072"/>
                </a:cubicBezTo>
                <a:cubicBezTo>
                  <a:pt x="92631" y="162878"/>
                  <a:pt x="93583" y="161925"/>
                  <a:pt x="134541" y="170497"/>
                </a:cubicBezTo>
                <a:close/>
                <a:moveTo>
                  <a:pt x="91678" y="281940"/>
                </a:moveTo>
                <a:cubicBezTo>
                  <a:pt x="90726" y="265747"/>
                  <a:pt x="96441" y="260985"/>
                  <a:pt x="112633" y="260033"/>
                </a:cubicBezTo>
                <a:cubicBezTo>
                  <a:pt x="129778" y="260033"/>
                  <a:pt x="136446" y="264795"/>
                  <a:pt x="134541" y="281940"/>
                </a:cubicBezTo>
                <a:cubicBezTo>
                  <a:pt x="133588" y="288608"/>
                  <a:pt x="134541" y="295275"/>
                  <a:pt x="134541" y="302895"/>
                </a:cubicBezTo>
                <a:cubicBezTo>
                  <a:pt x="134541" y="308610"/>
                  <a:pt x="134541" y="313372"/>
                  <a:pt x="134541" y="319088"/>
                </a:cubicBezTo>
                <a:cubicBezTo>
                  <a:pt x="136446" y="334328"/>
                  <a:pt x="132635" y="342900"/>
                  <a:pt x="114538" y="342900"/>
                </a:cubicBezTo>
                <a:cubicBezTo>
                  <a:pt x="95488" y="342900"/>
                  <a:pt x="90726" y="335280"/>
                  <a:pt x="92631" y="318135"/>
                </a:cubicBezTo>
                <a:cubicBezTo>
                  <a:pt x="92631" y="306705"/>
                  <a:pt x="92631" y="294322"/>
                  <a:pt x="91678" y="281940"/>
                </a:cubicBezTo>
                <a:close/>
                <a:moveTo>
                  <a:pt x="38338" y="73343"/>
                </a:moveTo>
                <a:cubicBezTo>
                  <a:pt x="47863" y="73343"/>
                  <a:pt x="55483" y="73343"/>
                  <a:pt x="65960" y="73343"/>
                </a:cubicBezTo>
                <a:cubicBezTo>
                  <a:pt x="65960" y="95250"/>
                  <a:pt x="65960" y="117158"/>
                  <a:pt x="65960" y="140970"/>
                </a:cubicBezTo>
                <a:cubicBezTo>
                  <a:pt x="56435" y="140970"/>
                  <a:pt x="48816" y="140970"/>
                  <a:pt x="38338" y="140970"/>
                </a:cubicBezTo>
                <a:cubicBezTo>
                  <a:pt x="38338" y="119063"/>
                  <a:pt x="38338" y="97155"/>
                  <a:pt x="38338" y="73343"/>
                </a:cubicBezTo>
                <a:close/>
                <a:moveTo>
                  <a:pt x="35481" y="277178"/>
                </a:moveTo>
                <a:cubicBezTo>
                  <a:pt x="35481" y="265747"/>
                  <a:pt x="39291" y="260985"/>
                  <a:pt x="51673" y="260985"/>
                </a:cubicBezTo>
                <a:cubicBezTo>
                  <a:pt x="64056" y="260985"/>
                  <a:pt x="67866" y="265747"/>
                  <a:pt x="67866" y="277178"/>
                </a:cubicBezTo>
                <a:cubicBezTo>
                  <a:pt x="67866" y="285750"/>
                  <a:pt x="67866" y="294322"/>
                  <a:pt x="67866" y="301943"/>
                </a:cubicBezTo>
                <a:cubicBezTo>
                  <a:pt x="67866" y="310515"/>
                  <a:pt x="67866" y="319088"/>
                  <a:pt x="67866" y="326708"/>
                </a:cubicBezTo>
                <a:cubicBezTo>
                  <a:pt x="68818" y="339090"/>
                  <a:pt x="61198" y="343853"/>
                  <a:pt x="50721" y="340995"/>
                </a:cubicBezTo>
                <a:cubicBezTo>
                  <a:pt x="45006" y="339090"/>
                  <a:pt x="37385" y="332422"/>
                  <a:pt x="36433" y="326708"/>
                </a:cubicBezTo>
                <a:cubicBezTo>
                  <a:pt x="34528" y="310515"/>
                  <a:pt x="36433" y="294322"/>
                  <a:pt x="35481" y="277178"/>
                </a:cubicBezTo>
                <a:close/>
                <a:moveTo>
                  <a:pt x="36433" y="379095"/>
                </a:moveTo>
                <a:cubicBezTo>
                  <a:pt x="37385" y="374333"/>
                  <a:pt x="46910" y="367665"/>
                  <a:pt x="52626" y="367665"/>
                </a:cubicBezTo>
                <a:cubicBezTo>
                  <a:pt x="57388" y="367665"/>
                  <a:pt x="65960" y="375285"/>
                  <a:pt x="65960" y="379095"/>
                </a:cubicBezTo>
                <a:cubicBezTo>
                  <a:pt x="67866" y="397193"/>
                  <a:pt x="66913" y="415290"/>
                  <a:pt x="66913" y="435293"/>
                </a:cubicBezTo>
                <a:cubicBezTo>
                  <a:pt x="55483" y="435293"/>
                  <a:pt x="46910" y="435293"/>
                  <a:pt x="35481" y="435293"/>
                </a:cubicBezTo>
                <a:cubicBezTo>
                  <a:pt x="36433" y="416243"/>
                  <a:pt x="34528" y="397193"/>
                  <a:pt x="36433" y="37909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70458726-25BD-42B5-BE2B-33FAA6F4BC57}"/>
              </a:ext>
            </a:extLst>
          </p:cNvPr>
          <p:cNvSpPr/>
          <p:nvPr/>
        </p:nvSpPr>
        <p:spPr>
          <a:xfrm>
            <a:off x="9928878" y="5835164"/>
            <a:ext cx="239547" cy="648590"/>
          </a:xfrm>
          <a:custGeom>
            <a:avLst/>
            <a:gdLst>
              <a:gd name="connsiteX0" fmla="*/ 341947 w 333375"/>
              <a:gd name="connsiteY0" fmla="*/ 873443 h 866775"/>
              <a:gd name="connsiteX1" fmla="*/ 341947 w 333375"/>
              <a:gd name="connsiteY1" fmla="*/ 143828 h 866775"/>
              <a:gd name="connsiteX2" fmla="*/ 332422 w 333375"/>
              <a:gd name="connsiteY2" fmla="*/ 141922 h 866775"/>
              <a:gd name="connsiteX3" fmla="*/ 242888 w 333375"/>
              <a:gd name="connsiteY3" fmla="*/ 141922 h 866775"/>
              <a:gd name="connsiteX4" fmla="*/ 189548 w 333375"/>
              <a:gd name="connsiteY4" fmla="*/ 89535 h 866775"/>
              <a:gd name="connsiteX5" fmla="*/ 189548 w 333375"/>
              <a:gd name="connsiteY5" fmla="*/ 0 h 866775"/>
              <a:gd name="connsiteX6" fmla="*/ 152400 w 333375"/>
              <a:gd name="connsiteY6" fmla="*/ 0 h 866775"/>
              <a:gd name="connsiteX7" fmla="*/ 152400 w 333375"/>
              <a:gd name="connsiteY7" fmla="*/ 141922 h 866775"/>
              <a:gd name="connsiteX8" fmla="*/ 0 w 333375"/>
              <a:gd name="connsiteY8" fmla="*/ 141922 h 866775"/>
              <a:gd name="connsiteX9" fmla="*/ 0 w 333375"/>
              <a:gd name="connsiteY9" fmla="*/ 874395 h 866775"/>
              <a:gd name="connsiteX10" fmla="*/ 341947 w 333375"/>
              <a:gd name="connsiteY10" fmla="*/ 874395 h 866775"/>
              <a:gd name="connsiteX11" fmla="*/ 286703 w 333375"/>
              <a:gd name="connsiteY11" fmla="*/ 693420 h 866775"/>
              <a:gd name="connsiteX12" fmla="*/ 246698 w 333375"/>
              <a:gd name="connsiteY12" fmla="*/ 693420 h 866775"/>
              <a:gd name="connsiteX13" fmla="*/ 247650 w 333375"/>
              <a:gd name="connsiteY13" fmla="*/ 584835 h 866775"/>
              <a:gd name="connsiteX14" fmla="*/ 270510 w 333375"/>
              <a:gd name="connsiteY14" fmla="*/ 576263 h 866775"/>
              <a:gd name="connsiteX15" fmla="*/ 285750 w 333375"/>
              <a:gd name="connsiteY15" fmla="*/ 588645 h 866775"/>
              <a:gd name="connsiteX16" fmla="*/ 286703 w 333375"/>
              <a:gd name="connsiteY16" fmla="*/ 693420 h 866775"/>
              <a:gd name="connsiteX17" fmla="*/ 247650 w 333375"/>
              <a:gd name="connsiteY17" fmla="*/ 529590 h 866775"/>
              <a:gd name="connsiteX18" fmla="*/ 247650 w 333375"/>
              <a:gd name="connsiteY18" fmla="*/ 415290 h 866775"/>
              <a:gd name="connsiteX19" fmla="*/ 285750 w 333375"/>
              <a:gd name="connsiteY19" fmla="*/ 415290 h 866775"/>
              <a:gd name="connsiteX20" fmla="*/ 285750 w 333375"/>
              <a:gd name="connsiteY20" fmla="*/ 529590 h 866775"/>
              <a:gd name="connsiteX21" fmla="*/ 247650 w 333375"/>
              <a:gd name="connsiteY21" fmla="*/ 529590 h 866775"/>
              <a:gd name="connsiteX22" fmla="*/ 247650 w 333375"/>
              <a:gd name="connsiteY22" fmla="*/ 261938 h 866775"/>
              <a:gd name="connsiteX23" fmla="*/ 269558 w 333375"/>
              <a:gd name="connsiteY23" fmla="*/ 251460 h 866775"/>
              <a:gd name="connsiteX24" fmla="*/ 286703 w 333375"/>
              <a:gd name="connsiteY24" fmla="*/ 264795 h 866775"/>
              <a:gd name="connsiteX25" fmla="*/ 287655 w 333375"/>
              <a:gd name="connsiteY25" fmla="*/ 369570 h 866775"/>
              <a:gd name="connsiteX26" fmla="*/ 247650 w 333375"/>
              <a:gd name="connsiteY26" fmla="*/ 369570 h 866775"/>
              <a:gd name="connsiteX27" fmla="*/ 247650 w 333375"/>
              <a:gd name="connsiteY27" fmla="*/ 261938 h 866775"/>
              <a:gd name="connsiteX28" fmla="*/ 221933 w 333375"/>
              <a:gd name="connsiteY28" fmla="*/ 693420 h 866775"/>
              <a:gd name="connsiteX29" fmla="*/ 180023 w 333375"/>
              <a:gd name="connsiteY29" fmla="*/ 693420 h 866775"/>
              <a:gd name="connsiteX30" fmla="*/ 180975 w 333375"/>
              <a:gd name="connsiteY30" fmla="*/ 584835 h 866775"/>
              <a:gd name="connsiteX31" fmla="*/ 206692 w 333375"/>
              <a:gd name="connsiteY31" fmla="*/ 576263 h 866775"/>
              <a:gd name="connsiteX32" fmla="*/ 221933 w 333375"/>
              <a:gd name="connsiteY32" fmla="*/ 589597 h 866775"/>
              <a:gd name="connsiteX33" fmla="*/ 221933 w 333375"/>
              <a:gd name="connsiteY33" fmla="*/ 693420 h 866775"/>
              <a:gd name="connsiteX34" fmla="*/ 180023 w 333375"/>
              <a:gd name="connsiteY34" fmla="*/ 260032 h 866775"/>
              <a:gd name="connsiteX35" fmla="*/ 204788 w 333375"/>
              <a:gd name="connsiteY35" fmla="*/ 250507 h 866775"/>
              <a:gd name="connsiteX36" fmla="*/ 220027 w 333375"/>
              <a:gd name="connsiteY36" fmla="*/ 262890 h 866775"/>
              <a:gd name="connsiteX37" fmla="*/ 220980 w 333375"/>
              <a:gd name="connsiteY37" fmla="*/ 367665 h 866775"/>
              <a:gd name="connsiteX38" fmla="*/ 179070 w 333375"/>
              <a:gd name="connsiteY38" fmla="*/ 367665 h 866775"/>
              <a:gd name="connsiteX39" fmla="*/ 180023 w 333375"/>
              <a:gd name="connsiteY39" fmla="*/ 260032 h 866775"/>
              <a:gd name="connsiteX40" fmla="*/ 111442 w 333375"/>
              <a:gd name="connsiteY40" fmla="*/ 416243 h 866775"/>
              <a:gd name="connsiteX41" fmla="*/ 153352 w 333375"/>
              <a:gd name="connsiteY41" fmla="*/ 416243 h 866775"/>
              <a:gd name="connsiteX42" fmla="*/ 153352 w 333375"/>
              <a:gd name="connsiteY42" fmla="*/ 529590 h 866775"/>
              <a:gd name="connsiteX43" fmla="*/ 133350 w 333375"/>
              <a:gd name="connsiteY43" fmla="*/ 531495 h 866775"/>
              <a:gd name="connsiteX44" fmla="*/ 110490 w 333375"/>
              <a:gd name="connsiteY44" fmla="*/ 510540 h 866775"/>
              <a:gd name="connsiteX45" fmla="*/ 111442 w 333375"/>
              <a:gd name="connsiteY45" fmla="*/ 416243 h 866775"/>
              <a:gd name="connsiteX46" fmla="*/ 47625 w 333375"/>
              <a:gd name="connsiteY46" fmla="*/ 252413 h 866775"/>
              <a:gd name="connsiteX47" fmla="*/ 88583 w 333375"/>
              <a:gd name="connsiteY47" fmla="*/ 284797 h 866775"/>
              <a:gd name="connsiteX48" fmla="*/ 88583 w 333375"/>
              <a:gd name="connsiteY48" fmla="*/ 334328 h 866775"/>
              <a:gd name="connsiteX49" fmla="*/ 47625 w 333375"/>
              <a:gd name="connsiteY49" fmla="*/ 367665 h 866775"/>
              <a:gd name="connsiteX50" fmla="*/ 47625 w 333375"/>
              <a:gd name="connsiteY50" fmla="*/ 252413 h 866775"/>
              <a:gd name="connsiteX51" fmla="*/ 47625 w 333375"/>
              <a:gd name="connsiteY51" fmla="*/ 415290 h 866775"/>
              <a:gd name="connsiteX52" fmla="*/ 88583 w 333375"/>
              <a:gd name="connsiteY52" fmla="*/ 415290 h 866775"/>
              <a:gd name="connsiteX53" fmla="*/ 87630 w 333375"/>
              <a:gd name="connsiteY53" fmla="*/ 519113 h 866775"/>
              <a:gd name="connsiteX54" fmla="*/ 74295 w 333375"/>
              <a:gd name="connsiteY54" fmla="*/ 529590 h 866775"/>
              <a:gd name="connsiteX55" fmla="*/ 46673 w 333375"/>
              <a:gd name="connsiteY55" fmla="*/ 530543 h 866775"/>
              <a:gd name="connsiteX56" fmla="*/ 47625 w 333375"/>
              <a:gd name="connsiteY56" fmla="*/ 415290 h 866775"/>
              <a:gd name="connsiteX57" fmla="*/ 46673 w 333375"/>
              <a:gd name="connsiteY57" fmla="*/ 579120 h 866775"/>
              <a:gd name="connsiteX58" fmla="*/ 88583 w 333375"/>
              <a:gd name="connsiteY58" fmla="*/ 606743 h 866775"/>
              <a:gd name="connsiteX59" fmla="*/ 88583 w 333375"/>
              <a:gd name="connsiteY59" fmla="*/ 661988 h 866775"/>
              <a:gd name="connsiteX60" fmla="*/ 46673 w 333375"/>
              <a:gd name="connsiteY60" fmla="*/ 692468 h 866775"/>
              <a:gd name="connsiteX61" fmla="*/ 46673 w 333375"/>
              <a:gd name="connsiteY61" fmla="*/ 579120 h 8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333375" h="866775">
                <a:moveTo>
                  <a:pt x="341947" y="873443"/>
                </a:moveTo>
                <a:cubicBezTo>
                  <a:pt x="341947" y="628650"/>
                  <a:pt x="341947" y="385763"/>
                  <a:pt x="341947" y="143828"/>
                </a:cubicBezTo>
                <a:cubicBezTo>
                  <a:pt x="337185" y="142875"/>
                  <a:pt x="334328" y="141922"/>
                  <a:pt x="332422" y="141922"/>
                </a:cubicBezTo>
                <a:cubicBezTo>
                  <a:pt x="302895" y="141922"/>
                  <a:pt x="273367" y="141922"/>
                  <a:pt x="242888" y="141922"/>
                </a:cubicBezTo>
                <a:cubicBezTo>
                  <a:pt x="189548" y="141922"/>
                  <a:pt x="189548" y="141922"/>
                  <a:pt x="189548" y="89535"/>
                </a:cubicBezTo>
                <a:cubicBezTo>
                  <a:pt x="189548" y="60007"/>
                  <a:pt x="189548" y="30480"/>
                  <a:pt x="189548" y="0"/>
                </a:cubicBezTo>
                <a:cubicBezTo>
                  <a:pt x="176213" y="0"/>
                  <a:pt x="165735" y="0"/>
                  <a:pt x="152400" y="0"/>
                </a:cubicBezTo>
                <a:cubicBezTo>
                  <a:pt x="152400" y="47625"/>
                  <a:pt x="152400" y="93345"/>
                  <a:pt x="152400" y="141922"/>
                </a:cubicBezTo>
                <a:cubicBezTo>
                  <a:pt x="101917" y="141922"/>
                  <a:pt x="52388" y="141922"/>
                  <a:pt x="0" y="141922"/>
                </a:cubicBezTo>
                <a:cubicBezTo>
                  <a:pt x="0" y="387668"/>
                  <a:pt x="0" y="630555"/>
                  <a:pt x="0" y="874395"/>
                </a:cubicBezTo>
                <a:lnTo>
                  <a:pt x="341947" y="874395"/>
                </a:lnTo>
                <a:close/>
                <a:moveTo>
                  <a:pt x="286703" y="693420"/>
                </a:moveTo>
                <a:cubicBezTo>
                  <a:pt x="272415" y="693420"/>
                  <a:pt x="260985" y="693420"/>
                  <a:pt x="246698" y="693420"/>
                </a:cubicBezTo>
                <a:cubicBezTo>
                  <a:pt x="246698" y="656272"/>
                  <a:pt x="245745" y="620078"/>
                  <a:pt x="247650" y="584835"/>
                </a:cubicBezTo>
                <a:cubicBezTo>
                  <a:pt x="247650" y="581025"/>
                  <a:pt x="262890" y="576263"/>
                  <a:pt x="270510" y="576263"/>
                </a:cubicBezTo>
                <a:cubicBezTo>
                  <a:pt x="276225" y="576263"/>
                  <a:pt x="285750" y="583882"/>
                  <a:pt x="285750" y="588645"/>
                </a:cubicBezTo>
                <a:cubicBezTo>
                  <a:pt x="287655" y="622935"/>
                  <a:pt x="286703" y="657225"/>
                  <a:pt x="286703" y="693420"/>
                </a:cubicBezTo>
                <a:close/>
                <a:moveTo>
                  <a:pt x="247650" y="529590"/>
                </a:moveTo>
                <a:cubicBezTo>
                  <a:pt x="247650" y="490538"/>
                  <a:pt x="247650" y="453390"/>
                  <a:pt x="247650" y="415290"/>
                </a:cubicBezTo>
                <a:cubicBezTo>
                  <a:pt x="260985" y="415290"/>
                  <a:pt x="272415" y="415290"/>
                  <a:pt x="285750" y="415290"/>
                </a:cubicBezTo>
                <a:cubicBezTo>
                  <a:pt x="285750" y="453390"/>
                  <a:pt x="285750" y="491490"/>
                  <a:pt x="285750" y="529590"/>
                </a:cubicBezTo>
                <a:cubicBezTo>
                  <a:pt x="272415" y="529590"/>
                  <a:pt x="260985" y="529590"/>
                  <a:pt x="247650" y="529590"/>
                </a:cubicBezTo>
                <a:close/>
                <a:moveTo>
                  <a:pt x="247650" y="261938"/>
                </a:moveTo>
                <a:cubicBezTo>
                  <a:pt x="247650" y="258128"/>
                  <a:pt x="261938" y="251460"/>
                  <a:pt x="269558" y="251460"/>
                </a:cubicBezTo>
                <a:cubicBezTo>
                  <a:pt x="275273" y="251460"/>
                  <a:pt x="286703" y="260032"/>
                  <a:pt x="286703" y="264795"/>
                </a:cubicBezTo>
                <a:cubicBezTo>
                  <a:pt x="288608" y="299085"/>
                  <a:pt x="287655" y="333375"/>
                  <a:pt x="287655" y="369570"/>
                </a:cubicBezTo>
                <a:cubicBezTo>
                  <a:pt x="273367" y="369570"/>
                  <a:pt x="261938" y="369570"/>
                  <a:pt x="247650" y="369570"/>
                </a:cubicBezTo>
                <a:cubicBezTo>
                  <a:pt x="246698" y="332422"/>
                  <a:pt x="245745" y="297180"/>
                  <a:pt x="247650" y="261938"/>
                </a:cubicBezTo>
                <a:close/>
                <a:moveTo>
                  <a:pt x="221933" y="693420"/>
                </a:moveTo>
                <a:cubicBezTo>
                  <a:pt x="206692" y="693420"/>
                  <a:pt x="195263" y="693420"/>
                  <a:pt x="180023" y="693420"/>
                </a:cubicBezTo>
                <a:cubicBezTo>
                  <a:pt x="180023" y="656272"/>
                  <a:pt x="179070" y="620078"/>
                  <a:pt x="180975" y="584835"/>
                </a:cubicBezTo>
                <a:cubicBezTo>
                  <a:pt x="180975" y="581025"/>
                  <a:pt x="197167" y="576263"/>
                  <a:pt x="206692" y="576263"/>
                </a:cubicBezTo>
                <a:cubicBezTo>
                  <a:pt x="211455" y="576263"/>
                  <a:pt x="221933" y="584835"/>
                  <a:pt x="221933" y="589597"/>
                </a:cubicBezTo>
                <a:cubicBezTo>
                  <a:pt x="221933" y="622935"/>
                  <a:pt x="221933" y="657225"/>
                  <a:pt x="221933" y="693420"/>
                </a:cubicBezTo>
                <a:close/>
                <a:moveTo>
                  <a:pt x="180023" y="260032"/>
                </a:moveTo>
                <a:cubicBezTo>
                  <a:pt x="180023" y="256222"/>
                  <a:pt x="196215" y="251460"/>
                  <a:pt x="204788" y="250507"/>
                </a:cubicBezTo>
                <a:cubicBezTo>
                  <a:pt x="210502" y="250507"/>
                  <a:pt x="220027" y="258128"/>
                  <a:pt x="220027" y="262890"/>
                </a:cubicBezTo>
                <a:cubicBezTo>
                  <a:pt x="220980" y="297180"/>
                  <a:pt x="220980" y="330518"/>
                  <a:pt x="220980" y="367665"/>
                </a:cubicBezTo>
                <a:cubicBezTo>
                  <a:pt x="205740" y="367665"/>
                  <a:pt x="194310" y="367665"/>
                  <a:pt x="179070" y="367665"/>
                </a:cubicBezTo>
                <a:cubicBezTo>
                  <a:pt x="179070" y="332422"/>
                  <a:pt x="178117" y="296228"/>
                  <a:pt x="180023" y="260032"/>
                </a:cubicBezTo>
                <a:close/>
                <a:moveTo>
                  <a:pt x="111442" y="416243"/>
                </a:moveTo>
                <a:cubicBezTo>
                  <a:pt x="125730" y="416243"/>
                  <a:pt x="138113" y="416243"/>
                  <a:pt x="153352" y="416243"/>
                </a:cubicBezTo>
                <a:cubicBezTo>
                  <a:pt x="153352" y="454343"/>
                  <a:pt x="153352" y="491490"/>
                  <a:pt x="153352" y="529590"/>
                </a:cubicBezTo>
                <a:cubicBezTo>
                  <a:pt x="146685" y="530543"/>
                  <a:pt x="140017" y="530543"/>
                  <a:pt x="133350" y="531495"/>
                </a:cubicBezTo>
                <a:cubicBezTo>
                  <a:pt x="117158" y="533400"/>
                  <a:pt x="109538" y="528638"/>
                  <a:pt x="110490" y="510540"/>
                </a:cubicBezTo>
                <a:cubicBezTo>
                  <a:pt x="111442" y="479107"/>
                  <a:pt x="111442" y="448628"/>
                  <a:pt x="111442" y="416243"/>
                </a:cubicBezTo>
                <a:close/>
                <a:moveTo>
                  <a:pt x="47625" y="252413"/>
                </a:moveTo>
                <a:cubicBezTo>
                  <a:pt x="88583" y="246697"/>
                  <a:pt x="88583" y="246697"/>
                  <a:pt x="88583" y="284797"/>
                </a:cubicBezTo>
                <a:cubicBezTo>
                  <a:pt x="88583" y="300990"/>
                  <a:pt x="88583" y="318135"/>
                  <a:pt x="88583" y="334328"/>
                </a:cubicBezTo>
                <a:cubicBezTo>
                  <a:pt x="88583" y="373380"/>
                  <a:pt x="88583" y="373380"/>
                  <a:pt x="47625" y="367665"/>
                </a:cubicBezTo>
                <a:cubicBezTo>
                  <a:pt x="47625" y="329565"/>
                  <a:pt x="47625" y="291465"/>
                  <a:pt x="47625" y="252413"/>
                </a:cubicBezTo>
                <a:close/>
                <a:moveTo>
                  <a:pt x="47625" y="415290"/>
                </a:moveTo>
                <a:cubicBezTo>
                  <a:pt x="60960" y="415290"/>
                  <a:pt x="73342" y="415290"/>
                  <a:pt x="88583" y="415290"/>
                </a:cubicBezTo>
                <a:cubicBezTo>
                  <a:pt x="88583" y="450532"/>
                  <a:pt x="88583" y="484822"/>
                  <a:pt x="87630" y="519113"/>
                </a:cubicBezTo>
                <a:cubicBezTo>
                  <a:pt x="87630" y="522922"/>
                  <a:pt x="80010" y="528638"/>
                  <a:pt x="74295" y="529590"/>
                </a:cubicBezTo>
                <a:cubicBezTo>
                  <a:pt x="66675" y="531495"/>
                  <a:pt x="58102" y="530543"/>
                  <a:pt x="46673" y="530543"/>
                </a:cubicBezTo>
                <a:cubicBezTo>
                  <a:pt x="47625" y="491490"/>
                  <a:pt x="47625" y="454343"/>
                  <a:pt x="47625" y="415290"/>
                </a:cubicBezTo>
                <a:close/>
                <a:moveTo>
                  <a:pt x="46673" y="579120"/>
                </a:moveTo>
                <a:cubicBezTo>
                  <a:pt x="82867" y="567690"/>
                  <a:pt x="88583" y="571500"/>
                  <a:pt x="88583" y="606743"/>
                </a:cubicBezTo>
                <a:cubicBezTo>
                  <a:pt x="88583" y="624840"/>
                  <a:pt x="88583" y="642938"/>
                  <a:pt x="88583" y="661988"/>
                </a:cubicBezTo>
                <a:cubicBezTo>
                  <a:pt x="88583" y="699135"/>
                  <a:pt x="88583" y="699135"/>
                  <a:pt x="46673" y="692468"/>
                </a:cubicBezTo>
                <a:cubicBezTo>
                  <a:pt x="46673" y="653415"/>
                  <a:pt x="46673" y="616268"/>
                  <a:pt x="46673" y="57912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6A5FB0D5-EF1F-4E0D-A13B-0CAC2CE0E4BF}"/>
              </a:ext>
            </a:extLst>
          </p:cNvPr>
          <p:cNvSpPr/>
          <p:nvPr/>
        </p:nvSpPr>
        <p:spPr>
          <a:xfrm>
            <a:off x="6682184" y="5428315"/>
            <a:ext cx="974479" cy="1055439"/>
          </a:xfrm>
          <a:custGeom>
            <a:avLst/>
            <a:gdLst>
              <a:gd name="connsiteX0" fmla="*/ 91855 w 1303698"/>
              <a:gd name="connsiteY0" fmla="*/ 1312553 h 1355913"/>
              <a:gd name="connsiteX1" fmla="*/ 91855 w 1303698"/>
              <a:gd name="connsiteY1" fmla="*/ 1330841 h 1355913"/>
              <a:gd name="connsiteX2" fmla="*/ 274735 w 1303698"/>
              <a:gd name="connsiteY2" fmla="*/ 1330841 h 1355913"/>
              <a:gd name="connsiteX3" fmla="*/ 274735 w 1303698"/>
              <a:gd name="connsiteY3" fmla="*/ 1312553 h 1355913"/>
              <a:gd name="connsiteX4" fmla="*/ 928130 w 1303698"/>
              <a:gd name="connsiteY4" fmla="*/ 1308135 h 1355913"/>
              <a:gd name="connsiteX5" fmla="*/ 928130 w 1303698"/>
              <a:gd name="connsiteY5" fmla="*/ 1326423 h 1355913"/>
              <a:gd name="connsiteX6" fmla="*/ 1111010 w 1303698"/>
              <a:gd name="connsiteY6" fmla="*/ 1326423 h 1355913"/>
              <a:gd name="connsiteX7" fmla="*/ 1111010 w 1303698"/>
              <a:gd name="connsiteY7" fmla="*/ 1308135 h 1355913"/>
              <a:gd name="connsiteX8" fmla="*/ 713802 w 1303698"/>
              <a:gd name="connsiteY8" fmla="*/ 1307881 h 1355913"/>
              <a:gd name="connsiteX9" fmla="*/ 713802 w 1303698"/>
              <a:gd name="connsiteY9" fmla="*/ 1326169 h 1355913"/>
              <a:gd name="connsiteX10" fmla="*/ 896682 w 1303698"/>
              <a:gd name="connsiteY10" fmla="*/ 1326169 h 1355913"/>
              <a:gd name="connsiteX11" fmla="*/ 896682 w 1303698"/>
              <a:gd name="connsiteY11" fmla="*/ 1307881 h 1355913"/>
              <a:gd name="connsiteX12" fmla="*/ 91855 w 1303698"/>
              <a:gd name="connsiteY12" fmla="*/ 1284733 h 1355913"/>
              <a:gd name="connsiteX13" fmla="*/ 91855 w 1303698"/>
              <a:gd name="connsiteY13" fmla="*/ 1303021 h 1355913"/>
              <a:gd name="connsiteX14" fmla="*/ 274735 w 1303698"/>
              <a:gd name="connsiteY14" fmla="*/ 1303021 h 1355913"/>
              <a:gd name="connsiteX15" fmla="*/ 274735 w 1303698"/>
              <a:gd name="connsiteY15" fmla="*/ 1284733 h 1355913"/>
              <a:gd name="connsiteX16" fmla="*/ 928130 w 1303698"/>
              <a:gd name="connsiteY16" fmla="*/ 1280315 h 1355913"/>
              <a:gd name="connsiteX17" fmla="*/ 928130 w 1303698"/>
              <a:gd name="connsiteY17" fmla="*/ 1298603 h 1355913"/>
              <a:gd name="connsiteX18" fmla="*/ 1111010 w 1303698"/>
              <a:gd name="connsiteY18" fmla="*/ 1298603 h 1355913"/>
              <a:gd name="connsiteX19" fmla="*/ 1111010 w 1303698"/>
              <a:gd name="connsiteY19" fmla="*/ 1280315 h 1355913"/>
              <a:gd name="connsiteX20" fmla="*/ 713802 w 1303698"/>
              <a:gd name="connsiteY20" fmla="*/ 1280061 h 1355913"/>
              <a:gd name="connsiteX21" fmla="*/ 713802 w 1303698"/>
              <a:gd name="connsiteY21" fmla="*/ 1298349 h 1355913"/>
              <a:gd name="connsiteX22" fmla="*/ 896682 w 1303698"/>
              <a:gd name="connsiteY22" fmla="*/ 1298349 h 1355913"/>
              <a:gd name="connsiteX23" fmla="*/ 896682 w 1303698"/>
              <a:gd name="connsiteY23" fmla="*/ 1280061 h 1355913"/>
              <a:gd name="connsiteX24" fmla="*/ 91855 w 1303698"/>
              <a:gd name="connsiteY24" fmla="*/ 1256914 h 1355913"/>
              <a:gd name="connsiteX25" fmla="*/ 91855 w 1303698"/>
              <a:gd name="connsiteY25" fmla="*/ 1275202 h 1355913"/>
              <a:gd name="connsiteX26" fmla="*/ 274735 w 1303698"/>
              <a:gd name="connsiteY26" fmla="*/ 1275202 h 1355913"/>
              <a:gd name="connsiteX27" fmla="*/ 274735 w 1303698"/>
              <a:gd name="connsiteY27" fmla="*/ 1256914 h 1355913"/>
              <a:gd name="connsiteX28" fmla="*/ 928130 w 1303698"/>
              <a:gd name="connsiteY28" fmla="*/ 1252496 h 1355913"/>
              <a:gd name="connsiteX29" fmla="*/ 928130 w 1303698"/>
              <a:gd name="connsiteY29" fmla="*/ 1270784 h 1355913"/>
              <a:gd name="connsiteX30" fmla="*/ 1111010 w 1303698"/>
              <a:gd name="connsiteY30" fmla="*/ 1270784 h 1355913"/>
              <a:gd name="connsiteX31" fmla="*/ 1111010 w 1303698"/>
              <a:gd name="connsiteY31" fmla="*/ 1252496 h 1355913"/>
              <a:gd name="connsiteX32" fmla="*/ 713802 w 1303698"/>
              <a:gd name="connsiteY32" fmla="*/ 1252242 h 1355913"/>
              <a:gd name="connsiteX33" fmla="*/ 713802 w 1303698"/>
              <a:gd name="connsiteY33" fmla="*/ 1270530 h 1355913"/>
              <a:gd name="connsiteX34" fmla="*/ 896682 w 1303698"/>
              <a:gd name="connsiteY34" fmla="*/ 1270530 h 1355913"/>
              <a:gd name="connsiteX35" fmla="*/ 896682 w 1303698"/>
              <a:gd name="connsiteY35" fmla="*/ 1252242 h 1355913"/>
              <a:gd name="connsiteX36" fmla="*/ 91855 w 1303698"/>
              <a:gd name="connsiteY36" fmla="*/ 1229095 h 1355913"/>
              <a:gd name="connsiteX37" fmla="*/ 91855 w 1303698"/>
              <a:gd name="connsiteY37" fmla="*/ 1247383 h 1355913"/>
              <a:gd name="connsiteX38" fmla="*/ 274735 w 1303698"/>
              <a:gd name="connsiteY38" fmla="*/ 1247383 h 1355913"/>
              <a:gd name="connsiteX39" fmla="*/ 274735 w 1303698"/>
              <a:gd name="connsiteY39" fmla="*/ 1229095 h 1355913"/>
              <a:gd name="connsiteX40" fmla="*/ 928130 w 1303698"/>
              <a:gd name="connsiteY40" fmla="*/ 1224677 h 1355913"/>
              <a:gd name="connsiteX41" fmla="*/ 928130 w 1303698"/>
              <a:gd name="connsiteY41" fmla="*/ 1242965 h 1355913"/>
              <a:gd name="connsiteX42" fmla="*/ 1111010 w 1303698"/>
              <a:gd name="connsiteY42" fmla="*/ 1242965 h 1355913"/>
              <a:gd name="connsiteX43" fmla="*/ 1111010 w 1303698"/>
              <a:gd name="connsiteY43" fmla="*/ 1224677 h 1355913"/>
              <a:gd name="connsiteX44" fmla="*/ 713802 w 1303698"/>
              <a:gd name="connsiteY44" fmla="*/ 1224423 h 1355913"/>
              <a:gd name="connsiteX45" fmla="*/ 713802 w 1303698"/>
              <a:gd name="connsiteY45" fmla="*/ 1242711 h 1355913"/>
              <a:gd name="connsiteX46" fmla="*/ 896682 w 1303698"/>
              <a:gd name="connsiteY46" fmla="*/ 1242711 h 1355913"/>
              <a:gd name="connsiteX47" fmla="*/ 896682 w 1303698"/>
              <a:gd name="connsiteY47" fmla="*/ 1224423 h 1355913"/>
              <a:gd name="connsiteX48" fmla="*/ 1172454 w 1303698"/>
              <a:gd name="connsiteY48" fmla="*/ 1139433 h 1355913"/>
              <a:gd name="connsiteX49" fmla="*/ 1172454 w 1303698"/>
              <a:gd name="connsiteY49" fmla="*/ 1176009 h 1355913"/>
              <a:gd name="connsiteX50" fmla="*/ 1218416 w 1303698"/>
              <a:gd name="connsiteY50" fmla="*/ 1176009 h 1355913"/>
              <a:gd name="connsiteX51" fmla="*/ 1218416 w 1303698"/>
              <a:gd name="connsiteY51" fmla="*/ 1139433 h 1355913"/>
              <a:gd name="connsiteX52" fmla="*/ 1096012 w 1303698"/>
              <a:gd name="connsiteY52" fmla="*/ 1139433 h 1355913"/>
              <a:gd name="connsiteX53" fmla="*/ 1096012 w 1303698"/>
              <a:gd name="connsiteY53" fmla="*/ 1176009 h 1355913"/>
              <a:gd name="connsiteX54" fmla="*/ 1141974 w 1303698"/>
              <a:gd name="connsiteY54" fmla="*/ 1176009 h 1355913"/>
              <a:gd name="connsiteX55" fmla="*/ 1141974 w 1303698"/>
              <a:gd name="connsiteY55" fmla="*/ 1139433 h 1355913"/>
              <a:gd name="connsiteX56" fmla="*/ 1019570 w 1303698"/>
              <a:gd name="connsiteY56" fmla="*/ 1139433 h 1355913"/>
              <a:gd name="connsiteX57" fmla="*/ 1019570 w 1303698"/>
              <a:gd name="connsiteY57" fmla="*/ 1176009 h 1355913"/>
              <a:gd name="connsiteX58" fmla="*/ 1065532 w 1303698"/>
              <a:gd name="connsiteY58" fmla="*/ 1176009 h 1355913"/>
              <a:gd name="connsiteX59" fmla="*/ 1065532 w 1303698"/>
              <a:gd name="connsiteY59" fmla="*/ 1139433 h 1355913"/>
              <a:gd name="connsiteX60" fmla="*/ 943128 w 1303698"/>
              <a:gd name="connsiteY60" fmla="*/ 1139433 h 1355913"/>
              <a:gd name="connsiteX61" fmla="*/ 943128 w 1303698"/>
              <a:gd name="connsiteY61" fmla="*/ 1176009 h 1355913"/>
              <a:gd name="connsiteX62" fmla="*/ 989090 w 1303698"/>
              <a:gd name="connsiteY62" fmla="*/ 1176009 h 1355913"/>
              <a:gd name="connsiteX63" fmla="*/ 989090 w 1303698"/>
              <a:gd name="connsiteY63" fmla="*/ 1139433 h 1355913"/>
              <a:gd name="connsiteX64" fmla="*/ 866686 w 1303698"/>
              <a:gd name="connsiteY64" fmla="*/ 1139433 h 1355913"/>
              <a:gd name="connsiteX65" fmla="*/ 866686 w 1303698"/>
              <a:gd name="connsiteY65" fmla="*/ 1176009 h 1355913"/>
              <a:gd name="connsiteX66" fmla="*/ 912648 w 1303698"/>
              <a:gd name="connsiteY66" fmla="*/ 1176009 h 1355913"/>
              <a:gd name="connsiteX67" fmla="*/ 912648 w 1303698"/>
              <a:gd name="connsiteY67" fmla="*/ 1139433 h 1355913"/>
              <a:gd name="connsiteX68" fmla="*/ 790244 w 1303698"/>
              <a:gd name="connsiteY68" fmla="*/ 1139433 h 1355913"/>
              <a:gd name="connsiteX69" fmla="*/ 790244 w 1303698"/>
              <a:gd name="connsiteY69" fmla="*/ 1176009 h 1355913"/>
              <a:gd name="connsiteX70" fmla="*/ 836206 w 1303698"/>
              <a:gd name="connsiteY70" fmla="*/ 1176009 h 1355913"/>
              <a:gd name="connsiteX71" fmla="*/ 836206 w 1303698"/>
              <a:gd name="connsiteY71" fmla="*/ 1139433 h 1355913"/>
              <a:gd name="connsiteX72" fmla="*/ 713802 w 1303698"/>
              <a:gd name="connsiteY72" fmla="*/ 1139433 h 1355913"/>
              <a:gd name="connsiteX73" fmla="*/ 713802 w 1303698"/>
              <a:gd name="connsiteY73" fmla="*/ 1176009 h 1355913"/>
              <a:gd name="connsiteX74" fmla="*/ 759764 w 1303698"/>
              <a:gd name="connsiteY74" fmla="*/ 1176009 h 1355913"/>
              <a:gd name="connsiteX75" fmla="*/ 759764 w 1303698"/>
              <a:gd name="connsiteY75" fmla="*/ 1139433 h 1355913"/>
              <a:gd name="connsiteX76" fmla="*/ 550507 w 1303698"/>
              <a:gd name="connsiteY76" fmla="*/ 1139433 h 1355913"/>
              <a:gd name="connsiteX77" fmla="*/ 550507 w 1303698"/>
              <a:gd name="connsiteY77" fmla="*/ 1176009 h 1355913"/>
              <a:gd name="connsiteX78" fmla="*/ 596469 w 1303698"/>
              <a:gd name="connsiteY78" fmla="*/ 1176009 h 1355913"/>
              <a:gd name="connsiteX79" fmla="*/ 596469 w 1303698"/>
              <a:gd name="connsiteY79" fmla="*/ 1139433 h 1355913"/>
              <a:gd name="connsiteX80" fmla="*/ 474065 w 1303698"/>
              <a:gd name="connsiteY80" fmla="*/ 1139433 h 1355913"/>
              <a:gd name="connsiteX81" fmla="*/ 474065 w 1303698"/>
              <a:gd name="connsiteY81" fmla="*/ 1176009 h 1355913"/>
              <a:gd name="connsiteX82" fmla="*/ 520027 w 1303698"/>
              <a:gd name="connsiteY82" fmla="*/ 1176009 h 1355913"/>
              <a:gd name="connsiteX83" fmla="*/ 520027 w 1303698"/>
              <a:gd name="connsiteY83" fmla="*/ 1139433 h 1355913"/>
              <a:gd name="connsiteX84" fmla="*/ 397623 w 1303698"/>
              <a:gd name="connsiteY84" fmla="*/ 1139433 h 1355913"/>
              <a:gd name="connsiteX85" fmla="*/ 397623 w 1303698"/>
              <a:gd name="connsiteY85" fmla="*/ 1176009 h 1355913"/>
              <a:gd name="connsiteX86" fmla="*/ 443585 w 1303698"/>
              <a:gd name="connsiteY86" fmla="*/ 1176009 h 1355913"/>
              <a:gd name="connsiteX87" fmla="*/ 443585 w 1303698"/>
              <a:gd name="connsiteY87" fmla="*/ 1139433 h 1355913"/>
              <a:gd name="connsiteX88" fmla="*/ 321181 w 1303698"/>
              <a:gd name="connsiteY88" fmla="*/ 1139433 h 1355913"/>
              <a:gd name="connsiteX89" fmla="*/ 321181 w 1303698"/>
              <a:gd name="connsiteY89" fmla="*/ 1176009 h 1355913"/>
              <a:gd name="connsiteX90" fmla="*/ 367143 w 1303698"/>
              <a:gd name="connsiteY90" fmla="*/ 1176009 h 1355913"/>
              <a:gd name="connsiteX91" fmla="*/ 367143 w 1303698"/>
              <a:gd name="connsiteY91" fmla="*/ 1139433 h 1355913"/>
              <a:gd name="connsiteX92" fmla="*/ 244739 w 1303698"/>
              <a:gd name="connsiteY92" fmla="*/ 1139433 h 1355913"/>
              <a:gd name="connsiteX93" fmla="*/ 244739 w 1303698"/>
              <a:gd name="connsiteY93" fmla="*/ 1176009 h 1355913"/>
              <a:gd name="connsiteX94" fmla="*/ 290701 w 1303698"/>
              <a:gd name="connsiteY94" fmla="*/ 1176009 h 1355913"/>
              <a:gd name="connsiteX95" fmla="*/ 290701 w 1303698"/>
              <a:gd name="connsiteY95" fmla="*/ 1139433 h 1355913"/>
              <a:gd name="connsiteX96" fmla="*/ 168297 w 1303698"/>
              <a:gd name="connsiteY96" fmla="*/ 1139433 h 1355913"/>
              <a:gd name="connsiteX97" fmla="*/ 168297 w 1303698"/>
              <a:gd name="connsiteY97" fmla="*/ 1176009 h 1355913"/>
              <a:gd name="connsiteX98" fmla="*/ 214259 w 1303698"/>
              <a:gd name="connsiteY98" fmla="*/ 1176009 h 1355913"/>
              <a:gd name="connsiteX99" fmla="*/ 214259 w 1303698"/>
              <a:gd name="connsiteY99" fmla="*/ 1139433 h 1355913"/>
              <a:gd name="connsiteX100" fmla="*/ 91855 w 1303698"/>
              <a:gd name="connsiteY100" fmla="*/ 1139433 h 1355913"/>
              <a:gd name="connsiteX101" fmla="*/ 91855 w 1303698"/>
              <a:gd name="connsiteY101" fmla="*/ 1176009 h 1355913"/>
              <a:gd name="connsiteX102" fmla="*/ 137817 w 1303698"/>
              <a:gd name="connsiteY102" fmla="*/ 1176009 h 1355913"/>
              <a:gd name="connsiteX103" fmla="*/ 137817 w 1303698"/>
              <a:gd name="connsiteY103" fmla="*/ 1139433 h 1355913"/>
              <a:gd name="connsiteX104" fmla="*/ 1172454 w 1303698"/>
              <a:gd name="connsiteY104" fmla="*/ 1066462 h 1355913"/>
              <a:gd name="connsiteX105" fmla="*/ 1172454 w 1303698"/>
              <a:gd name="connsiteY105" fmla="*/ 1103038 h 1355913"/>
              <a:gd name="connsiteX106" fmla="*/ 1218416 w 1303698"/>
              <a:gd name="connsiteY106" fmla="*/ 1103038 h 1355913"/>
              <a:gd name="connsiteX107" fmla="*/ 1218416 w 1303698"/>
              <a:gd name="connsiteY107" fmla="*/ 1066462 h 1355913"/>
              <a:gd name="connsiteX108" fmla="*/ 1096012 w 1303698"/>
              <a:gd name="connsiteY108" fmla="*/ 1066462 h 1355913"/>
              <a:gd name="connsiteX109" fmla="*/ 1096012 w 1303698"/>
              <a:gd name="connsiteY109" fmla="*/ 1103038 h 1355913"/>
              <a:gd name="connsiteX110" fmla="*/ 1141974 w 1303698"/>
              <a:gd name="connsiteY110" fmla="*/ 1103038 h 1355913"/>
              <a:gd name="connsiteX111" fmla="*/ 1141974 w 1303698"/>
              <a:gd name="connsiteY111" fmla="*/ 1066462 h 1355913"/>
              <a:gd name="connsiteX112" fmla="*/ 1019570 w 1303698"/>
              <a:gd name="connsiteY112" fmla="*/ 1066462 h 1355913"/>
              <a:gd name="connsiteX113" fmla="*/ 1019570 w 1303698"/>
              <a:gd name="connsiteY113" fmla="*/ 1103038 h 1355913"/>
              <a:gd name="connsiteX114" fmla="*/ 1065532 w 1303698"/>
              <a:gd name="connsiteY114" fmla="*/ 1103038 h 1355913"/>
              <a:gd name="connsiteX115" fmla="*/ 1065532 w 1303698"/>
              <a:gd name="connsiteY115" fmla="*/ 1066462 h 1355913"/>
              <a:gd name="connsiteX116" fmla="*/ 943128 w 1303698"/>
              <a:gd name="connsiteY116" fmla="*/ 1066462 h 1355913"/>
              <a:gd name="connsiteX117" fmla="*/ 943128 w 1303698"/>
              <a:gd name="connsiteY117" fmla="*/ 1103038 h 1355913"/>
              <a:gd name="connsiteX118" fmla="*/ 989090 w 1303698"/>
              <a:gd name="connsiteY118" fmla="*/ 1103038 h 1355913"/>
              <a:gd name="connsiteX119" fmla="*/ 989090 w 1303698"/>
              <a:gd name="connsiteY119" fmla="*/ 1066462 h 1355913"/>
              <a:gd name="connsiteX120" fmla="*/ 866686 w 1303698"/>
              <a:gd name="connsiteY120" fmla="*/ 1066462 h 1355913"/>
              <a:gd name="connsiteX121" fmla="*/ 866686 w 1303698"/>
              <a:gd name="connsiteY121" fmla="*/ 1103038 h 1355913"/>
              <a:gd name="connsiteX122" fmla="*/ 912648 w 1303698"/>
              <a:gd name="connsiteY122" fmla="*/ 1103038 h 1355913"/>
              <a:gd name="connsiteX123" fmla="*/ 912648 w 1303698"/>
              <a:gd name="connsiteY123" fmla="*/ 1066462 h 1355913"/>
              <a:gd name="connsiteX124" fmla="*/ 790244 w 1303698"/>
              <a:gd name="connsiteY124" fmla="*/ 1066462 h 1355913"/>
              <a:gd name="connsiteX125" fmla="*/ 790244 w 1303698"/>
              <a:gd name="connsiteY125" fmla="*/ 1103038 h 1355913"/>
              <a:gd name="connsiteX126" fmla="*/ 836206 w 1303698"/>
              <a:gd name="connsiteY126" fmla="*/ 1103038 h 1355913"/>
              <a:gd name="connsiteX127" fmla="*/ 836206 w 1303698"/>
              <a:gd name="connsiteY127" fmla="*/ 1066462 h 1355913"/>
              <a:gd name="connsiteX128" fmla="*/ 713802 w 1303698"/>
              <a:gd name="connsiteY128" fmla="*/ 1066462 h 1355913"/>
              <a:gd name="connsiteX129" fmla="*/ 713802 w 1303698"/>
              <a:gd name="connsiteY129" fmla="*/ 1103038 h 1355913"/>
              <a:gd name="connsiteX130" fmla="*/ 759764 w 1303698"/>
              <a:gd name="connsiteY130" fmla="*/ 1103038 h 1355913"/>
              <a:gd name="connsiteX131" fmla="*/ 759764 w 1303698"/>
              <a:gd name="connsiteY131" fmla="*/ 1066462 h 1355913"/>
              <a:gd name="connsiteX132" fmla="*/ 550507 w 1303698"/>
              <a:gd name="connsiteY132" fmla="*/ 1066462 h 1355913"/>
              <a:gd name="connsiteX133" fmla="*/ 550507 w 1303698"/>
              <a:gd name="connsiteY133" fmla="*/ 1103038 h 1355913"/>
              <a:gd name="connsiteX134" fmla="*/ 596469 w 1303698"/>
              <a:gd name="connsiteY134" fmla="*/ 1103038 h 1355913"/>
              <a:gd name="connsiteX135" fmla="*/ 596469 w 1303698"/>
              <a:gd name="connsiteY135" fmla="*/ 1066462 h 1355913"/>
              <a:gd name="connsiteX136" fmla="*/ 474065 w 1303698"/>
              <a:gd name="connsiteY136" fmla="*/ 1066462 h 1355913"/>
              <a:gd name="connsiteX137" fmla="*/ 474065 w 1303698"/>
              <a:gd name="connsiteY137" fmla="*/ 1103038 h 1355913"/>
              <a:gd name="connsiteX138" fmla="*/ 520027 w 1303698"/>
              <a:gd name="connsiteY138" fmla="*/ 1103038 h 1355913"/>
              <a:gd name="connsiteX139" fmla="*/ 520027 w 1303698"/>
              <a:gd name="connsiteY139" fmla="*/ 1066462 h 1355913"/>
              <a:gd name="connsiteX140" fmla="*/ 397623 w 1303698"/>
              <a:gd name="connsiteY140" fmla="*/ 1066462 h 1355913"/>
              <a:gd name="connsiteX141" fmla="*/ 397623 w 1303698"/>
              <a:gd name="connsiteY141" fmla="*/ 1103038 h 1355913"/>
              <a:gd name="connsiteX142" fmla="*/ 443585 w 1303698"/>
              <a:gd name="connsiteY142" fmla="*/ 1103038 h 1355913"/>
              <a:gd name="connsiteX143" fmla="*/ 443585 w 1303698"/>
              <a:gd name="connsiteY143" fmla="*/ 1066462 h 1355913"/>
              <a:gd name="connsiteX144" fmla="*/ 321181 w 1303698"/>
              <a:gd name="connsiteY144" fmla="*/ 1066462 h 1355913"/>
              <a:gd name="connsiteX145" fmla="*/ 321181 w 1303698"/>
              <a:gd name="connsiteY145" fmla="*/ 1103038 h 1355913"/>
              <a:gd name="connsiteX146" fmla="*/ 367143 w 1303698"/>
              <a:gd name="connsiteY146" fmla="*/ 1103038 h 1355913"/>
              <a:gd name="connsiteX147" fmla="*/ 367143 w 1303698"/>
              <a:gd name="connsiteY147" fmla="*/ 1066462 h 1355913"/>
              <a:gd name="connsiteX148" fmla="*/ 244739 w 1303698"/>
              <a:gd name="connsiteY148" fmla="*/ 1066462 h 1355913"/>
              <a:gd name="connsiteX149" fmla="*/ 244739 w 1303698"/>
              <a:gd name="connsiteY149" fmla="*/ 1103038 h 1355913"/>
              <a:gd name="connsiteX150" fmla="*/ 290701 w 1303698"/>
              <a:gd name="connsiteY150" fmla="*/ 1103038 h 1355913"/>
              <a:gd name="connsiteX151" fmla="*/ 290701 w 1303698"/>
              <a:gd name="connsiteY151" fmla="*/ 1066462 h 1355913"/>
              <a:gd name="connsiteX152" fmla="*/ 168297 w 1303698"/>
              <a:gd name="connsiteY152" fmla="*/ 1066462 h 1355913"/>
              <a:gd name="connsiteX153" fmla="*/ 168297 w 1303698"/>
              <a:gd name="connsiteY153" fmla="*/ 1103038 h 1355913"/>
              <a:gd name="connsiteX154" fmla="*/ 214259 w 1303698"/>
              <a:gd name="connsiteY154" fmla="*/ 1103038 h 1355913"/>
              <a:gd name="connsiteX155" fmla="*/ 214259 w 1303698"/>
              <a:gd name="connsiteY155" fmla="*/ 1066462 h 1355913"/>
              <a:gd name="connsiteX156" fmla="*/ 91855 w 1303698"/>
              <a:gd name="connsiteY156" fmla="*/ 1066462 h 1355913"/>
              <a:gd name="connsiteX157" fmla="*/ 91855 w 1303698"/>
              <a:gd name="connsiteY157" fmla="*/ 1103038 h 1355913"/>
              <a:gd name="connsiteX158" fmla="*/ 137817 w 1303698"/>
              <a:gd name="connsiteY158" fmla="*/ 1103038 h 1355913"/>
              <a:gd name="connsiteX159" fmla="*/ 137817 w 1303698"/>
              <a:gd name="connsiteY159" fmla="*/ 1066462 h 1355913"/>
              <a:gd name="connsiteX160" fmla="*/ 1172454 w 1303698"/>
              <a:gd name="connsiteY160" fmla="*/ 987699 h 1355913"/>
              <a:gd name="connsiteX161" fmla="*/ 1172454 w 1303698"/>
              <a:gd name="connsiteY161" fmla="*/ 1024275 h 1355913"/>
              <a:gd name="connsiteX162" fmla="*/ 1218416 w 1303698"/>
              <a:gd name="connsiteY162" fmla="*/ 1024275 h 1355913"/>
              <a:gd name="connsiteX163" fmla="*/ 1218416 w 1303698"/>
              <a:gd name="connsiteY163" fmla="*/ 987699 h 1355913"/>
              <a:gd name="connsiteX164" fmla="*/ 1096012 w 1303698"/>
              <a:gd name="connsiteY164" fmla="*/ 987699 h 1355913"/>
              <a:gd name="connsiteX165" fmla="*/ 1096012 w 1303698"/>
              <a:gd name="connsiteY165" fmla="*/ 1024275 h 1355913"/>
              <a:gd name="connsiteX166" fmla="*/ 1141974 w 1303698"/>
              <a:gd name="connsiteY166" fmla="*/ 1024275 h 1355913"/>
              <a:gd name="connsiteX167" fmla="*/ 1141974 w 1303698"/>
              <a:gd name="connsiteY167" fmla="*/ 987699 h 1355913"/>
              <a:gd name="connsiteX168" fmla="*/ 1019570 w 1303698"/>
              <a:gd name="connsiteY168" fmla="*/ 987699 h 1355913"/>
              <a:gd name="connsiteX169" fmla="*/ 1019570 w 1303698"/>
              <a:gd name="connsiteY169" fmla="*/ 1024275 h 1355913"/>
              <a:gd name="connsiteX170" fmla="*/ 1065532 w 1303698"/>
              <a:gd name="connsiteY170" fmla="*/ 1024275 h 1355913"/>
              <a:gd name="connsiteX171" fmla="*/ 1065532 w 1303698"/>
              <a:gd name="connsiteY171" fmla="*/ 987699 h 1355913"/>
              <a:gd name="connsiteX172" fmla="*/ 943128 w 1303698"/>
              <a:gd name="connsiteY172" fmla="*/ 987699 h 1355913"/>
              <a:gd name="connsiteX173" fmla="*/ 943128 w 1303698"/>
              <a:gd name="connsiteY173" fmla="*/ 1024275 h 1355913"/>
              <a:gd name="connsiteX174" fmla="*/ 989090 w 1303698"/>
              <a:gd name="connsiteY174" fmla="*/ 1024275 h 1355913"/>
              <a:gd name="connsiteX175" fmla="*/ 989090 w 1303698"/>
              <a:gd name="connsiteY175" fmla="*/ 987699 h 1355913"/>
              <a:gd name="connsiteX176" fmla="*/ 866686 w 1303698"/>
              <a:gd name="connsiteY176" fmla="*/ 987699 h 1355913"/>
              <a:gd name="connsiteX177" fmla="*/ 866686 w 1303698"/>
              <a:gd name="connsiteY177" fmla="*/ 1024275 h 1355913"/>
              <a:gd name="connsiteX178" fmla="*/ 912648 w 1303698"/>
              <a:gd name="connsiteY178" fmla="*/ 1024275 h 1355913"/>
              <a:gd name="connsiteX179" fmla="*/ 912648 w 1303698"/>
              <a:gd name="connsiteY179" fmla="*/ 987699 h 1355913"/>
              <a:gd name="connsiteX180" fmla="*/ 790244 w 1303698"/>
              <a:gd name="connsiteY180" fmla="*/ 987699 h 1355913"/>
              <a:gd name="connsiteX181" fmla="*/ 790244 w 1303698"/>
              <a:gd name="connsiteY181" fmla="*/ 1024275 h 1355913"/>
              <a:gd name="connsiteX182" fmla="*/ 836206 w 1303698"/>
              <a:gd name="connsiteY182" fmla="*/ 1024275 h 1355913"/>
              <a:gd name="connsiteX183" fmla="*/ 836206 w 1303698"/>
              <a:gd name="connsiteY183" fmla="*/ 987699 h 1355913"/>
              <a:gd name="connsiteX184" fmla="*/ 713802 w 1303698"/>
              <a:gd name="connsiteY184" fmla="*/ 987699 h 1355913"/>
              <a:gd name="connsiteX185" fmla="*/ 713802 w 1303698"/>
              <a:gd name="connsiteY185" fmla="*/ 1024275 h 1355913"/>
              <a:gd name="connsiteX186" fmla="*/ 759764 w 1303698"/>
              <a:gd name="connsiteY186" fmla="*/ 1024275 h 1355913"/>
              <a:gd name="connsiteX187" fmla="*/ 759764 w 1303698"/>
              <a:gd name="connsiteY187" fmla="*/ 987699 h 1355913"/>
              <a:gd name="connsiteX188" fmla="*/ 1172454 w 1303698"/>
              <a:gd name="connsiteY188" fmla="*/ 914728 h 1355913"/>
              <a:gd name="connsiteX189" fmla="*/ 1172454 w 1303698"/>
              <a:gd name="connsiteY189" fmla="*/ 951304 h 1355913"/>
              <a:gd name="connsiteX190" fmla="*/ 1218416 w 1303698"/>
              <a:gd name="connsiteY190" fmla="*/ 951304 h 1355913"/>
              <a:gd name="connsiteX191" fmla="*/ 1218416 w 1303698"/>
              <a:gd name="connsiteY191" fmla="*/ 914728 h 1355913"/>
              <a:gd name="connsiteX192" fmla="*/ 1096012 w 1303698"/>
              <a:gd name="connsiteY192" fmla="*/ 914728 h 1355913"/>
              <a:gd name="connsiteX193" fmla="*/ 1096012 w 1303698"/>
              <a:gd name="connsiteY193" fmla="*/ 951304 h 1355913"/>
              <a:gd name="connsiteX194" fmla="*/ 1141974 w 1303698"/>
              <a:gd name="connsiteY194" fmla="*/ 951304 h 1355913"/>
              <a:gd name="connsiteX195" fmla="*/ 1141974 w 1303698"/>
              <a:gd name="connsiteY195" fmla="*/ 914728 h 1355913"/>
              <a:gd name="connsiteX196" fmla="*/ 1019570 w 1303698"/>
              <a:gd name="connsiteY196" fmla="*/ 914728 h 1355913"/>
              <a:gd name="connsiteX197" fmla="*/ 1019570 w 1303698"/>
              <a:gd name="connsiteY197" fmla="*/ 951304 h 1355913"/>
              <a:gd name="connsiteX198" fmla="*/ 1065532 w 1303698"/>
              <a:gd name="connsiteY198" fmla="*/ 951304 h 1355913"/>
              <a:gd name="connsiteX199" fmla="*/ 1065532 w 1303698"/>
              <a:gd name="connsiteY199" fmla="*/ 914728 h 1355913"/>
              <a:gd name="connsiteX200" fmla="*/ 943128 w 1303698"/>
              <a:gd name="connsiteY200" fmla="*/ 914728 h 1355913"/>
              <a:gd name="connsiteX201" fmla="*/ 943128 w 1303698"/>
              <a:gd name="connsiteY201" fmla="*/ 951304 h 1355913"/>
              <a:gd name="connsiteX202" fmla="*/ 989090 w 1303698"/>
              <a:gd name="connsiteY202" fmla="*/ 951304 h 1355913"/>
              <a:gd name="connsiteX203" fmla="*/ 989090 w 1303698"/>
              <a:gd name="connsiteY203" fmla="*/ 914728 h 1355913"/>
              <a:gd name="connsiteX204" fmla="*/ 866686 w 1303698"/>
              <a:gd name="connsiteY204" fmla="*/ 914728 h 1355913"/>
              <a:gd name="connsiteX205" fmla="*/ 866686 w 1303698"/>
              <a:gd name="connsiteY205" fmla="*/ 951304 h 1355913"/>
              <a:gd name="connsiteX206" fmla="*/ 912648 w 1303698"/>
              <a:gd name="connsiteY206" fmla="*/ 951304 h 1355913"/>
              <a:gd name="connsiteX207" fmla="*/ 912648 w 1303698"/>
              <a:gd name="connsiteY207" fmla="*/ 914728 h 1355913"/>
              <a:gd name="connsiteX208" fmla="*/ 790244 w 1303698"/>
              <a:gd name="connsiteY208" fmla="*/ 914728 h 1355913"/>
              <a:gd name="connsiteX209" fmla="*/ 790244 w 1303698"/>
              <a:gd name="connsiteY209" fmla="*/ 951304 h 1355913"/>
              <a:gd name="connsiteX210" fmla="*/ 836206 w 1303698"/>
              <a:gd name="connsiteY210" fmla="*/ 951304 h 1355913"/>
              <a:gd name="connsiteX211" fmla="*/ 836206 w 1303698"/>
              <a:gd name="connsiteY211" fmla="*/ 914728 h 1355913"/>
              <a:gd name="connsiteX212" fmla="*/ 713802 w 1303698"/>
              <a:gd name="connsiteY212" fmla="*/ 914728 h 1355913"/>
              <a:gd name="connsiteX213" fmla="*/ 713802 w 1303698"/>
              <a:gd name="connsiteY213" fmla="*/ 951304 h 1355913"/>
              <a:gd name="connsiteX214" fmla="*/ 759764 w 1303698"/>
              <a:gd name="connsiteY214" fmla="*/ 951304 h 1355913"/>
              <a:gd name="connsiteX215" fmla="*/ 759764 w 1303698"/>
              <a:gd name="connsiteY215" fmla="*/ 914728 h 1355913"/>
              <a:gd name="connsiteX216" fmla="*/ 406719 w 1303698"/>
              <a:gd name="connsiteY216" fmla="*/ 768369 h 1355913"/>
              <a:gd name="connsiteX217" fmla="*/ 392429 w 1303698"/>
              <a:gd name="connsiteY217" fmla="*/ 781560 h 1355913"/>
              <a:gd name="connsiteX218" fmla="*/ 391879 w 1303698"/>
              <a:gd name="connsiteY218" fmla="*/ 942049 h 1355913"/>
              <a:gd name="connsiteX219" fmla="*/ 405620 w 1303698"/>
              <a:gd name="connsiteY219" fmla="*/ 956339 h 1355913"/>
              <a:gd name="connsiteX220" fmla="*/ 419360 w 1303698"/>
              <a:gd name="connsiteY220" fmla="*/ 942049 h 1355913"/>
              <a:gd name="connsiteX221" fmla="*/ 419360 w 1303698"/>
              <a:gd name="connsiteY221" fmla="*/ 863453 h 1355913"/>
              <a:gd name="connsiteX222" fmla="*/ 419360 w 1303698"/>
              <a:gd name="connsiteY222" fmla="*/ 782110 h 1355913"/>
              <a:gd name="connsiteX223" fmla="*/ 406719 w 1303698"/>
              <a:gd name="connsiteY223" fmla="*/ 768369 h 1355913"/>
              <a:gd name="connsiteX224" fmla="*/ 555116 w 1303698"/>
              <a:gd name="connsiteY224" fmla="*/ 723300 h 1355913"/>
              <a:gd name="connsiteX225" fmla="*/ 544674 w 1303698"/>
              <a:gd name="connsiteY225" fmla="*/ 734842 h 1355913"/>
              <a:gd name="connsiteX226" fmla="*/ 545223 w 1303698"/>
              <a:gd name="connsiteY226" fmla="*/ 944797 h 1355913"/>
              <a:gd name="connsiteX227" fmla="*/ 556765 w 1303698"/>
              <a:gd name="connsiteY227" fmla="*/ 956339 h 1355913"/>
              <a:gd name="connsiteX228" fmla="*/ 600185 w 1303698"/>
              <a:gd name="connsiteY228" fmla="*/ 956339 h 1355913"/>
              <a:gd name="connsiteX229" fmla="*/ 615025 w 1303698"/>
              <a:gd name="connsiteY229" fmla="*/ 941499 h 1355913"/>
              <a:gd name="connsiteX230" fmla="*/ 615025 w 1303698"/>
              <a:gd name="connsiteY230" fmla="*/ 866751 h 1355913"/>
              <a:gd name="connsiteX231" fmla="*/ 621071 w 1303698"/>
              <a:gd name="connsiteY231" fmla="*/ 853010 h 1355913"/>
              <a:gd name="connsiteX232" fmla="*/ 637559 w 1303698"/>
              <a:gd name="connsiteY232" fmla="*/ 827728 h 1355913"/>
              <a:gd name="connsiteX233" fmla="*/ 625468 w 1303698"/>
              <a:gd name="connsiteY233" fmla="*/ 816735 h 1355913"/>
              <a:gd name="connsiteX234" fmla="*/ 585895 w 1303698"/>
              <a:gd name="connsiteY234" fmla="*/ 816735 h 1355913"/>
              <a:gd name="connsiteX235" fmla="*/ 567208 w 1303698"/>
              <a:gd name="connsiteY235" fmla="*/ 798598 h 1355913"/>
              <a:gd name="connsiteX236" fmla="*/ 567208 w 1303698"/>
              <a:gd name="connsiteY236" fmla="*/ 767819 h 1355913"/>
              <a:gd name="connsiteX237" fmla="*/ 566659 w 1303698"/>
              <a:gd name="connsiteY237" fmla="*/ 767819 h 1355913"/>
              <a:gd name="connsiteX238" fmla="*/ 566659 w 1303698"/>
              <a:gd name="connsiteY238" fmla="*/ 735392 h 1355913"/>
              <a:gd name="connsiteX239" fmla="*/ 555116 w 1303698"/>
              <a:gd name="connsiteY239" fmla="*/ 723300 h 1355913"/>
              <a:gd name="connsiteX240" fmla="*/ 509498 w 1303698"/>
              <a:gd name="connsiteY240" fmla="*/ 565559 h 1355913"/>
              <a:gd name="connsiteX241" fmla="*/ 495208 w 1303698"/>
              <a:gd name="connsiteY241" fmla="*/ 572704 h 1355913"/>
              <a:gd name="connsiteX242" fmla="*/ 502353 w 1303698"/>
              <a:gd name="connsiteY242" fmla="*/ 601284 h 1355913"/>
              <a:gd name="connsiteX243" fmla="*/ 545223 w 1303698"/>
              <a:gd name="connsiteY243" fmla="*/ 674384 h 1355913"/>
              <a:gd name="connsiteX244" fmla="*/ 571605 w 1303698"/>
              <a:gd name="connsiteY244" fmla="*/ 702964 h 1355913"/>
              <a:gd name="connsiteX245" fmla="*/ 578750 w 1303698"/>
              <a:gd name="connsiteY245" fmla="*/ 703514 h 1355913"/>
              <a:gd name="connsiteX246" fmla="*/ 588643 w 1303698"/>
              <a:gd name="connsiteY246" fmla="*/ 715056 h 1355913"/>
              <a:gd name="connsiteX247" fmla="*/ 588093 w 1303698"/>
              <a:gd name="connsiteY247" fmla="*/ 767270 h 1355913"/>
              <a:gd name="connsiteX248" fmla="*/ 613376 w 1303698"/>
              <a:gd name="connsiteY248" fmla="*/ 794751 h 1355913"/>
              <a:gd name="connsiteX249" fmla="*/ 617773 w 1303698"/>
              <a:gd name="connsiteY249" fmla="*/ 795300 h 1355913"/>
              <a:gd name="connsiteX250" fmla="*/ 637559 w 1303698"/>
              <a:gd name="connsiteY250" fmla="*/ 783758 h 1355913"/>
              <a:gd name="connsiteX251" fmla="*/ 620521 w 1303698"/>
              <a:gd name="connsiteY251" fmla="*/ 754629 h 1355913"/>
              <a:gd name="connsiteX252" fmla="*/ 597987 w 1303698"/>
              <a:gd name="connsiteY252" fmla="*/ 731545 h 1355913"/>
              <a:gd name="connsiteX253" fmla="*/ 597987 w 1303698"/>
              <a:gd name="connsiteY253" fmla="*/ 656796 h 1355913"/>
              <a:gd name="connsiteX254" fmla="*/ 597437 w 1303698"/>
              <a:gd name="connsiteY254" fmla="*/ 656796 h 1355913"/>
              <a:gd name="connsiteX255" fmla="*/ 597437 w 1303698"/>
              <a:gd name="connsiteY255" fmla="*/ 580949 h 1355913"/>
              <a:gd name="connsiteX256" fmla="*/ 582597 w 1303698"/>
              <a:gd name="connsiteY256" fmla="*/ 565559 h 1355913"/>
              <a:gd name="connsiteX257" fmla="*/ 509498 w 1303698"/>
              <a:gd name="connsiteY257" fmla="*/ 565559 h 1355913"/>
              <a:gd name="connsiteX258" fmla="*/ 1099240 w 1303698"/>
              <a:gd name="connsiteY258" fmla="*/ 0 h 1355913"/>
              <a:gd name="connsiteX259" fmla="*/ 1179484 w 1303698"/>
              <a:gd name="connsiteY259" fmla="*/ 0 h 1355913"/>
              <a:gd name="connsiteX260" fmla="*/ 1216309 w 1303698"/>
              <a:gd name="connsiteY260" fmla="*/ 756827 h 1355913"/>
              <a:gd name="connsiteX261" fmla="*/ 1303698 w 1303698"/>
              <a:gd name="connsiteY261" fmla="*/ 758476 h 1355913"/>
              <a:gd name="connsiteX262" fmla="*/ 1301500 w 1303698"/>
              <a:gd name="connsiteY262" fmla="*/ 1355913 h 1355913"/>
              <a:gd name="connsiteX263" fmla="*/ 0 w 1303698"/>
              <a:gd name="connsiteY263" fmla="*/ 1355913 h 1355913"/>
              <a:gd name="connsiteX264" fmla="*/ 2199 w 1303698"/>
              <a:gd name="connsiteY264" fmla="*/ 951942 h 1355913"/>
              <a:gd name="connsiteX265" fmla="*/ 149497 w 1303698"/>
              <a:gd name="connsiteY265" fmla="*/ 867850 h 1355913"/>
              <a:gd name="connsiteX266" fmla="*/ 190719 w 1303698"/>
              <a:gd name="connsiteY266" fmla="*/ 943698 h 1355913"/>
              <a:gd name="connsiteX267" fmla="*/ 325925 w 1303698"/>
              <a:gd name="connsiteY267" fmla="*/ 867300 h 1355913"/>
              <a:gd name="connsiteX268" fmla="*/ 364398 w 1303698"/>
              <a:gd name="connsiteY268" fmla="*/ 938751 h 1355913"/>
              <a:gd name="connsiteX269" fmla="*/ 366047 w 1303698"/>
              <a:gd name="connsiteY269" fmla="*/ 767270 h 1355913"/>
              <a:gd name="connsiteX270" fmla="*/ 391879 w 1303698"/>
              <a:gd name="connsiteY270" fmla="*/ 741987 h 1355913"/>
              <a:gd name="connsiteX271" fmla="*/ 419910 w 1303698"/>
              <a:gd name="connsiteY271" fmla="*/ 714506 h 1355913"/>
              <a:gd name="connsiteX272" fmla="*/ 419910 w 1303698"/>
              <a:gd name="connsiteY272" fmla="*/ 661193 h 1355913"/>
              <a:gd name="connsiteX273" fmla="*/ 454536 w 1303698"/>
              <a:gd name="connsiteY273" fmla="*/ 606231 h 1355913"/>
              <a:gd name="connsiteX274" fmla="*/ 467727 w 1303698"/>
              <a:gd name="connsiteY274" fmla="*/ 584796 h 1355913"/>
              <a:gd name="connsiteX275" fmla="*/ 467177 w 1303698"/>
              <a:gd name="connsiteY275" fmla="*/ 555116 h 1355913"/>
              <a:gd name="connsiteX276" fmla="*/ 482017 w 1303698"/>
              <a:gd name="connsiteY276" fmla="*/ 539178 h 1355913"/>
              <a:gd name="connsiteX277" fmla="*/ 607330 w 1303698"/>
              <a:gd name="connsiteY277" fmla="*/ 539178 h 1355913"/>
              <a:gd name="connsiteX278" fmla="*/ 624368 w 1303698"/>
              <a:gd name="connsiteY278" fmla="*/ 558414 h 1355913"/>
              <a:gd name="connsiteX279" fmla="*/ 624368 w 1303698"/>
              <a:gd name="connsiteY279" fmla="*/ 673834 h 1355913"/>
              <a:gd name="connsiteX280" fmla="*/ 626017 w 1303698"/>
              <a:gd name="connsiteY280" fmla="*/ 717254 h 1355913"/>
              <a:gd name="connsiteX281" fmla="*/ 632063 w 1303698"/>
              <a:gd name="connsiteY281" fmla="*/ 726598 h 1355913"/>
              <a:gd name="connsiteX282" fmla="*/ 637010 w 1303698"/>
              <a:gd name="connsiteY282" fmla="*/ 717804 h 1355913"/>
              <a:gd name="connsiteX283" fmla="*/ 637010 w 1303698"/>
              <a:gd name="connsiteY283" fmla="*/ 690873 h 1355913"/>
              <a:gd name="connsiteX284" fmla="*/ 653498 w 1303698"/>
              <a:gd name="connsiteY284" fmla="*/ 674384 h 1355913"/>
              <a:gd name="connsiteX285" fmla="*/ 671086 w 1303698"/>
              <a:gd name="connsiteY285" fmla="*/ 658445 h 1355913"/>
              <a:gd name="connsiteX286" fmla="*/ 695819 w 1303698"/>
              <a:gd name="connsiteY286" fmla="*/ 611727 h 1355913"/>
              <a:gd name="connsiteX287" fmla="*/ 715056 w 1303698"/>
              <a:gd name="connsiteY287" fmla="*/ 594140 h 1355913"/>
              <a:gd name="connsiteX288" fmla="*/ 753529 w 1303698"/>
              <a:gd name="connsiteY288" fmla="*/ 597987 h 1355913"/>
              <a:gd name="connsiteX289" fmla="*/ 762323 w 1303698"/>
              <a:gd name="connsiteY289" fmla="*/ 606231 h 1355913"/>
              <a:gd name="connsiteX290" fmla="*/ 795850 w 1303698"/>
              <a:gd name="connsiteY290" fmla="*/ 665590 h 1355913"/>
              <a:gd name="connsiteX291" fmla="*/ 795850 w 1303698"/>
              <a:gd name="connsiteY291" fmla="*/ 765071 h 1355913"/>
              <a:gd name="connsiteX292" fmla="*/ 862903 w 1303698"/>
              <a:gd name="connsiteY292" fmla="*/ 761773 h 1355913"/>
              <a:gd name="connsiteX293" fmla="*/ 898079 w 1303698"/>
              <a:gd name="connsiteY293" fmla="*/ 155543 h 1355913"/>
              <a:gd name="connsiteX294" fmla="*/ 979973 w 1303698"/>
              <a:gd name="connsiteY294" fmla="*/ 155543 h 1355913"/>
              <a:gd name="connsiteX295" fmla="*/ 1016797 w 1303698"/>
              <a:gd name="connsiteY295" fmla="*/ 759026 h 1355913"/>
              <a:gd name="connsiteX296" fmla="*/ 1063515 w 1303698"/>
              <a:gd name="connsiteY296" fmla="*/ 757376 h 1355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</a:cxnLst>
            <a:rect l="l" t="t" r="r" b="b"/>
            <a:pathLst>
              <a:path w="1303698" h="1355913">
                <a:moveTo>
                  <a:pt x="91855" y="1312553"/>
                </a:moveTo>
                <a:lnTo>
                  <a:pt x="91855" y="1330841"/>
                </a:lnTo>
                <a:lnTo>
                  <a:pt x="274735" y="1330841"/>
                </a:lnTo>
                <a:lnTo>
                  <a:pt x="274735" y="1312553"/>
                </a:lnTo>
                <a:close/>
                <a:moveTo>
                  <a:pt x="928130" y="1308135"/>
                </a:moveTo>
                <a:lnTo>
                  <a:pt x="928130" y="1326423"/>
                </a:lnTo>
                <a:lnTo>
                  <a:pt x="1111010" y="1326423"/>
                </a:lnTo>
                <a:lnTo>
                  <a:pt x="1111010" y="1308135"/>
                </a:lnTo>
                <a:close/>
                <a:moveTo>
                  <a:pt x="713802" y="1307881"/>
                </a:moveTo>
                <a:lnTo>
                  <a:pt x="713802" y="1326169"/>
                </a:lnTo>
                <a:lnTo>
                  <a:pt x="896682" y="1326169"/>
                </a:lnTo>
                <a:lnTo>
                  <a:pt x="896682" y="1307881"/>
                </a:lnTo>
                <a:close/>
                <a:moveTo>
                  <a:pt x="91855" y="1284733"/>
                </a:moveTo>
                <a:lnTo>
                  <a:pt x="91855" y="1303021"/>
                </a:lnTo>
                <a:lnTo>
                  <a:pt x="274735" y="1303021"/>
                </a:lnTo>
                <a:lnTo>
                  <a:pt x="274735" y="1284733"/>
                </a:lnTo>
                <a:close/>
                <a:moveTo>
                  <a:pt x="928130" y="1280315"/>
                </a:moveTo>
                <a:lnTo>
                  <a:pt x="928130" y="1298603"/>
                </a:lnTo>
                <a:lnTo>
                  <a:pt x="1111010" y="1298603"/>
                </a:lnTo>
                <a:lnTo>
                  <a:pt x="1111010" y="1280315"/>
                </a:lnTo>
                <a:close/>
                <a:moveTo>
                  <a:pt x="713802" y="1280061"/>
                </a:moveTo>
                <a:lnTo>
                  <a:pt x="713802" y="1298349"/>
                </a:lnTo>
                <a:lnTo>
                  <a:pt x="896682" y="1298349"/>
                </a:lnTo>
                <a:lnTo>
                  <a:pt x="896682" y="1280061"/>
                </a:lnTo>
                <a:close/>
                <a:moveTo>
                  <a:pt x="91855" y="1256914"/>
                </a:moveTo>
                <a:lnTo>
                  <a:pt x="91855" y="1275202"/>
                </a:lnTo>
                <a:lnTo>
                  <a:pt x="274735" y="1275202"/>
                </a:lnTo>
                <a:lnTo>
                  <a:pt x="274735" y="1256914"/>
                </a:lnTo>
                <a:close/>
                <a:moveTo>
                  <a:pt x="928130" y="1252496"/>
                </a:moveTo>
                <a:lnTo>
                  <a:pt x="928130" y="1270784"/>
                </a:lnTo>
                <a:lnTo>
                  <a:pt x="1111010" y="1270784"/>
                </a:lnTo>
                <a:lnTo>
                  <a:pt x="1111010" y="1252496"/>
                </a:lnTo>
                <a:close/>
                <a:moveTo>
                  <a:pt x="713802" y="1252242"/>
                </a:moveTo>
                <a:lnTo>
                  <a:pt x="713802" y="1270530"/>
                </a:lnTo>
                <a:lnTo>
                  <a:pt x="896682" y="1270530"/>
                </a:lnTo>
                <a:lnTo>
                  <a:pt x="896682" y="1252242"/>
                </a:lnTo>
                <a:close/>
                <a:moveTo>
                  <a:pt x="91855" y="1229095"/>
                </a:moveTo>
                <a:lnTo>
                  <a:pt x="91855" y="1247383"/>
                </a:lnTo>
                <a:lnTo>
                  <a:pt x="274735" y="1247383"/>
                </a:lnTo>
                <a:lnTo>
                  <a:pt x="274735" y="1229095"/>
                </a:lnTo>
                <a:close/>
                <a:moveTo>
                  <a:pt x="928130" y="1224677"/>
                </a:moveTo>
                <a:lnTo>
                  <a:pt x="928130" y="1242965"/>
                </a:lnTo>
                <a:lnTo>
                  <a:pt x="1111010" y="1242965"/>
                </a:lnTo>
                <a:lnTo>
                  <a:pt x="1111010" y="1224677"/>
                </a:lnTo>
                <a:close/>
                <a:moveTo>
                  <a:pt x="713802" y="1224423"/>
                </a:moveTo>
                <a:lnTo>
                  <a:pt x="713802" y="1242711"/>
                </a:lnTo>
                <a:lnTo>
                  <a:pt x="896682" y="1242711"/>
                </a:lnTo>
                <a:lnTo>
                  <a:pt x="896682" y="1224423"/>
                </a:lnTo>
                <a:close/>
                <a:moveTo>
                  <a:pt x="1172454" y="1139433"/>
                </a:moveTo>
                <a:lnTo>
                  <a:pt x="1172454" y="1176009"/>
                </a:lnTo>
                <a:lnTo>
                  <a:pt x="1218416" y="1176009"/>
                </a:lnTo>
                <a:lnTo>
                  <a:pt x="1218416" y="1139433"/>
                </a:lnTo>
                <a:close/>
                <a:moveTo>
                  <a:pt x="1096012" y="1139433"/>
                </a:moveTo>
                <a:lnTo>
                  <a:pt x="1096012" y="1176009"/>
                </a:lnTo>
                <a:lnTo>
                  <a:pt x="1141974" y="1176009"/>
                </a:lnTo>
                <a:lnTo>
                  <a:pt x="1141974" y="1139433"/>
                </a:lnTo>
                <a:close/>
                <a:moveTo>
                  <a:pt x="1019570" y="1139433"/>
                </a:moveTo>
                <a:lnTo>
                  <a:pt x="1019570" y="1176009"/>
                </a:lnTo>
                <a:lnTo>
                  <a:pt x="1065532" y="1176009"/>
                </a:lnTo>
                <a:lnTo>
                  <a:pt x="1065532" y="1139433"/>
                </a:lnTo>
                <a:close/>
                <a:moveTo>
                  <a:pt x="943128" y="1139433"/>
                </a:moveTo>
                <a:lnTo>
                  <a:pt x="943128" y="1176009"/>
                </a:lnTo>
                <a:lnTo>
                  <a:pt x="989090" y="1176009"/>
                </a:lnTo>
                <a:lnTo>
                  <a:pt x="989090" y="1139433"/>
                </a:lnTo>
                <a:close/>
                <a:moveTo>
                  <a:pt x="866686" y="1139433"/>
                </a:moveTo>
                <a:lnTo>
                  <a:pt x="866686" y="1176009"/>
                </a:lnTo>
                <a:lnTo>
                  <a:pt x="912648" y="1176009"/>
                </a:lnTo>
                <a:lnTo>
                  <a:pt x="912648" y="1139433"/>
                </a:lnTo>
                <a:close/>
                <a:moveTo>
                  <a:pt x="790244" y="1139433"/>
                </a:moveTo>
                <a:lnTo>
                  <a:pt x="790244" y="1176009"/>
                </a:lnTo>
                <a:lnTo>
                  <a:pt x="836206" y="1176009"/>
                </a:lnTo>
                <a:lnTo>
                  <a:pt x="836206" y="1139433"/>
                </a:lnTo>
                <a:close/>
                <a:moveTo>
                  <a:pt x="713802" y="1139433"/>
                </a:moveTo>
                <a:lnTo>
                  <a:pt x="713802" y="1176009"/>
                </a:lnTo>
                <a:lnTo>
                  <a:pt x="759764" y="1176009"/>
                </a:lnTo>
                <a:lnTo>
                  <a:pt x="759764" y="1139433"/>
                </a:lnTo>
                <a:close/>
                <a:moveTo>
                  <a:pt x="550507" y="1139433"/>
                </a:moveTo>
                <a:lnTo>
                  <a:pt x="550507" y="1176009"/>
                </a:lnTo>
                <a:lnTo>
                  <a:pt x="596469" y="1176009"/>
                </a:lnTo>
                <a:lnTo>
                  <a:pt x="596469" y="1139433"/>
                </a:lnTo>
                <a:close/>
                <a:moveTo>
                  <a:pt x="474065" y="1139433"/>
                </a:moveTo>
                <a:lnTo>
                  <a:pt x="474065" y="1176009"/>
                </a:lnTo>
                <a:lnTo>
                  <a:pt x="520027" y="1176009"/>
                </a:lnTo>
                <a:lnTo>
                  <a:pt x="520027" y="1139433"/>
                </a:lnTo>
                <a:close/>
                <a:moveTo>
                  <a:pt x="397623" y="1139433"/>
                </a:moveTo>
                <a:lnTo>
                  <a:pt x="397623" y="1176009"/>
                </a:lnTo>
                <a:lnTo>
                  <a:pt x="443585" y="1176009"/>
                </a:lnTo>
                <a:lnTo>
                  <a:pt x="443585" y="1139433"/>
                </a:lnTo>
                <a:close/>
                <a:moveTo>
                  <a:pt x="321181" y="1139433"/>
                </a:moveTo>
                <a:lnTo>
                  <a:pt x="321181" y="1176009"/>
                </a:lnTo>
                <a:lnTo>
                  <a:pt x="367143" y="1176009"/>
                </a:lnTo>
                <a:lnTo>
                  <a:pt x="367143" y="1139433"/>
                </a:lnTo>
                <a:close/>
                <a:moveTo>
                  <a:pt x="244739" y="1139433"/>
                </a:moveTo>
                <a:lnTo>
                  <a:pt x="244739" y="1176009"/>
                </a:lnTo>
                <a:lnTo>
                  <a:pt x="290701" y="1176009"/>
                </a:lnTo>
                <a:lnTo>
                  <a:pt x="290701" y="1139433"/>
                </a:lnTo>
                <a:close/>
                <a:moveTo>
                  <a:pt x="168297" y="1139433"/>
                </a:moveTo>
                <a:lnTo>
                  <a:pt x="168297" y="1176009"/>
                </a:lnTo>
                <a:lnTo>
                  <a:pt x="214259" y="1176009"/>
                </a:lnTo>
                <a:lnTo>
                  <a:pt x="214259" y="1139433"/>
                </a:lnTo>
                <a:close/>
                <a:moveTo>
                  <a:pt x="91855" y="1139433"/>
                </a:moveTo>
                <a:lnTo>
                  <a:pt x="91855" y="1176009"/>
                </a:lnTo>
                <a:lnTo>
                  <a:pt x="137817" y="1176009"/>
                </a:lnTo>
                <a:lnTo>
                  <a:pt x="137817" y="1139433"/>
                </a:lnTo>
                <a:close/>
                <a:moveTo>
                  <a:pt x="1172454" y="1066462"/>
                </a:moveTo>
                <a:lnTo>
                  <a:pt x="1172454" y="1103038"/>
                </a:lnTo>
                <a:lnTo>
                  <a:pt x="1218416" y="1103038"/>
                </a:lnTo>
                <a:lnTo>
                  <a:pt x="1218416" y="1066462"/>
                </a:lnTo>
                <a:close/>
                <a:moveTo>
                  <a:pt x="1096012" y="1066462"/>
                </a:moveTo>
                <a:lnTo>
                  <a:pt x="1096012" y="1103038"/>
                </a:lnTo>
                <a:lnTo>
                  <a:pt x="1141974" y="1103038"/>
                </a:lnTo>
                <a:lnTo>
                  <a:pt x="1141974" y="1066462"/>
                </a:lnTo>
                <a:close/>
                <a:moveTo>
                  <a:pt x="1019570" y="1066462"/>
                </a:moveTo>
                <a:lnTo>
                  <a:pt x="1019570" y="1103038"/>
                </a:lnTo>
                <a:lnTo>
                  <a:pt x="1065532" y="1103038"/>
                </a:lnTo>
                <a:lnTo>
                  <a:pt x="1065532" y="1066462"/>
                </a:lnTo>
                <a:close/>
                <a:moveTo>
                  <a:pt x="943128" y="1066462"/>
                </a:moveTo>
                <a:lnTo>
                  <a:pt x="943128" y="1103038"/>
                </a:lnTo>
                <a:lnTo>
                  <a:pt x="989090" y="1103038"/>
                </a:lnTo>
                <a:lnTo>
                  <a:pt x="989090" y="1066462"/>
                </a:lnTo>
                <a:close/>
                <a:moveTo>
                  <a:pt x="866686" y="1066462"/>
                </a:moveTo>
                <a:lnTo>
                  <a:pt x="866686" y="1103038"/>
                </a:lnTo>
                <a:lnTo>
                  <a:pt x="912648" y="1103038"/>
                </a:lnTo>
                <a:lnTo>
                  <a:pt x="912648" y="1066462"/>
                </a:lnTo>
                <a:close/>
                <a:moveTo>
                  <a:pt x="790244" y="1066462"/>
                </a:moveTo>
                <a:lnTo>
                  <a:pt x="790244" y="1103038"/>
                </a:lnTo>
                <a:lnTo>
                  <a:pt x="836206" y="1103038"/>
                </a:lnTo>
                <a:lnTo>
                  <a:pt x="836206" y="1066462"/>
                </a:lnTo>
                <a:close/>
                <a:moveTo>
                  <a:pt x="713802" y="1066462"/>
                </a:moveTo>
                <a:lnTo>
                  <a:pt x="713802" y="1103038"/>
                </a:lnTo>
                <a:lnTo>
                  <a:pt x="759764" y="1103038"/>
                </a:lnTo>
                <a:lnTo>
                  <a:pt x="759764" y="1066462"/>
                </a:lnTo>
                <a:close/>
                <a:moveTo>
                  <a:pt x="550507" y="1066462"/>
                </a:moveTo>
                <a:lnTo>
                  <a:pt x="550507" y="1103038"/>
                </a:lnTo>
                <a:lnTo>
                  <a:pt x="596469" y="1103038"/>
                </a:lnTo>
                <a:lnTo>
                  <a:pt x="596469" y="1066462"/>
                </a:lnTo>
                <a:close/>
                <a:moveTo>
                  <a:pt x="474065" y="1066462"/>
                </a:moveTo>
                <a:lnTo>
                  <a:pt x="474065" y="1103038"/>
                </a:lnTo>
                <a:lnTo>
                  <a:pt x="520027" y="1103038"/>
                </a:lnTo>
                <a:lnTo>
                  <a:pt x="520027" y="1066462"/>
                </a:lnTo>
                <a:close/>
                <a:moveTo>
                  <a:pt x="397623" y="1066462"/>
                </a:moveTo>
                <a:lnTo>
                  <a:pt x="397623" y="1103038"/>
                </a:lnTo>
                <a:lnTo>
                  <a:pt x="443585" y="1103038"/>
                </a:lnTo>
                <a:lnTo>
                  <a:pt x="443585" y="1066462"/>
                </a:lnTo>
                <a:close/>
                <a:moveTo>
                  <a:pt x="321181" y="1066462"/>
                </a:moveTo>
                <a:lnTo>
                  <a:pt x="321181" y="1103038"/>
                </a:lnTo>
                <a:lnTo>
                  <a:pt x="367143" y="1103038"/>
                </a:lnTo>
                <a:lnTo>
                  <a:pt x="367143" y="1066462"/>
                </a:lnTo>
                <a:close/>
                <a:moveTo>
                  <a:pt x="244739" y="1066462"/>
                </a:moveTo>
                <a:lnTo>
                  <a:pt x="244739" y="1103038"/>
                </a:lnTo>
                <a:lnTo>
                  <a:pt x="290701" y="1103038"/>
                </a:lnTo>
                <a:lnTo>
                  <a:pt x="290701" y="1066462"/>
                </a:lnTo>
                <a:close/>
                <a:moveTo>
                  <a:pt x="168297" y="1066462"/>
                </a:moveTo>
                <a:lnTo>
                  <a:pt x="168297" y="1103038"/>
                </a:lnTo>
                <a:lnTo>
                  <a:pt x="214259" y="1103038"/>
                </a:lnTo>
                <a:lnTo>
                  <a:pt x="214259" y="1066462"/>
                </a:lnTo>
                <a:close/>
                <a:moveTo>
                  <a:pt x="91855" y="1066462"/>
                </a:moveTo>
                <a:lnTo>
                  <a:pt x="91855" y="1103038"/>
                </a:lnTo>
                <a:lnTo>
                  <a:pt x="137817" y="1103038"/>
                </a:lnTo>
                <a:lnTo>
                  <a:pt x="137817" y="1066462"/>
                </a:lnTo>
                <a:close/>
                <a:moveTo>
                  <a:pt x="1172454" y="987699"/>
                </a:moveTo>
                <a:lnTo>
                  <a:pt x="1172454" y="1024275"/>
                </a:lnTo>
                <a:lnTo>
                  <a:pt x="1218416" y="1024275"/>
                </a:lnTo>
                <a:lnTo>
                  <a:pt x="1218416" y="987699"/>
                </a:lnTo>
                <a:close/>
                <a:moveTo>
                  <a:pt x="1096012" y="987699"/>
                </a:moveTo>
                <a:lnTo>
                  <a:pt x="1096012" y="1024275"/>
                </a:lnTo>
                <a:lnTo>
                  <a:pt x="1141974" y="1024275"/>
                </a:lnTo>
                <a:lnTo>
                  <a:pt x="1141974" y="987699"/>
                </a:lnTo>
                <a:close/>
                <a:moveTo>
                  <a:pt x="1019570" y="987699"/>
                </a:moveTo>
                <a:lnTo>
                  <a:pt x="1019570" y="1024275"/>
                </a:lnTo>
                <a:lnTo>
                  <a:pt x="1065532" y="1024275"/>
                </a:lnTo>
                <a:lnTo>
                  <a:pt x="1065532" y="987699"/>
                </a:lnTo>
                <a:close/>
                <a:moveTo>
                  <a:pt x="943128" y="987699"/>
                </a:moveTo>
                <a:lnTo>
                  <a:pt x="943128" y="1024275"/>
                </a:lnTo>
                <a:lnTo>
                  <a:pt x="989090" y="1024275"/>
                </a:lnTo>
                <a:lnTo>
                  <a:pt x="989090" y="987699"/>
                </a:lnTo>
                <a:close/>
                <a:moveTo>
                  <a:pt x="866686" y="987699"/>
                </a:moveTo>
                <a:lnTo>
                  <a:pt x="866686" y="1024275"/>
                </a:lnTo>
                <a:lnTo>
                  <a:pt x="912648" y="1024275"/>
                </a:lnTo>
                <a:lnTo>
                  <a:pt x="912648" y="987699"/>
                </a:lnTo>
                <a:close/>
                <a:moveTo>
                  <a:pt x="790244" y="987699"/>
                </a:moveTo>
                <a:lnTo>
                  <a:pt x="790244" y="1024275"/>
                </a:lnTo>
                <a:lnTo>
                  <a:pt x="836206" y="1024275"/>
                </a:lnTo>
                <a:lnTo>
                  <a:pt x="836206" y="987699"/>
                </a:lnTo>
                <a:close/>
                <a:moveTo>
                  <a:pt x="713802" y="987699"/>
                </a:moveTo>
                <a:lnTo>
                  <a:pt x="713802" y="1024275"/>
                </a:lnTo>
                <a:lnTo>
                  <a:pt x="759764" y="1024275"/>
                </a:lnTo>
                <a:lnTo>
                  <a:pt x="759764" y="987699"/>
                </a:lnTo>
                <a:close/>
                <a:moveTo>
                  <a:pt x="1172454" y="914728"/>
                </a:moveTo>
                <a:lnTo>
                  <a:pt x="1172454" y="951304"/>
                </a:lnTo>
                <a:lnTo>
                  <a:pt x="1218416" y="951304"/>
                </a:lnTo>
                <a:lnTo>
                  <a:pt x="1218416" y="914728"/>
                </a:lnTo>
                <a:close/>
                <a:moveTo>
                  <a:pt x="1096012" y="914728"/>
                </a:moveTo>
                <a:lnTo>
                  <a:pt x="1096012" y="951304"/>
                </a:lnTo>
                <a:lnTo>
                  <a:pt x="1141974" y="951304"/>
                </a:lnTo>
                <a:lnTo>
                  <a:pt x="1141974" y="914728"/>
                </a:lnTo>
                <a:close/>
                <a:moveTo>
                  <a:pt x="1019570" y="914728"/>
                </a:moveTo>
                <a:lnTo>
                  <a:pt x="1019570" y="951304"/>
                </a:lnTo>
                <a:lnTo>
                  <a:pt x="1065532" y="951304"/>
                </a:lnTo>
                <a:lnTo>
                  <a:pt x="1065532" y="914728"/>
                </a:lnTo>
                <a:close/>
                <a:moveTo>
                  <a:pt x="943128" y="914728"/>
                </a:moveTo>
                <a:lnTo>
                  <a:pt x="943128" y="951304"/>
                </a:lnTo>
                <a:lnTo>
                  <a:pt x="989090" y="951304"/>
                </a:lnTo>
                <a:lnTo>
                  <a:pt x="989090" y="914728"/>
                </a:lnTo>
                <a:close/>
                <a:moveTo>
                  <a:pt x="866686" y="914728"/>
                </a:moveTo>
                <a:lnTo>
                  <a:pt x="866686" y="951304"/>
                </a:lnTo>
                <a:lnTo>
                  <a:pt x="912648" y="951304"/>
                </a:lnTo>
                <a:lnTo>
                  <a:pt x="912648" y="914728"/>
                </a:lnTo>
                <a:close/>
                <a:moveTo>
                  <a:pt x="790244" y="914728"/>
                </a:moveTo>
                <a:lnTo>
                  <a:pt x="790244" y="951304"/>
                </a:lnTo>
                <a:lnTo>
                  <a:pt x="836206" y="951304"/>
                </a:lnTo>
                <a:lnTo>
                  <a:pt x="836206" y="914728"/>
                </a:lnTo>
                <a:close/>
                <a:moveTo>
                  <a:pt x="713802" y="914728"/>
                </a:moveTo>
                <a:lnTo>
                  <a:pt x="713802" y="951304"/>
                </a:lnTo>
                <a:lnTo>
                  <a:pt x="759764" y="951304"/>
                </a:lnTo>
                <a:lnTo>
                  <a:pt x="759764" y="914728"/>
                </a:lnTo>
                <a:close/>
                <a:moveTo>
                  <a:pt x="406719" y="768369"/>
                </a:moveTo>
                <a:cubicBezTo>
                  <a:pt x="397376" y="768369"/>
                  <a:pt x="392429" y="770567"/>
                  <a:pt x="392429" y="781560"/>
                </a:cubicBezTo>
                <a:cubicBezTo>
                  <a:pt x="392979" y="834873"/>
                  <a:pt x="392979" y="888736"/>
                  <a:pt x="391879" y="942049"/>
                </a:cubicBezTo>
                <a:cubicBezTo>
                  <a:pt x="391879" y="951942"/>
                  <a:pt x="395177" y="956339"/>
                  <a:pt x="405620" y="956339"/>
                </a:cubicBezTo>
                <a:cubicBezTo>
                  <a:pt x="416063" y="956339"/>
                  <a:pt x="419360" y="952492"/>
                  <a:pt x="419360" y="942049"/>
                </a:cubicBezTo>
                <a:cubicBezTo>
                  <a:pt x="418811" y="915667"/>
                  <a:pt x="419360" y="889835"/>
                  <a:pt x="419360" y="863453"/>
                </a:cubicBezTo>
                <a:cubicBezTo>
                  <a:pt x="419360" y="836522"/>
                  <a:pt x="418811" y="809041"/>
                  <a:pt x="419360" y="782110"/>
                </a:cubicBezTo>
                <a:cubicBezTo>
                  <a:pt x="419360" y="772766"/>
                  <a:pt x="417162" y="768369"/>
                  <a:pt x="406719" y="768369"/>
                </a:cubicBezTo>
                <a:close/>
                <a:moveTo>
                  <a:pt x="555116" y="723300"/>
                </a:moveTo>
                <a:cubicBezTo>
                  <a:pt x="546872" y="723300"/>
                  <a:pt x="544674" y="727697"/>
                  <a:pt x="544674" y="734842"/>
                </a:cubicBezTo>
                <a:cubicBezTo>
                  <a:pt x="544674" y="804644"/>
                  <a:pt x="544674" y="874446"/>
                  <a:pt x="545223" y="944797"/>
                </a:cubicBezTo>
                <a:cubicBezTo>
                  <a:pt x="544674" y="953041"/>
                  <a:pt x="548521" y="956339"/>
                  <a:pt x="556765" y="956339"/>
                </a:cubicBezTo>
                <a:cubicBezTo>
                  <a:pt x="571056" y="955789"/>
                  <a:pt x="585895" y="955789"/>
                  <a:pt x="600185" y="956339"/>
                </a:cubicBezTo>
                <a:cubicBezTo>
                  <a:pt x="611177" y="956889"/>
                  <a:pt x="615025" y="952492"/>
                  <a:pt x="615025" y="941499"/>
                </a:cubicBezTo>
                <a:cubicBezTo>
                  <a:pt x="614475" y="916217"/>
                  <a:pt x="615025" y="891484"/>
                  <a:pt x="615025" y="866751"/>
                </a:cubicBezTo>
                <a:cubicBezTo>
                  <a:pt x="615025" y="861255"/>
                  <a:pt x="613926" y="853010"/>
                  <a:pt x="621071" y="853010"/>
                </a:cubicBezTo>
                <a:cubicBezTo>
                  <a:pt x="640857" y="853010"/>
                  <a:pt x="637010" y="839270"/>
                  <a:pt x="637559" y="827728"/>
                </a:cubicBezTo>
                <a:cubicBezTo>
                  <a:pt x="637559" y="818934"/>
                  <a:pt x="633712" y="816735"/>
                  <a:pt x="625468" y="816735"/>
                </a:cubicBezTo>
                <a:cubicBezTo>
                  <a:pt x="612277" y="816735"/>
                  <a:pt x="599086" y="816186"/>
                  <a:pt x="585895" y="816735"/>
                </a:cubicBezTo>
                <a:cubicBezTo>
                  <a:pt x="572704" y="817285"/>
                  <a:pt x="567208" y="811239"/>
                  <a:pt x="567208" y="798598"/>
                </a:cubicBezTo>
                <a:cubicBezTo>
                  <a:pt x="567208" y="788705"/>
                  <a:pt x="567208" y="778262"/>
                  <a:pt x="567208" y="767819"/>
                </a:cubicBezTo>
                <a:cubicBezTo>
                  <a:pt x="566659" y="767819"/>
                  <a:pt x="566659" y="767819"/>
                  <a:pt x="566659" y="767819"/>
                </a:cubicBezTo>
                <a:cubicBezTo>
                  <a:pt x="566659" y="756827"/>
                  <a:pt x="566659" y="746384"/>
                  <a:pt x="566659" y="735392"/>
                </a:cubicBezTo>
                <a:cubicBezTo>
                  <a:pt x="566659" y="727148"/>
                  <a:pt x="563910" y="723300"/>
                  <a:pt x="555116" y="723300"/>
                </a:cubicBezTo>
                <a:close/>
                <a:moveTo>
                  <a:pt x="509498" y="565559"/>
                </a:moveTo>
                <a:cubicBezTo>
                  <a:pt x="503452" y="565559"/>
                  <a:pt x="495208" y="563910"/>
                  <a:pt x="495208" y="572704"/>
                </a:cubicBezTo>
                <a:cubicBezTo>
                  <a:pt x="495208" y="582597"/>
                  <a:pt x="488063" y="595239"/>
                  <a:pt x="502353" y="601284"/>
                </a:cubicBezTo>
                <a:cubicBezTo>
                  <a:pt x="534781" y="615025"/>
                  <a:pt x="546322" y="640857"/>
                  <a:pt x="545223" y="674384"/>
                </a:cubicBezTo>
                <a:cubicBezTo>
                  <a:pt x="544674" y="705712"/>
                  <a:pt x="543025" y="702964"/>
                  <a:pt x="571605" y="702964"/>
                </a:cubicBezTo>
                <a:cubicBezTo>
                  <a:pt x="574353" y="702964"/>
                  <a:pt x="576552" y="702964"/>
                  <a:pt x="578750" y="703514"/>
                </a:cubicBezTo>
                <a:cubicBezTo>
                  <a:pt x="584796" y="704613"/>
                  <a:pt x="589193" y="706262"/>
                  <a:pt x="588643" y="715056"/>
                </a:cubicBezTo>
                <a:cubicBezTo>
                  <a:pt x="586994" y="732644"/>
                  <a:pt x="588093" y="749682"/>
                  <a:pt x="588093" y="767270"/>
                </a:cubicBezTo>
                <a:cubicBezTo>
                  <a:pt x="588093" y="793651"/>
                  <a:pt x="588093" y="793651"/>
                  <a:pt x="613376" y="794751"/>
                </a:cubicBezTo>
                <a:cubicBezTo>
                  <a:pt x="615025" y="794751"/>
                  <a:pt x="616124" y="795300"/>
                  <a:pt x="617773" y="795300"/>
                </a:cubicBezTo>
                <a:cubicBezTo>
                  <a:pt x="627117" y="795850"/>
                  <a:pt x="637010" y="799148"/>
                  <a:pt x="637559" y="783758"/>
                </a:cubicBezTo>
                <a:cubicBezTo>
                  <a:pt x="638658" y="756827"/>
                  <a:pt x="638658" y="755178"/>
                  <a:pt x="620521" y="754629"/>
                </a:cubicBezTo>
                <a:cubicBezTo>
                  <a:pt x="602384" y="753529"/>
                  <a:pt x="597987" y="749682"/>
                  <a:pt x="597987" y="731545"/>
                </a:cubicBezTo>
                <a:cubicBezTo>
                  <a:pt x="597987" y="706262"/>
                  <a:pt x="597987" y="681529"/>
                  <a:pt x="597987" y="656796"/>
                </a:cubicBezTo>
                <a:cubicBezTo>
                  <a:pt x="597437" y="656796"/>
                  <a:pt x="597437" y="656796"/>
                  <a:pt x="597437" y="656796"/>
                </a:cubicBezTo>
                <a:cubicBezTo>
                  <a:pt x="597437" y="631514"/>
                  <a:pt x="596887" y="606231"/>
                  <a:pt x="597437" y="580949"/>
                </a:cubicBezTo>
                <a:cubicBezTo>
                  <a:pt x="597987" y="569956"/>
                  <a:pt x="594689" y="565009"/>
                  <a:pt x="582597" y="565559"/>
                </a:cubicBezTo>
                <a:cubicBezTo>
                  <a:pt x="558414" y="566109"/>
                  <a:pt x="533681" y="565559"/>
                  <a:pt x="509498" y="565559"/>
                </a:cubicBezTo>
                <a:close/>
                <a:moveTo>
                  <a:pt x="1099240" y="0"/>
                </a:moveTo>
                <a:lnTo>
                  <a:pt x="1179484" y="0"/>
                </a:lnTo>
                <a:lnTo>
                  <a:pt x="1216309" y="756827"/>
                </a:lnTo>
                <a:lnTo>
                  <a:pt x="1303698" y="758476"/>
                </a:lnTo>
                <a:lnTo>
                  <a:pt x="1301500" y="1355913"/>
                </a:lnTo>
                <a:lnTo>
                  <a:pt x="0" y="1355913"/>
                </a:lnTo>
                <a:lnTo>
                  <a:pt x="2199" y="951942"/>
                </a:lnTo>
                <a:lnTo>
                  <a:pt x="149497" y="867850"/>
                </a:lnTo>
                <a:lnTo>
                  <a:pt x="190719" y="943698"/>
                </a:lnTo>
                <a:lnTo>
                  <a:pt x="325925" y="867300"/>
                </a:lnTo>
                <a:lnTo>
                  <a:pt x="364398" y="938751"/>
                </a:lnTo>
                <a:cubicBezTo>
                  <a:pt x="364398" y="881591"/>
                  <a:pt x="365498" y="824430"/>
                  <a:pt x="366047" y="767270"/>
                </a:cubicBezTo>
                <a:cubicBezTo>
                  <a:pt x="366047" y="743636"/>
                  <a:pt x="367696" y="741987"/>
                  <a:pt x="391879" y="741987"/>
                </a:cubicBezTo>
                <a:cubicBezTo>
                  <a:pt x="423208" y="741987"/>
                  <a:pt x="419910" y="745835"/>
                  <a:pt x="419910" y="714506"/>
                </a:cubicBezTo>
                <a:cubicBezTo>
                  <a:pt x="419910" y="696918"/>
                  <a:pt x="419910" y="678781"/>
                  <a:pt x="419910" y="661193"/>
                </a:cubicBezTo>
                <a:cubicBezTo>
                  <a:pt x="420460" y="635911"/>
                  <a:pt x="431452" y="616674"/>
                  <a:pt x="454536" y="606231"/>
                </a:cubicBezTo>
                <a:cubicBezTo>
                  <a:pt x="464979" y="601834"/>
                  <a:pt x="468826" y="595788"/>
                  <a:pt x="467727" y="584796"/>
                </a:cubicBezTo>
                <a:cubicBezTo>
                  <a:pt x="466628" y="574903"/>
                  <a:pt x="467177" y="565009"/>
                  <a:pt x="467177" y="555116"/>
                </a:cubicBezTo>
                <a:cubicBezTo>
                  <a:pt x="466628" y="544674"/>
                  <a:pt x="471574" y="539178"/>
                  <a:pt x="482017" y="539178"/>
                </a:cubicBezTo>
                <a:cubicBezTo>
                  <a:pt x="523788" y="539178"/>
                  <a:pt x="565559" y="539178"/>
                  <a:pt x="607330" y="539178"/>
                </a:cubicBezTo>
                <a:cubicBezTo>
                  <a:pt x="620521" y="539178"/>
                  <a:pt x="624368" y="546872"/>
                  <a:pt x="624368" y="558414"/>
                </a:cubicBezTo>
                <a:cubicBezTo>
                  <a:pt x="623819" y="596887"/>
                  <a:pt x="623819" y="635361"/>
                  <a:pt x="624368" y="673834"/>
                </a:cubicBezTo>
                <a:cubicBezTo>
                  <a:pt x="624368" y="688124"/>
                  <a:pt x="625468" y="702964"/>
                  <a:pt x="626017" y="717254"/>
                </a:cubicBezTo>
                <a:cubicBezTo>
                  <a:pt x="626017" y="721651"/>
                  <a:pt x="626017" y="727148"/>
                  <a:pt x="632063" y="726598"/>
                </a:cubicBezTo>
                <a:cubicBezTo>
                  <a:pt x="637559" y="726048"/>
                  <a:pt x="637010" y="721651"/>
                  <a:pt x="637010" y="717804"/>
                </a:cubicBezTo>
                <a:cubicBezTo>
                  <a:pt x="637010" y="708461"/>
                  <a:pt x="637559" y="699667"/>
                  <a:pt x="637010" y="690873"/>
                </a:cubicBezTo>
                <a:cubicBezTo>
                  <a:pt x="636460" y="679330"/>
                  <a:pt x="641407" y="672735"/>
                  <a:pt x="653498" y="674384"/>
                </a:cubicBezTo>
                <a:cubicBezTo>
                  <a:pt x="665590" y="676033"/>
                  <a:pt x="671086" y="672186"/>
                  <a:pt x="671086" y="658445"/>
                </a:cubicBezTo>
                <a:cubicBezTo>
                  <a:pt x="671086" y="639208"/>
                  <a:pt x="680430" y="623819"/>
                  <a:pt x="695819" y="611727"/>
                </a:cubicBezTo>
                <a:cubicBezTo>
                  <a:pt x="702414" y="606231"/>
                  <a:pt x="710109" y="602933"/>
                  <a:pt x="715056" y="594140"/>
                </a:cubicBezTo>
                <a:cubicBezTo>
                  <a:pt x="720002" y="585346"/>
                  <a:pt x="748582" y="588643"/>
                  <a:pt x="753529" y="597987"/>
                </a:cubicBezTo>
                <a:cubicBezTo>
                  <a:pt x="755728" y="601834"/>
                  <a:pt x="758476" y="604033"/>
                  <a:pt x="762323" y="606231"/>
                </a:cubicBezTo>
                <a:cubicBezTo>
                  <a:pt x="785407" y="619422"/>
                  <a:pt x="795850" y="639758"/>
                  <a:pt x="795850" y="665590"/>
                </a:cubicBezTo>
                <a:cubicBezTo>
                  <a:pt x="795850" y="698567"/>
                  <a:pt x="795850" y="732094"/>
                  <a:pt x="795850" y="765071"/>
                </a:cubicBezTo>
                <a:lnTo>
                  <a:pt x="862903" y="761773"/>
                </a:lnTo>
                <a:lnTo>
                  <a:pt x="898079" y="155543"/>
                </a:lnTo>
                <a:lnTo>
                  <a:pt x="979973" y="155543"/>
                </a:lnTo>
                <a:lnTo>
                  <a:pt x="1016797" y="759026"/>
                </a:lnTo>
                <a:lnTo>
                  <a:pt x="1063515" y="757376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0A98399F-D986-4831-8DC3-DA60B3B7336B}"/>
              </a:ext>
            </a:extLst>
          </p:cNvPr>
          <p:cNvSpPr/>
          <p:nvPr/>
        </p:nvSpPr>
        <p:spPr>
          <a:xfrm rot="16200000">
            <a:off x="2112483" y="6113998"/>
            <a:ext cx="565444" cy="676134"/>
          </a:xfrm>
          <a:custGeom>
            <a:avLst/>
            <a:gdLst>
              <a:gd name="connsiteX0" fmla="*/ 182559 w 565444"/>
              <a:gd name="connsiteY0" fmla="*/ 37056 h 676134"/>
              <a:gd name="connsiteX1" fmla="*/ 182559 w 565444"/>
              <a:gd name="connsiteY1" fmla="*/ 175472 h 676134"/>
              <a:gd name="connsiteX2" fmla="*/ 108447 w 565444"/>
              <a:gd name="connsiteY2" fmla="*/ 175472 h 676134"/>
              <a:gd name="connsiteX3" fmla="*/ 108447 w 565444"/>
              <a:gd name="connsiteY3" fmla="*/ 37056 h 676134"/>
              <a:gd name="connsiteX4" fmla="*/ 145503 w 565444"/>
              <a:gd name="connsiteY4" fmla="*/ 0 h 676134"/>
              <a:gd name="connsiteX5" fmla="*/ 182559 w 565444"/>
              <a:gd name="connsiteY5" fmla="*/ 37056 h 676134"/>
              <a:gd name="connsiteX6" fmla="*/ 456997 w 565444"/>
              <a:gd name="connsiteY6" fmla="*/ 37056 h 676134"/>
              <a:gd name="connsiteX7" fmla="*/ 456997 w 565444"/>
              <a:gd name="connsiteY7" fmla="*/ 175472 h 676134"/>
              <a:gd name="connsiteX8" fmla="*/ 382885 w 565444"/>
              <a:gd name="connsiteY8" fmla="*/ 175472 h 676134"/>
              <a:gd name="connsiteX9" fmla="*/ 382885 w 565444"/>
              <a:gd name="connsiteY9" fmla="*/ 37056 h 676134"/>
              <a:gd name="connsiteX10" fmla="*/ 419941 w 565444"/>
              <a:gd name="connsiteY10" fmla="*/ 0 h 676134"/>
              <a:gd name="connsiteX11" fmla="*/ 456997 w 565444"/>
              <a:gd name="connsiteY11" fmla="*/ 37056 h 676134"/>
              <a:gd name="connsiteX12" fmla="*/ 486828 w 565444"/>
              <a:gd name="connsiteY12" fmla="*/ 382985 h 676134"/>
              <a:gd name="connsiteX13" fmla="*/ 486828 w 565444"/>
              <a:gd name="connsiteY13" fmla="*/ 382986 h 676134"/>
              <a:gd name="connsiteX14" fmla="*/ 483130 w 565444"/>
              <a:gd name="connsiteY14" fmla="*/ 374057 h 676134"/>
              <a:gd name="connsiteX15" fmla="*/ 474201 w 565444"/>
              <a:gd name="connsiteY15" fmla="*/ 370359 h 676134"/>
              <a:gd name="connsiteX16" fmla="*/ 91242 w 565444"/>
              <a:gd name="connsiteY16" fmla="*/ 370358 h 676134"/>
              <a:gd name="connsiteX17" fmla="*/ 78615 w 565444"/>
              <a:gd name="connsiteY17" fmla="*/ 382985 h 676134"/>
              <a:gd name="connsiteX18" fmla="*/ 78614 w 565444"/>
              <a:gd name="connsiteY18" fmla="*/ 382985 h 676134"/>
              <a:gd name="connsiteX19" fmla="*/ 91241 w 565444"/>
              <a:gd name="connsiteY19" fmla="*/ 395612 h 676134"/>
              <a:gd name="connsiteX20" fmla="*/ 474201 w 565444"/>
              <a:gd name="connsiteY20" fmla="*/ 395612 h 676134"/>
              <a:gd name="connsiteX21" fmla="*/ 483130 w 565444"/>
              <a:gd name="connsiteY21" fmla="*/ 391914 h 676134"/>
              <a:gd name="connsiteX22" fmla="*/ 486828 w 565444"/>
              <a:gd name="connsiteY22" fmla="*/ 382986 h 676134"/>
              <a:gd name="connsiteX23" fmla="*/ 486828 w 565444"/>
              <a:gd name="connsiteY23" fmla="*/ 382986 h 676134"/>
              <a:gd name="connsiteX24" fmla="*/ 486828 w 565444"/>
              <a:gd name="connsiteY24" fmla="*/ 329551 h 676134"/>
              <a:gd name="connsiteX25" fmla="*/ 483130 w 565444"/>
              <a:gd name="connsiteY25" fmla="*/ 320622 h 676134"/>
              <a:gd name="connsiteX26" fmla="*/ 474201 w 565444"/>
              <a:gd name="connsiteY26" fmla="*/ 316924 h 676134"/>
              <a:gd name="connsiteX27" fmla="*/ 91242 w 565444"/>
              <a:gd name="connsiteY27" fmla="*/ 316923 h 676134"/>
              <a:gd name="connsiteX28" fmla="*/ 78615 w 565444"/>
              <a:gd name="connsiteY28" fmla="*/ 329550 h 676134"/>
              <a:gd name="connsiteX29" fmla="*/ 78614 w 565444"/>
              <a:gd name="connsiteY29" fmla="*/ 329550 h 676134"/>
              <a:gd name="connsiteX30" fmla="*/ 91241 w 565444"/>
              <a:gd name="connsiteY30" fmla="*/ 342177 h 676134"/>
              <a:gd name="connsiteX31" fmla="*/ 474201 w 565444"/>
              <a:gd name="connsiteY31" fmla="*/ 342177 h 676134"/>
              <a:gd name="connsiteX32" fmla="*/ 483130 w 565444"/>
              <a:gd name="connsiteY32" fmla="*/ 338479 h 676134"/>
              <a:gd name="connsiteX33" fmla="*/ 486828 w 565444"/>
              <a:gd name="connsiteY33" fmla="*/ 276116 h 676134"/>
              <a:gd name="connsiteX34" fmla="*/ 483130 w 565444"/>
              <a:gd name="connsiteY34" fmla="*/ 267187 h 676134"/>
              <a:gd name="connsiteX35" fmla="*/ 474201 w 565444"/>
              <a:gd name="connsiteY35" fmla="*/ 263489 h 676134"/>
              <a:gd name="connsiteX36" fmla="*/ 91242 w 565444"/>
              <a:gd name="connsiteY36" fmla="*/ 263488 h 676134"/>
              <a:gd name="connsiteX37" fmla="*/ 78615 w 565444"/>
              <a:gd name="connsiteY37" fmla="*/ 276115 h 676134"/>
              <a:gd name="connsiteX38" fmla="*/ 78614 w 565444"/>
              <a:gd name="connsiteY38" fmla="*/ 276115 h 676134"/>
              <a:gd name="connsiteX39" fmla="*/ 91241 w 565444"/>
              <a:gd name="connsiteY39" fmla="*/ 288742 h 676134"/>
              <a:gd name="connsiteX40" fmla="*/ 474201 w 565444"/>
              <a:gd name="connsiteY40" fmla="*/ 288742 h 676134"/>
              <a:gd name="connsiteX41" fmla="*/ 483130 w 565444"/>
              <a:gd name="connsiteY41" fmla="*/ 285044 h 676134"/>
              <a:gd name="connsiteX42" fmla="*/ 565444 w 565444"/>
              <a:gd name="connsiteY42" fmla="*/ 194687 h 676134"/>
              <a:gd name="connsiteX43" fmla="*/ 546230 w 565444"/>
              <a:gd name="connsiteY43" fmla="*/ 213901 h 676134"/>
              <a:gd name="connsiteX44" fmla="*/ 525276 w 565444"/>
              <a:gd name="connsiteY44" fmla="*/ 213901 h 676134"/>
              <a:gd name="connsiteX45" fmla="*/ 508899 w 565444"/>
              <a:gd name="connsiteY45" fmla="*/ 524387 h 676134"/>
              <a:gd name="connsiteX46" fmla="*/ 378243 w 565444"/>
              <a:gd name="connsiteY46" fmla="*/ 676134 h 676134"/>
              <a:gd name="connsiteX47" fmla="*/ 184455 w 565444"/>
              <a:gd name="connsiteY47" fmla="*/ 676134 h 676134"/>
              <a:gd name="connsiteX48" fmla="*/ 53798 w 565444"/>
              <a:gd name="connsiteY48" fmla="*/ 524387 h 676134"/>
              <a:gd name="connsiteX49" fmla="*/ 37421 w 565444"/>
              <a:gd name="connsiteY49" fmla="*/ 213901 h 676134"/>
              <a:gd name="connsiteX50" fmla="*/ 19214 w 565444"/>
              <a:gd name="connsiteY50" fmla="*/ 213901 h 676134"/>
              <a:gd name="connsiteX51" fmla="*/ 0 w 565444"/>
              <a:gd name="connsiteY51" fmla="*/ 194687 h 676134"/>
              <a:gd name="connsiteX52" fmla="*/ 19214 w 565444"/>
              <a:gd name="connsiteY52" fmla="*/ 175473 h 676134"/>
              <a:gd name="connsiteX53" fmla="*/ 546230 w 565444"/>
              <a:gd name="connsiteY53" fmla="*/ 175473 h 676134"/>
              <a:gd name="connsiteX54" fmla="*/ 565444 w 565444"/>
              <a:gd name="connsiteY54" fmla="*/ 194687 h 676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5444" h="676134">
                <a:moveTo>
                  <a:pt x="182559" y="37056"/>
                </a:moveTo>
                <a:lnTo>
                  <a:pt x="182559" y="175472"/>
                </a:lnTo>
                <a:lnTo>
                  <a:pt x="108447" y="175472"/>
                </a:lnTo>
                <a:lnTo>
                  <a:pt x="108447" y="37056"/>
                </a:lnTo>
                <a:cubicBezTo>
                  <a:pt x="108447" y="16591"/>
                  <a:pt x="125038" y="0"/>
                  <a:pt x="145503" y="0"/>
                </a:cubicBezTo>
                <a:cubicBezTo>
                  <a:pt x="165968" y="0"/>
                  <a:pt x="182559" y="16591"/>
                  <a:pt x="182559" y="37056"/>
                </a:cubicBezTo>
                <a:close/>
                <a:moveTo>
                  <a:pt x="456997" y="37056"/>
                </a:moveTo>
                <a:lnTo>
                  <a:pt x="456997" y="175472"/>
                </a:lnTo>
                <a:lnTo>
                  <a:pt x="382885" y="175472"/>
                </a:lnTo>
                <a:lnTo>
                  <a:pt x="382885" y="37056"/>
                </a:lnTo>
                <a:cubicBezTo>
                  <a:pt x="382885" y="16591"/>
                  <a:pt x="399476" y="0"/>
                  <a:pt x="419941" y="0"/>
                </a:cubicBezTo>
                <a:cubicBezTo>
                  <a:pt x="440406" y="0"/>
                  <a:pt x="456997" y="16591"/>
                  <a:pt x="456997" y="37056"/>
                </a:cubicBezTo>
                <a:close/>
                <a:moveTo>
                  <a:pt x="486828" y="382985"/>
                </a:moveTo>
                <a:lnTo>
                  <a:pt x="486828" y="382986"/>
                </a:lnTo>
                <a:lnTo>
                  <a:pt x="483130" y="374057"/>
                </a:lnTo>
                <a:cubicBezTo>
                  <a:pt x="480845" y="371772"/>
                  <a:pt x="477688" y="370359"/>
                  <a:pt x="474201" y="370359"/>
                </a:cubicBezTo>
                <a:lnTo>
                  <a:pt x="91242" y="370358"/>
                </a:lnTo>
                <a:cubicBezTo>
                  <a:pt x="84268" y="370358"/>
                  <a:pt x="78615" y="376011"/>
                  <a:pt x="78615" y="382985"/>
                </a:cubicBezTo>
                <a:lnTo>
                  <a:pt x="78614" y="382985"/>
                </a:lnTo>
                <a:cubicBezTo>
                  <a:pt x="78614" y="389959"/>
                  <a:pt x="84267" y="395612"/>
                  <a:pt x="91241" y="395612"/>
                </a:cubicBezTo>
                <a:lnTo>
                  <a:pt x="474201" y="395612"/>
                </a:lnTo>
                <a:cubicBezTo>
                  <a:pt x="477688" y="395612"/>
                  <a:pt x="480845" y="394199"/>
                  <a:pt x="483130" y="391914"/>
                </a:cubicBezTo>
                <a:lnTo>
                  <a:pt x="486828" y="382986"/>
                </a:lnTo>
                <a:lnTo>
                  <a:pt x="486828" y="382986"/>
                </a:lnTo>
                <a:close/>
                <a:moveTo>
                  <a:pt x="486828" y="329551"/>
                </a:moveTo>
                <a:lnTo>
                  <a:pt x="483130" y="320622"/>
                </a:lnTo>
                <a:cubicBezTo>
                  <a:pt x="480845" y="318337"/>
                  <a:pt x="477688" y="316924"/>
                  <a:pt x="474201" y="316924"/>
                </a:cubicBezTo>
                <a:lnTo>
                  <a:pt x="91242" y="316923"/>
                </a:lnTo>
                <a:cubicBezTo>
                  <a:pt x="84268" y="316923"/>
                  <a:pt x="78615" y="322576"/>
                  <a:pt x="78615" y="329550"/>
                </a:cubicBezTo>
                <a:lnTo>
                  <a:pt x="78614" y="329550"/>
                </a:lnTo>
                <a:cubicBezTo>
                  <a:pt x="78614" y="336524"/>
                  <a:pt x="84267" y="342177"/>
                  <a:pt x="91241" y="342177"/>
                </a:cubicBezTo>
                <a:lnTo>
                  <a:pt x="474201" y="342177"/>
                </a:lnTo>
                <a:cubicBezTo>
                  <a:pt x="477688" y="342177"/>
                  <a:pt x="480845" y="340764"/>
                  <a:pt x="483130" y="338479"/>
                </a:cubicBezTo>
                <a:close/>
                <a:moveTo>
                  <a:pt x="486828" y="276116"/>
                </a:moveTo>
                <a:lnTo>
                  <a:pt x="483130" y="267187"/>
                </a:lnTo>
                <a:cubicBezTo>
                  <a:pt x="480845" y="264902"/>
                  <a:pt x="477688" y="263489"/>
                  <a:pt x="474201" y="263489"/>
                </a:cubicBezTo>
                <a:lnTo>
                  <a:pt x="91242" y="263488"/>
                </a:lnTo>
                <a:cubicBezTo>
                  <a:pt x="84268" y="263488"/>
                  <a:pt x="78615" y="269141"/>
                  <a:pt x="78615" y="276115"/>
                </a:cubicBezTo>
                <a:lnTo>
                  <a:pt x="78614" y="276115"/>
                </a:lnTo>
                <a:cubicBezTo>
                  <a:pt x="78614" y="283089"/>
                  <a:pt x="84267" y="288742"/>
                  <a:pt x="91241" y="288742"/>
                </a:cubicBezTo>
                <a:lnTo>
                  <a:pt x="474201" y="288742"/>
                </a:lnTo>
                <a:cubicBezTo>
                  <a:pt x="477688" y="288742"/>
                  <a:pt x="480845" y="287329"/>
                  <a:pt x="483130" y="285044"/>
                </a:cubicBezTo>
                <a:close/>
                <a:moveTo>
                  <a:pt x="565444" y="194687"/>
                </a:moveTo>
                <a:cubicBezTo>
                  <a:pt x="565444" y="205299"/>
                  <a:pt x="556842" y="213901"/>
                  <a:pt x="546230" y="213901"/>
                </a:cubicBezTo>
                <a:lnTo>
                  <a:pt x="525276" y="213901"/>
                </a:lnTo>
                <a:lnTo>
                  <a:pt x="508899" y="524387"/>
                </a:lnTo>
                <a:cubicBezTo>
                  <a:pt x="504507" y="609787"/>
                  <a:pt x="447139" y="676134"/>
                  <a:pt x="378243" y="676134"/>
                </a:cubicBezTo>
                <a:lnTo>
                  <a:pt x="184455" y="676134"/>
                </a:lnTo>
                <a:cubicBezTo>
                  <a:pt x="115558" y="676134"/>
                  <a:pt x="58190" y="609787"/>
                  <a:pt x="53798" y="524387"/>
                </a:cubicBezTo>
                <a:lnTo>
                  <a:pt x="37421" y="213901"/>
                </a:lnTo>
                <a:lnTo>
                  <a:pt x="19214" y="213901"/>
                </a:lnTo>
                <a:cubicBezTo>
                  <a:pt x="8602" y="213901"/>
                  <a:pt x="0" y="205299"/>
                  <a:pt x="0" y="194687"/>
                </a:cubicBezTo>
                <a:cubicBezTo>
                  <a:pt x="0" y="184075"/>
                  <a:pt x="8602" y="175473"/>
                  <a:pt x="19214" y="175473"/>
                </a:cubicBezTo>
                <a:lnTo>
                  <a:pt x="546230" y="175473"/>
                </a:lnTo>
                <a:cubicBezTo>
                  <a:pt x="556842" y="175473"/>
                  <a:pt x="565444" y="184075"/>
                  <a:pt x="565444" y="19468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2" name="Arrow: Bent 101">
            <a:extLst>
              <a:ext uri="{FF2B5EF4-FFF2-40B4-BE49-F238E27FC236}">
                <a16:creationId xmlns:a16="http://schemas.microsoft.com/office/drawing/2014/main" id="{8EBA192E-8507-4805-BD95-BD7B50896422}"/>
              </a:ext>
            </a:extLst>
          </p:cNvPr>
          <p:cNvSpPr/>
          <p:nvPr/>
        </p:nvSpPr>
        <p:spPr>
          <a:xfrm flipH="1" flipV="1">
            <a:off x="2446793" y="6051888"/>
            <a:ext cx="8974693" cy="582611"/>
          </a:xfrm>
          <a:prstGeom prst="bentArrow">
            <a:avLst>
              <a:gd name="adj1" fmla="val 14113"/>
              <a:gd name="adj2" fmla="val 12152"/>
              <a:gd name="adj3" fmla="val 0"/>
              <a:gd name="adj4" fmla="val 54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75CB1FB-8C3B-45CC-BE0E-D38541FA1A8D}"/>
              </a:ext>
            </a:extLst>
          </p:cNvPr>
          <p:cNvGrpSpPr/>
          <p:nvPr/>
        </p:nvGrpSpPr>
        <p:grpSpPr>
          <a:xfrm>
            <a:off x="5125234" y="6045721"/>
            <a:ext cx="1313166" cy="444229"/>
            <a:chOff x="2751274" y="4321303"/>
            <a:chExt cx="1511367" cy="490966"/>
          </a:xfrm>
        </p:grpSpPr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CAEE828-5ECA-4FF6-BD0F-5B1F50A8D329}"/>
                </a:ext>
              </a:extLst>
            </p:cNvPr>
            <p:cNvSpPr/>
            <p:nvPr/>
          </p:nvSpPr>
          <p:spPr>
            <a:xfrm>
              <a:off x="2751274" y="4567310"/>
              <a:ext cx="295404" cy="244959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accent2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014D889-75E6-4C27-A7DD-5C75480E7AA7}"/>
                </a:ext>
              </a:extLst>
            </p:cNvPr>
            <p:cNvSpPr/>
            <p:nvPr/>
          </p:nvSpPr>
          <p:spPr>
            <a:xfrm>
              <a:off x="3027027" y="4321303"/>
              <a:ext cx="592071" cy="490966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accent2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0E88121F-1694-4C80-A9D6-3EF4AEFC8600}"/>
                </a:ext>
              </a:extLst>
            </p:cNvPr>
            <p:cNvSpPr/>
            <p:nvPr/>
          </p:nvSpPr>
          <p:spPr>
            <a:xfrm>
              <a:off x="3610202" y="4506062"/>
              <a:ext cx="369265" cy="306207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accent2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0315155-7170-414F-B014-9DE75187B30D}"/>
                </a:ext>
              </a:extLst>
            </p:cNvPr>
            <p:cNvSpPr/>
            <p:nvPr/>
          </p:nvSpPr>
          <p:spPr>
            <a:xfrm>
              <a:off x="3967237" y="4567310"/>
              <a:ext cx="295404" cy="244959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accent2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AE67E13-E58F-4FB0-B485-321111952A2F}"/>
              </a:ext>
            </a:extLst>
          </p:cNvPr>
          <p:cNvGrpSpPr/>
          <p:nvPr/>
        </p:nvGrpSpPr>
        <p:grpSpPr>
          <a:xfrm>
            <a:off x="10634171" y="3763425"/>
            <a:ext cx="1502418" cy="2211095"/>
            <a:chOff x="9392570" y="2693010"/>
            <a:chExt cx="2036454" cy="2914798"/>
          </a:xfrm>
          <a:solidFill>
            <a:schemeClr val="accent1"/>
          </a:solidFill>
        </p:grpSpPr>
        <p:sp>
          <p:nvSpPr>
            <p:cNvPr id="142" name="Oval 1">
              <a:extLst>
                <a:ext uri="{FF2B5EF4-FFF2-40B4-BE49-F238E27FC236}">
                  <a16:creationId xmlns:a16="http://schemas.microsoft.com/office/drawing/2014/main" id="{93C89472-3994-4F29-BCEA-F5B3750388F7}"/>
                </a:ext>
              </a:extLst>
            </p:cNvPr>
            <p:cNvSpPr/>
            <p:nvPr/>
          </p:nvSpPr>
          <p:spPr>
            <a:xfrm flipH="1">
              <a:off x="10130361" y="5170309"/>
              <a:ext cx="560872" cy="100166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3" name="Oval 1">
              <a:extLst>
                <a:ext uri="{FF2B5EF4-FFF2-40B4-BE49-F238E27FC236}">
                  <a16:creationId xmlns:a16="http://schemas.microsoft.com/office/drawing/2014/main" id="{562FA17F-34DD-4833-B88E-B25D0AD94387}"/>
                </a:ext>
              </a:extLst>
            </p:cNvPr>
            <p:cNvSpPr/>
            <p:nvPr/>
          </p:nvSpPr>
          <p:spPr>
            <a:xfrm flipH="1">
              <a:off x="10190455" y="5447560"/>
              <a:ext cx="440684" cy="160248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44" name="Oval 1">
              <a:extLst>
                <a:ext uri="{FF2B5EF4-FFF2-40B4-BE49-F238E27FC236}">
                  <a16:creationId xmlns:a16="http://schemas.microsoft.com/office/drawing/2014/main" id="{5FDE4BF7-69D8-4347-8B6F-1F7909A29DFA}"/>
                </a:ext>
              </a:extLst>
            </p:cNvPr>
            <p:cNvSpPr/>
            <p:nvPr/>
          </p:nvSpPr>
          <p:spPr>
            <a:xfrm flipH="1">
              <a:off x="10150393" y="5308935"/>
              <a:ext cx="520809" cy="100168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5" name="Oval 1">
              <a:extLst>
                <a:ext uri="{FF2B5EF4-FFF2-40B4-BE49-F238E27FC236}">
                  <a16:creationId xmlns:a16="http://schemas.microsoft.com/office/drawing/2014/main" id="{394F196D-2D6E-4120-AE3F-684AF1FF3436}"/>
                </a:ext>
              </a:extLst>
            </p:cNvPr>
            <p:cNvSpPr/>
            <p:nvPr/>
          </p:nvSpPr>
          <p:spPr>
            <a:xfrm flipH="1">
              <a:off x="10110330" y="5031684"/>
              <a:ext cx="600935" cy="100166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C7A0C76-30F6-4D40-A08F-49E0C4075BE9}"/>
                </a:ext>
              </a:extLst>
            </p:cNvPr>
            <p:cNvSpPr/>
            <p:nvPr/>
          </p:nvSpPr>
          <p:spPr>
            <a:xfrm flipH="1">
              <a:off x="9392570" y="2693010"/>
              <a:ext cx="2036454" cy="2246601"/>
            </a:xfrm>
            <a:custGeom>
              <a:avLst/>
              <a:gdLst>
                <a:gd name="connsiteX0" fmla="*/ 696638 w 2036454"/>
                <a:gd name="connsiteY0" fmla="*/ 2081097 h 2246601"/>
                <a:gd name="connsiteX1" fmla="*/ 717664 w 2036454"/>
                <a:gd name="connsiteY1" fmla="*/ 2094765 h 2246601"/>
                <a:gd name="connsiteX2" fmla="*/ 709915 w 2036454"/>
                <a:gd name="connsiteY2" fmla="*/ 2093208 h 2246601"/>
                <a:gd name="connsiteX3" fmla="*/ 1016176 w 2036454"/>
                <a:gd name="connsiteY3" fmla="*/ 69112 h 2246601"/>
                <a:gd name="connsiteX4" fmla="*/ 1972239 w 2036454"/>
                <a:gd name="connsiteY4" fmla="*/ 1025175 h 2246601"/>
                <a:gd name="connsiteX5" fmla="*/ 1016176 w 2036454"/>
                <a:gd name="connsiteY5" fmla="*/ 1981238 h 2246601"/>
                <a:gd name="connsiteX6" fmla="*/ 60113 w 2036454"/>
                <a:gd name="connsiteY6" fmla="*/ 1025175 h 2246601"/>
                <a:gd name="connsiteX7" fmla="*/ 1016176 w 2036454"/>
                <a:gd name="connsiteY7" fmla="*/ 69112 h 2246601"/>
                <a:gd name="connsiteX8" fmla="*/ 1020136 w 2036454"/>
                <a:gd name="connsiteY8" fmla="*/ 0 h 2246601"/>
                <a:gd name="connsiteX9" fmla="*/ 1018229 w 2036454"/>
                <a:gd name="connsiteY9" fmla="*/ 147 h 2246601"/>
                <a:gd name="connsiteX10" fmla="*/ 1016319 w 2036454"/>
                <a:gd name="connsiteY10" fmla="*/ 0 h 2246601"/>
                <a:gd name="connsiteX11" fmla="*/ 0 w 2036454"/>
                <a:gd name="connsiteY11" fmla="*/ 1016319 h 2246601"/>
                <a:gd name="connsiteX12" fmla="*/ 484581 w 2036454"/>
                <a:gd name="connsiteY12" fmla="*/ 1942131 h 2246601"/>
                <a:gd name="connsiteX13" fmla="*/ 533756 w 2036454"/>
                <a:gd name="connsiteY13" fmla="*/ 2149329 h 2246601"/>
                <a:gd name="connsiteX14" fmla="*/ 663812 w 2036454"/>
                <a:gd name="connsiteY14" fmla="*/ 2246601 h 2246601"/>
                <a:gd name="connsiteX15" fmla="*/ 1018229 w 2036454"/>
                <a:gd name="connsiteY15" fmla="*/ 2245332 h 2246601"/>
                <a:gd name="connsiteX16" fmla="*/ 1372641 w 2036454"/>
                <a:gd name="connsiteY16" fmla="*/ 2246601 h 2246601"/>
                <a:gd name="connsiteX17" fmla="*/ 1502697 w 2036454"/>
                <a:gd name="connsiteY17" fmla="*/ 2149329 h 2246601"/>
                <a:gd name="connsiteX18" fmla="*/ 1551873 w 2036454"/>
                <a:gd name="connsiteY18" fmla="*/ 1942131 h 2246601"/>
                <a:gd name="connsiteX19" fmla="*/ 2036454 w 2036454"/>
                <a:gd name="connsiteY19" fmla="*/ 1016319 h 2246601"/>
                <a:gd name="connsiteX20" fmla="*/ 1020136 w 2036454"/>
                <a:gd name="connsiteY20" fmla="*/ 0 h 224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36454" h="2246601">
                  <a:moveTo>
                    <a:pt x="696638" y="2081097"/>
                  </a:moveTo>
                  <a:lnTo>
                    <a:pt x="717664" y="2094765"/>
                  </a:lnTo>
                  <a:lnTo>
                    <a:pt x="709915" y="2093208"/>
                  </a:lnTo>
                  <a:close/>
                  <a:moveTo>
                    <a:pt x="1016176" y="69112"/>
                  </a:moveTo>
                  <a:cubicBezTo>
                    <a:pt x="1544195" y="69112"/>
                    <a:pt x="1972239" y="497156"/>
                    <a:pt x="1972239" y="1025175"/>
                  </a:cubicBezTo>
                  <a:cubicBezTo>
                    <a:pt x="1972239" y="1553194"/>
                    <a:pt x="1544195" y="1981238"/>
                    <a:pt x="1016176" y="1981238"/>
                  </a:cubicBezTo>
                  <a:cubicBezTo>
                    <a:pt x="488157" y="1981238"/>
                    <a:pt x="60113" y="1553194"/>
                    <a:pt x="60113" y="1025175"/>
                  </a:cubicBezTo>
                  <a:cubicBezTo>
                    <a:pt x="60113" y="497156"/>
                    <a:pt x="488157" y="69112"/>
                    <a:pt x="1016176" y="69112"/>
                  </a:cubicBezTo>
                  <a:close/>
                  <a:moveTo>
                    <a:pt x="1020136" y="0"/>
                  </a:moveTo>
                  <a:lnTo>
                    <a:pt x="1018229" y="147"/>
                  </a:lnTo>
                  <a:lnTo>
                    <a:pt x="1016319" y="0"/>
                  </a:lnTo>
                  <a:cubicBezTo>
                    <a:pt x="455022" y="0"/>
                    <a:pt x="0" y="455021"/>
                    <a:pt x="0" y="1016319"/>
                  </a:cubicBezTo>
                  <a:cubicBezTo>
                    <a:pt x="0" y="1396151"/>
                    <a:pt x="271200" y="1771022"/>
                    <a:pt x="484581" y="1942131"/>
                  </a:cubicBezTo>
                  <a:cubicBezTo>
                    <a:pt x="548151" y="2015370"/>
                    <a:pt x="520096" y="2053853"/>
                    <a:pt x="533756" y="2149329"/>
                  </a:cubicBezTo>
                  <a:cubicBezTo>
                    <a:pt x="569271" y="2223033"/>
                    <a:pt x="601038" y="2246601"/>
                    <a:pt x="663812" y="2246601"/>
                  </a:cubicBezTo>
                  <a:lnTo>
                    <a:pt x="1018229" y="2245332"/>
                  </a:lnTo>
                  <a:lnTo>
                    <a:pt x="1372641" y="2246601"/>
                  </a:lnTo>
                  <a:cubicBezTo>
                    <a:pt x="1435417" y="2246601"/>
                    <a:pt x="1467183" y="2223033"/>
                    <a:pt x="1502697" y="2149329"/>
                  </a:cubicBezTo>
                  <a:cubicBezTo>
                    <a:pt x="1516357" y="2053853"/>
                    <a:pt x="1488303" y="2015370"/>
                    <a:pt x="1551873" y="1942131"/>
                  </a:cubicBezTo>
                  <a:cubicBezTo>
                    <a:pt x="1765253" y="1771022"/>
                    <a:pt x="2036454" y="1396151"/>
                    <a:pt x="2036454" y="1016319"/>
                  </a:cubicBezTo>
                  <a:cubicBezTo>
                    <a:pt x="2036454" y="455021"/>
                    <a:pt x="1581432" y="0"/>
                    <a:pt x="102013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B2A7E71-5738-44B8-8C95-AE69F852EEE2}"/>
              </a:ext>
            </a:extLst>
          </p:cNvPr>
          <p:cNvGrpSpPr/>
          <p:nvPr/>
        </p:nvGrpSpPr>
        <p:grpSpPr>
          <a:xfrm>
            <a:off x="10698438" y="3830063"/>
            <a:ext cx="1383168" cy="1408497"/>
            <a:chOff x="4547049" y="1897856"/>
            <a:chExt cx="3071634" cy="3071634"/>
          </a:xfrm>
          <a:effectLst/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8F22443-BC2E-481F-848C-C91988FF254D}"/>
                </a:ext>
              </a:extLst>
            </p:cNvPr>
            <p:cNvSpPr/>
            <p:nvPr/>
          </p:nvSpPr>
          <p:spPr>
            <a:xfrm>
              <a:off x="4547049" y="1897856"/>
              <a:ext cx="3071634" cy="307163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5F2A40E-4190-437D-AC60-CD4CDF3B31A4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0DFE7297-5D2E-4A1E-AF36-A4B43D60EE20}"/>
              </a:ext>
            </a:extLst>
          </p:cNvPr>
          <p:cNvGrpSpPr/>
          <p:nvPr/>
        </p:nvGrpSpPr>
        <p:grpSpPr>
          <a:xfrm>
            <a:off x="3030487" y="5500178"/>
            <a:ext cx="1799547" cy="991657"/>
            <a:chOff x="1786971" y="4942919"/>
            <a:chExt cx="2041538" cy="1037553"/>
          </a:xfrm>
        </p:grpSpPr>
        <p:sp>
          <p:nvSpPr>
            <p:cNvPr id="170" name="Rectangle: Rounded Corners 169">
              <a:extLst>
                <a:ext uri="{FF2B5EF4-FFF2-40B4-BE49-F238E27FC236}">
                  <a16:creationId xmlns:a16="http://schemas.microsoft.com/office/drawing/2014/main" id="{542EA2AA-46CA-4542-867B-4B1CB448291F}"/>
                </a:ext>
              </a:extLst>
            </p:cNvPr>
            <p:cNvSpPr/>
            <p:nvPr/>
          </p:nvSpPr>
          <p:spPr>
            <a:xfrm>
              <a:off x="1886713" y="4942919"/>
              <a:ext cx="1842053" cy="62168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Trapezoid 170">
              <a:extLst>
                <a:ext uri="{FF2B5EF4-FFF2-40B4-BE49-F238E27FC236}">
                  <a16:creationId xmlns:a16="http://schemas.microsoft.com/office/drawing/2014/main" id="{D4CACEE3-B90F-4F91-BDC6-877A07B30437}"/>
                </a:ext>
              </a:extLst>
            </p:cNvPr>
            <p:cNvSpPr/>
            <p:nvPr/>
          </p:nvSpPr>
          <p:spPr>
            <a:xfrm>
              <a:off x="1786971" y="5005087"/>
              <a:ext cx="2041538" cy="972483"/>
            </a:xfrm>
            <a:prstGeom prst="trapezoid">
              <a:avLst>
                <a:gd name="adj" fmla="val 15411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Trapezoid 171">
              <a:extLst>
                <a:ext uri="{FF2B5EF4-FFF2-40B4-BE49-F238E27FC236}">
                  <a16:creationId xmlns:a16="http://schemas.microsoft.com/office/drawing/2014/main" id="{7A91969B-169B-4C9F-A000-5E82C767548C}"/>
                </a:ext>
              </a:extLst>
            </p:cNvPr>
            <p:cNvSpPr/>
            <p:nvPr/>
          </p:nvSpPr>
          <p:spPr>
            <a:xfrm>
              <a:off x="1950379" y="5043805"/>
              <a:ext cx="1714722" cy="187750"/>
            </a:xfrm>
            <a:prstGeom prst="trapezoid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B05ABD50-FAA4-4DC3-8D60-F356E81A32AF}"/>
                </a:ext>
              </a:extLst>
            </p:cNvPr>
            <p:cNvGrpSpPr/>
            <p:nvPr/>
          </p:nvGrpSpPr>
          <p:grpSpPr>
            <a:xfrm>
              <a:off x="2260924" y="5043805"/>
              <a:ext cx="1107473" cy="187751"/>
              <a:chOff x="7962899" y="2433000"/>
              <a:chExt cx="2294160" cy="371747"/>
            </a:xfrm>
          </p:grpSpPr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86FD9438-9622-4C4E-BFA8-0C05525FCFD4}"/>
                  </a:ext>
                </a:extLst>
              </p:cNvPr>
              <p:cNvGrpSpPr/>
              <p:nvPr/>
            </p:nvGrpSpPr>
            <p:grpSpPr>
              <a:xfrm>
                <a:off x="7962899" y="2433000"/>
                <a:ext cx="344267" cy="371747"/>
                <a:chOff x="6383215" y="2833551"/>
                <a:chExt cx="240196" cy="371747"/>
              </a:xfrm>
            </p:grpSpPr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3F8AB41D-920E-42F9-ADC4-C5E4FA92A810}"/>
                    </a:ext>
                  </a:extLst>
                </p:cNvPr>
                <p:cNvSpPr/>
                <p:nvPr/>
              </p:nvSpPr>
              <p:spPr>
                <a:xfrm>
                  <a:off x="6427177" y="2833551"/>
                  <a:ext cx="152272" cy="1030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B6373E23-F5CD-4F0F-AA5B-23DBCE336F76}"/>
                    </a:ext>
                  </a:extLst>
                </p:cNvPr>
                <p:cNvSpPr/>
                <p:nvPr/>
              </p:nvSpPr>
              <p:spPr>
                <a:xfrm>
                  <a:off x="6383215" y="3030414"/>
                  <a:ext cx="240196" cy="174884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Trapezoid 237">
                  <a:extLst>
                    <a:ext uri="{FF2B5EF4-FFF2-40B4-BE49-F238E27FC236}">
                      <a16:creationId xmlns:a16="http://schemas.microsoft.com/office/drawing/2014/main" id="{F598B5F6-B0BA-4533-A3E1-814F76F6C2EA}"/>
                    </a:ext>
                  </a:extLst>
                </p:cNvPr>
                <p:cNvSpPr/>
                <p:nvPr/>
              </p:nvSpPr>
              <p:spPr>
                <a:xfrm>
                  <a:off x="6383215" y="2936632"/>
                  <a:ext cx="240196" cy="93782"/>
                </a:xfrm>
                <a:prstGeom prst="trapezoid">
                  <a:avLst>
                    <a:gd name="adj" fmla="val 74687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B9895C98-0D69-4F95-ABCE-8B972769064A}"/>
                  </a:ext>
                </a:extLst>
              </p:cNvPr>
              <p:cNvGrpSpPr/>
              <p:nvPr/>
            </p:nvGrpSpPr>
            <p:grpSpPr>
              <a:xfrm>
                <a:off x="8933083" y="2433000"/>
                <a:ext cx="344267" cy="371747"/>
                <a:chOff x="6383215" y="2833551"/>
                <a:chExt cx="240196" cy="371747"/>
              </a:xfrm>
            </p:grpSpPr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96EBE5C6-DE8F-44F9-9B6B-8B5ECBD2BD9B}"/>
                    </a:ext>
                  </a:extLst>
                </p:cNvPr>
                <p:cNvSpPr/>
                <p:nvPr/>
              </p:nvSpPr>
              <p:spPr>
                <a:xfrm>
                  <a:off x="6427177" y="2833551"/>
                  <a:ext cx="152272" cy="1030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3D184445-6645-4A77-A9FB-EB687E422469}"/>
                    </a:ext>
                  </a:extLst>
                </p:cNvPr>
                <p:cNvSpPr/>
                <p:nvPr/>
              </p:nvSpPr>
              <p:spPr>
                <a:xfrm>
                  <a:off x="6383215" y="3030414"/>
                  <a:ext cx="240196" cy="174884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Trapezoid 234">
                  <a:extLst>
                    <a:ext uri="{FF2B5EF4-FFF2-40B4-BE49-F238E27FC236}">
                      <a16:creationId xmlns:a16="http://schemas.microsoft.com/office/drawing/2014/main" id="{5A94EBDF-19DB-4165-92F2-1E0F0718FC4C}"/>
                    </a:ext>
                  </a:extLst>
                </p:cNvPr>
                <p:cNvSpPr/>
                <p:nvPr/>
              </p:nvSpPr>
              <p:spPr>
                <a:xfrm>
                  <a:off x="6383215" y="2936632"/>
                  <a:ext cx="240196" cy="93782"/>
                </a:xfrm>
                <a:prstGeom prst="trapezoid">
                  <a:avLst>
                    <a:gd name="adj" fmla="val 67722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FAD918A8-175F-40E7-869A-7618A3014E59}"/>
                  </a:ext>
                </a:extLst>
              </p:cNvPr>
              <p:cNvGrpSpPr/>
              <p:nvPr/>
            </p:nvGrpSpPr>
            <p:grpSpPr>
              <a:xfrm>
                <a:off x="9912792" y="2433000"/>
                <a:ext cx="344267" cy="371747"/>
                <a:chOff x="6383215" y="2833551"/>
                <a:chExt cx="240196" cy="371747"/>
              </a:xfrm>
            </p:grpSpPr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93BFED72-A954-4796-9EA9-FD6A91263F48}"/>
                    </a:ext>
                  </a:extLst>
                </p:cNvPr>
                <p:cNvSpPr/>
                <p:nvPr/>
              </p:nvSpPr>
              <p:spPr>
                <a:xfrm>
                  <a:off x="6427177" y="2833551"/>
                  <a:ext cx="152272" cy="1030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6DB22848-DE6A-434F-96FF-E95C3CD906E1}"/>
                    </a:ext>
                  </a:extLst>
                </p:cNvPr>
                <p:cNvSpPr/>
                <p:nvPr/>
              </p:nvSpPr>
              <p:spPr>
                <a:xfrm>
                  <a:off x="6383215" y="3030414"/>
                  <a:ext cx="240196" cy="174884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Trapezoid 231">
                  <a:extLst>
                    <a:ext uri="{FF2B5EF4-FFF2-40B4-BE49-F238E27FC236}">
                      <a16:creationId xmlns:a16="http://schemas.microsoft.com/office/drawing/2014/main" id="{B5E54CE8-3008-4CB1-824B-F057EC1055BB}"/>
                    </a:ext>
                  </a:extLst>
                </p:cNvPr>
                <p:cNvSpPr/>
                <p:nvPr/>
              </p:nvSpPr>
              <p:spPr>
                <a:xfrm>
                  <a:off x="6383215" y="2936632"/>
                  <a:ext cx="240196" cy="93782"/>
                </a:xfrm>
                <a:prstGeom prst="trapezoid">
                  <a:avLst>
                    <a:gd name="adj" fmla="val 71204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74" name="Trapezoid 173">
              <a:extLst>
                <a:ext uri="{FF2B5EF4-FFF2-40B4-BE49-F238E27FC236}">
                  <a16:creationId xmlns:a16="http://schemas.microsoft.com/office/drawing/2014/main" id="{D71F561F-BB5E-4E08-A62B-93F204E90C6F}"/>
                </a:ext>
              </a:extLst>
            </p:cNvPr>
            <p:cNvSpPr/>
            <p:nvPr/>
          </p:nvSpPr>
          <p:spPr>
            <a:xfrm>
              <a:off x="1842501" y="5231555"/>
              <a:ext cx="527872" cy="746014"/>
            </a:xfrm>
            <a:prstGeom prst="trapezoid">
              <a:avLst>
                <a:gd name="adj" fmla="val 2132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Trapezoid 174">
              <a:extLst>
                <a:ext uri="{FF2B5EF4-FFF2-40B4-BE49-F238E27FC236}">
                  <a16:creationId xmlns:a16="http://schemas.microsoft.com/office/drawing/2014/main" id="{926B953F-E07E-4B44-A2F2-83C58280DC83}"/>
                </a:ext>
              </a:extLst>
            </p:cNvPr>
            <p:cNvSpPr/>
            <p:nvPr/>
          </p:nvSpPr>
          <p:spPr>
            <a:xfrm>
              <a:off x="2313764" y="5231555"/>
              <a:ext cx="527872" cy="746014"/>
            </a:xfrm>
            <a:prstGeom prst="trapezoid">
              <a:avLst>
                <a:gd name="adj" fmla="val 2132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6" name="Trapezoid 175">
              <a:extLst>
                <a:ext uri="{FF2B5EF4-FFF2-40B4-BE49-F238E27FC236}">
                  <a16:creationId xmlns:a16="http://schemas.microsoft.com/office/drawing/2014/main" id="{D73A1ECF-C322-4F51-8A8A-056B6ECA0135}"/>
                </a:ext>
              </a:extLst>
            </p:cNvPr>
            <p:cNvSpPr/>
            <p:nvPr/>
          </p:nvSpPr>
          <p:spPr>
            <a:xfrm>
              <a:off x="2785027" y="5231555"/>
              <a:ext cx="527872" cy="746014"/>
            </a:xfrm>
            <a:prstGeom prst="trapezoid">
              <a:avLst>
                <a:gd name="adj" fmla="val 2132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Trapezoid 176">
              <a:extLst>
                <a:ext uri="{FF2B5EF4-FFF2-40B4-BE49-F238E27FC236}">
                  <a16:creationId xmlns:a16="http://schemas.microsoft.com/office/drawing/2014/main" id="{EEDD94C3-C6F2-430C-83ED-9003CA2F314C}"/>
                </a:ext>
              </a:extLst>
            </p:cNvPr>
            <p:cNvSpPr/>
            <p:nvPr/>
          </p:nvSpPr>
          <p:spPr>
            <a:xfrm>
              <a:off x="3256290" y="5231555"/>
              <a:ext cx="527872" cy="746014"/>
            </a:xfrm>
            <a:prstGeom prst="trapezoid">
              <a:avLst>
                <a:gd name="adj" fmla="val 2132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10263849-62BA-451C-B197-C458827AF1E9}"/>
                </a:ext>
              </a:extLst>
            </p:cNvPr>
            <p:cNvGrpSpPr/>
            <p:nvPr/>
          </p:nvGrpSpPr>
          <p:grpSpPr>
            <a:xfrm>
              <a:off x="1962670" y="5271362"/>
              <a:ext cx="302363" cy="682663"/>
              <a:chOff x="7384246" y="2899703"/>
              <a:chExt cx="626352" cy="1351672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216" name="Rectangle: Rounded Corners 215">
                <a:extLst>
                  <a:ext uri="{FF2B5EF4-FFF2-40B4-BE49-F238E27FC236}">
                    <a16:creationId xmlns:a16="http://schemas.microsoft.com/office/drawing/2014/main" id="{1C3CCF86-B933-4353-9B3A-1DB36D4305ED}"/>
                  </a:ext>
                </a:extLst>
              </p:cNvPr>
              <p:cNvSpPr/>
              <p:nvPr/>
            </p:nvSpPr>
            <p:spPr>
              <a:xfrm>
                <a:off x="7400629" y="2939722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: Rounded Corners 216">
                <a:extLst>
                  <a:ext uri="{FF2B5EF4-FFF2-40B4-BE49-F238E27FC236}">
                    <a16:creationId xmlns:a16="http://schemas.microsoft.com/office/drawing/2014/main" id="{87141F13-5FAA-4FB3-BD57-65B1DCFB0C93}"/>
                  </a:ext>
                </a:extLst>
              </p:cNvPr>
              <p:cNvSpPr/>
              <p:nvPr/>
            </p:nvSpPr>
            <p:spPr>
              <a:xfrm>
                <a:off x="7479712" y="320802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: Rounded Corners 217">
                <a:extLst>
                  <a:ext uri="{FF2B5EF4-FFF2-40B4-BE49-F238E27FC236}">
                    <a16:creationId xmlns:a16="http://schemas.microsoft.com/office/drawing/2014/main" id="{81DFD139-9103-43FD-996F-0C33D81607F8}"/>
                  </a:ext>
                </a:extLst>
              </p:cNvPr>
              <p:cNvSpPr/>
              <p:nvPr/>
            </p:nvSpPr>
            <p:spPr>
              <a:xfrm>
                <a:off x="7589172" y="3070274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: Rounded Corners 218">
                <a:extLst>
                  <a:ext uri="{FF2B5EF4-FFF2-40B4-BE49-F238E27FC236}">
                    <a16:creationId xmlns:a16="http://schemas.microsoft.com/office/drawing/2014/main" id="{29DD79B1-E490-4CE7-872E-5D99A26FB2E2}"/>
                  </a:ext>
                </a:extLst>
              </p:cNvPr>
              <p:cNvSpPr/>
              <p:nvPr/>
            </p:nvSpPr>
            <p:spPr>
              <a:xfrm>
                <a:off x="7771871" y="3360420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: Rounded Corners 219">
                <a:extLst>
                  <a:ext uri="{FF2B5EF4-FFF2-40B4-BE49-F238E27FC236}">
                    <a16:creationId xmlns:a16="http://schemas.microsoft.com/office/drawing/2014/main" id="{C0564815-BC6C-4565-A05B-816A9361D561}"/>
                  </a:ext>
                </a:extLst>
              </p:cNvPr>
              <p:cNvSpPr/>
              <p:nvPr/>
            </p:nvSpPr>
            <p:spPr>
              <a:xfrm>
                <a:off x="7902462" y="320802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: Rounded Corners 220">
                <a:extLst>
                  <a:ext uri="{FF2B5EF4-FFF2-40B4-BE49-F238E27FC236}">
                    <a16:creationId xmlns:a16="http://schemas.microsoft.com/office/drawing/2014/main" id="{1E6B8734-96EA-42CE-9A25-027B730D03B3}"/>
                  </a:ext>
                </a:extLst>
              </p:cNvPr>
              <p:cNvSpPr/>
              <p:nvPr/>
            </p:nvSpPr>
            <p:spPr>
              <a:xfrm>
                <a:off x="7830766" y="3733215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: Rounded Corners 221">
                <a:extLst>
                  <a:ext uri="{FF2B5EF4-FFF2-40B4-BE49-F238E27FC236}">
                    <a16:creationId xmlns:a16="http://schemas.microsoft.com/office/drawing/2014/main" id="{E07C30DC-29B8-49D1-815B-87EF8DAD90A6}"/>
                  </a:ext>
                </a:extLst>
              </p:cNvPr>
              <p:cNvSpPr/>
              <p:nvPr/>
            </p:nvSpPr>
            <p:spPr>
              <a:xfrm>
                <a:off x="7673413" y="357378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: Rounded Corners 222">
                <a:extLst>
                  <a:ext uri="{FF2B5EF4-FFF2-40B4-BE49-F238E27FC236}">
                    <a16:creationId xmlns:a16="http://schemas.microsoft.com/office/drawing/2014/main" id="{DFFAE26A-2273-41E9-B826-3C556F16755D}"/>
                  </a:ext>
                </a:extLst>
              </p:cNvPr>
              <p:cNvSpPr/>
              <p:nvPr/>
            </p:nvSpPr>
            <p:spPr>
              <a:xfrm>
                <a:off x="7548206" y="3756660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: Rounded Corners 223">
                <a:extLst>
                  <a:ext uri="{FF2B5EF4-FFF2-40B4-BE49-F238E27FC236}">
                    <a16:creationId xmlns:a16="http://schemas.microsoft.com/office/drawing/2014/main" id="{F03B1CCC-644F-4515-AE4F-AEB9ED345D42}"/>
                  </a:ext>
                </a:extLst>
              </p:cNvPr>
              <p:cNvSpPr/>
              <p:nvPr/>
            </p:nvSpPr>
            <p:spPr>
              <a:xfrm>
                <a:off x="7384246" y="3865978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: Rounded Corners 224">
                <a:extLst>
                  <a:ext uri="{FF2B5EF4-FFF2-40B4-BE49-F238E27FC236}">
                    <a16:creationId xmlns:a16="http://schemas.microsoft.com/office/drawing/2014/main" id="{7BCF6C98-A966-462D-88A5-DAD346C3ADEB}"/>
                  </a:ext>
                </a:extLst>
              </p:cNvPr>
              <p:cNvSpPr/>
              <p:nvPr/>
            </p:nvSpPr>
            <p:spPr>
              <a:xfrm>
                <a:off x="7830765" y="2899703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: Rounded Corners 225">
                <a:extLst>
                  <a:ext uri="{FF2B5EF4-FFF2-40B4-BE49-F238E27FC236}">
                    <a16:creationId xmlns:a16="http://schemas.microsoft.com/office/drawing/2014/main" id="{DDB596CA-184F-40A2-9566-DF961E600637}"/>
                  </a:ext>
                </a:extLst>
              </p:cNvPr>
              <p:cNvSpPr/>
              <p:nvPr/>
            </p:nvSpPr>
            <p:spPr>
              <a:xfrm>
                <a:off x="7983166" y="3885615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A739D00F-806A-4BB7-8A2F-1DFE0310997B}"/>
                </a:ext>
              </a:extLst>
            </p:cNvPr>
            <p:cNvGrpSpPr/>
            <p:nvPr/>
          </p:nvGrpSpPr>
          <p:grpSpPr>
            <a:xfrm>
              <a:off x="2430707" y="5271362"/>
              <a:ext cx="302363" cy="682663"/>
              <a:chOff x="7384246" y="2899703"/>
              <a:chExt cx="626352" cy="1351672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205" name="Rectangle: Rounded Corners 204">
                <a:extLst>
                  <a:ext uri="{FF2B5EF4-FFF2-40B4-BE49-F238E27FC236}">
                    <a16:creationId xmlns:a16="http://schemas.microsoft.com/office/drawing/2014/main" id="{1452CDC8-7256-4FF3-8FED-628116B53909}"/>
                  </a:ext>
                </a:extLst>
              </p:cNvPr>
              <p:cNvSpPr/>
              <p:nvPr/>
            </p:nvSpPr>
            <p:spPr>
              <a:xfrm>
                <a:off x="7400629" y="2939722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: Rounded Corners 205">
                <a:extLst>
                  <a:ext uri="{FF2B5EF4-FFF2-40B4-BE49-F238E27FC236}">
                    <a16:creationId xmlns:a16="http://schemas.microsoft.com/office/drawing/2014/main" id="{BC5E81AA-5663-4DA9-9089-741502B53958}"/>
                  </a:ext>
                </a:extLst>
              </p:cNvPr>
              <p:cNvSpPr/>
              <p:nvPr/>
            </p:nvSpPr>
            <p:spPr>
              <a:xfrm>
                <a:off x="7479712" y="320802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: Rounded Corners 206">
                <a:extLst>
                  <a:ext uri="{FF2B5EF4-FFF2-40B4-BE49-F238E27FC236}">
                    <a16:creationId xmlns:a16="http://schemas.microsoft.com/office/drawing/2014/main" id="{8DC76A4B-48E7-498C-B613-19DA314AA69A}"/>
                  </a:ext>
                </a:extLst>
              </p:cNvPr>
              <p:cNvSpPr/>
              <p:nvPr/>
            </p:nvSpPr>
            <p:spPr>
              <a:xfrm>
                <a:off x="7589172" y="3070274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: Rounded Corners 207">
                <a:extLst>
                  <a:ext uri="{FF2B5EF4-FFF2-40B4-BE49-F238E27FC236}">
                    <a16:creationId xmlns:a16="http://schemas.microsoft.com/office/drawing/2014/main" id="{C74E88BB-2AD8-434B-B25A-206207DF1CCD}"/>
                  </a:ext>
                </a:extLst>
              </p:cNvPr>
              <p:cNvSpPr/>
              <p:nvPr/>
            </p:nvSpPr>
            <p:spPr>
              <a:xfrm>
                <a:off x="7771871" y="3360420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: Rounded Corners 208">
                <a:extLst>
                  <a:ext uri="{FF2B5EF4-FFF2-40B4-BE49-F238E27FC236}">
                    <a16:creationId xmlns:a16="http://schemas.microsoft.com/office/drawing/2014/main" id="{581F9D7B-C759-4535-A839-2ABC111149AB}"/>
                  </a:ext>
                </a:extLst>
              </p:cNvPr>
              <p:cNvSpPr/>
              <p:nvPr/>
            </p:nvSpPr>
            <p:spPr>
              <a:xfrm>
                <a:off x="7902462" y="320802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: Rounded Corners 209">
                <a:extLst>
                  <a:ext uri="{FF2B5EF4-FFF2-40B4-BE49-F238E27FC236}">
                    <a16:creationId xmlns:a16="http://schemas.microsoft.com/office/drawing/2014/main" id="{99965AFF-E5B1-498B-85E2-5B4EEC535799}"/>
                  </a:ext>
                </a:extLst>
              </p:cNvPr>
              <p:cNvSpPr/>
              <p:nvPr/>
            </p:nvSpPr>
            <p:spPr>
              <a:xfrm>
                <a:off x="7830766" y="3733215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: Rounded Corners 210">
                <a:extLst>
                  <a:ext uri="{FF2B5EF4-FFF2-40B4-BE49-F238E27FC236}">
                    <a16:creationId xmlns:a16="http://schemas.microsoft.com/office/drawing/2014/main" id="{4708C725-A8B0-4EDB-8101-C8AEF888CA11}"/>
                  </a:ext>
                </a:extLst>
              </p:cNvPr>
              <p:cNvSpPr/>
              <p:nvPr/>
            </p:nvSpPr>
            <p:spPr>
              <a:xfrm>
                <a:off x="7673413" y="357378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: Rounded Corners 211">
                <a:extLst>
                  <a:ext uri="{FF2B5EF4-FFF2-40B4-BE49-F238E27FC236}">
                    <a16:creationId xmlns:a16="http://schemas.microsoft.com/office/drawing/2014/main" id="{0014FCF2-64F3-4347-99CD-10D4874CB1C6}"/>
                  </a:ext>
                </a:extLst>
              </p:cNvPr>
              <p:cNvSpPr/>
              <p:nvPr/>
            </p:nvSpPr>
            <p:spPr>
              <a:xfrm>
                <a:off x="7548206" y="3756660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: Rounded Corners 212">
                <a:extLst>
                  <a:ext uri="{FF2B5EF4-FFF2-40B4-BE49-F238E27FC236}">
                    <a16:creationId xmlns:a16="http://schemas.microsoft.com/office/drawing/2014/main" id="{427272FB-D869-4B2F-BE88-D85A2175569F}"/>
                  </a:ext>
                </a:extLst>
              </p:cNvPr>
              <p:cNvSpPr/>
              <p:nvPr/>
            </p:nvSpPr>
            <p:spPr>
              <a:xfrm>
                <a:off x="7384246" y="3865978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: Rounded Corners 213">
                <a:extLst>
                  <a:ext uri="{FF2B5EF4-FFF2-40B4-BE49-F238E27FC236}">
                    <a16:creationId xmlns:a16="http://schemas.microsoft.com/office/drawing/2014/main" id="{1B17C44F-98D1-4AC8-8120-2C369056386F}"/>
                  </a:ext>
                </a:extLst>
              </p:cNvPr>
              <p:cNvSpPr/>
              <p:nvPr/>
            </p:nvSpPr>
            <p:spPr>
              <a:xfrm>
                <a:off x="7830765" y="2899703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: Rounded Corners 214">
                <a:extLst>
                  <a:ext uri="{FF2B5EF4-FFF2-40B4-BE49-F238E27FC236}">
                    <a16:creationId xmlns:a16="http://schemas.microsoft.com/office/drawing/2014/main" id="{10C4F26E-FC0C-4D71-A43D-DB65E27F3EC6}"/>
                  </a:ext>
                </a:extLst>
              </p:cNvPr>
              <p:cNvSpPr/>
              <p:nvPr/>
            </p:nvSpPr>
            <p:spPr>
              <a:xfrm>
                <a:off x="7983166" y="3885615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795CDE37-3FBD-418F-9733-EB19520F4D28}"/>
                </a:ext>
              </a:extLst>
            </p:cNvPr>
            <p:cNvGrpSpPr/>
            <p:nvPr/>
          </p:nvGrpSpPr>
          <p:grpSpPr>
            <a:xfrm>
              <a:off x="2898745" y="5271362"/>
              <a:ext cx="302363" cy="682663"/>
              <a:chOff x="7384246" y="2899703"/>
              <a:chExt cx="626352" cy="1351672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194" name="Rectangle: Rounded Corners 193">
                <a:extLst>
                  <a:ext uri="{FF2B5EF4-FFF2-40B4-BE49-F238E27FC236}">
                    <a16:creationId xmlns:a16="http://schemas.microsoft.com/office/drawing/2014/main" id="{B0B55251-2755-45E1-BF60-CED61EF0A96A}"/>
                  </a:ext>
                </a:extLst>
              </p:cNvPr>
              <p:cNvSpPr/>
              <p:nvPr/>
            </p:nvSpPr>
            <p:spPr>
              <a:xfrm>
                <a:off x="7400629" y="2939722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: Rounded Corners 194">
                <a:extLst>
                  <a:ext uri="{FF2B5EF4-FFF2-40B4-BE49-F238E27FC236}">
                    <a16:creationId xmlns:a16="http://schemas.microsoft.com/office/drawing/2014/main" id="{C4BD85E7-71FA-4639-ADC4-DEC534FBAE4E}"/>
                  </a:ext>
                </a:extLst>
              </p:cNvPr>
              <p:cNvSpPr/>
              <p:nvPr/>
            </p:nvSpPr>
            <p:spPr>
              <a:xfrm>
                <a:off x="7479712" y="320802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: Rounded Corners 195">
                <a:extLst>
                  <a:ext uri="{FF2B5EF4-FFF2-40B4-BE49-F238E27FC236}">
                    <a16:creationId xmlns:a16="http://schemas.microsoft.com/office/drawing/2014/main" id="{F734DBF5-03CF-4F1E-A840-2ED796BBEE13}"/>
                  </a:ext>
                </a:extLst>
              </p:cNvPr>
              <p:cNvSpPr/>
              <p:nvPr/>
            </p:nvSpPr>
            <p:spPr>
              <a:xfrm>
                <a:off x="7589172" y="3070274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: Rounded Corners 196">
                <a:extLst>
                  <a:ext uri="{FF2B5EF4-FFF2-40B4-BE49-F238E27FC236}">
                    <a16:creationId xmlns:a16="http://schemas.microsoft.com/office/drawing/2014/main" id="{819B77A2-DFA0-4E71-BCD0-881DF33D51A4}"/>
                  </a:ext>
                </a:extLst>
              </p:cNvPr>
              <p:cNvSpPr/>
              <p:nvPr/>
            </p:nvSpPr>
            <p:spPr>
              <a:xfrm>
                <a:off x="7771871" y="3360420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: Rounded Corners 197">
                <a:extLst>
                  <a:ext uri="{FF2B5EF4-FFF2-40B4-BE49-F238E27FC236}">
                    <a16:creationId xmlns:a16="http://schemas.microsoft.com/office/drawing/2014/main" id="{0129183D-51EB-4B5B-A106-2120213FDF06}"/>
                  </a:ext>
                </a:extLst>
              </p:cNvPr>
              <p:cNvSpPr/>
              <p:nvPr/>
            </p:nvSpPr>
            <p:spPr>
              <a:xfrm>
                <a:off x="7902462" y="320802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: Rounded Corners 198">
                <a:extLst>
                  <a:ext uri="{FF2B5EF4-FFF2-40B4-BE49-F238E27FC236}">
                    <a16:creationId xmlns:a16="http://schemas.microsoft.com/office/drawing/2014/main" id="{1E4B72F1-462E-4E33-A05B-B2E233933E3B}"/>
                  </a:ext>
                </a:extLst>
              </p:cNvPr>
              <p:cNvSpPr/>
              <p:nvPr/>
            </p:nvSpPr>
            <p:spPr>
              <a:xfrm>
                <a:off x="7830766" y="3733215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: Rounded Corners 199">
                <a:extLst>
                  <a:ext uri="{FF2B5EF4-FFF2-40B4-BE49-F238E27FC236}">
                    <a16:creationId xmlns:a16="http://schemas.microsoft.com/office/drawing/2014/main" id="{4E4D23D5-B4A7-4958-8C67-5AD58C8D8ED0}"/>
                  </a:ext>
                </a:extLst>
              </p:cNvPr>
              <p:cNvSpPr/>
              <p:nvPr/>
            </p:nvSpPr>
            <p:spPr>
              <a:xfrm>
                <a:off x="7673413" y="357378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: Rounded Corners 200">
                <a:extLst>
                  <a:ext uri="{FF2B5EF4-FFF2-40B4-BE49-F238E27FC236}">
                    <a16:creationId xmlns:a16="http://schemas.microsoft.com/office/drawing/2014/main" id="{347D933A-BDB5-4645-9BBC-CCC53170E1E6}"/>
                  </a:ext>
                </a:extLst>
              </p:cNvPr>
              <p:cNvSpPr/>
              <p:nvPr/>
            </p:nvSpPr>
            <p:spPr>
              <a:xfrm>
                <a:off x="7548206" y="3756660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: Rounded Corners 201">
                <a:extLst>
                  <a:ext uri="{FF2B5EF4-FFF2-40B4-BE49-F238E27FC236}">
                    <a16:creationId xmlns:a16="http://schemas.microsoft.com/office/drawing/2014/main" id="{1E91E59F-A2A6-4689-8835-8529250C6087}"/>
                  </a:ext>
                </a:extLst>
              </p:cNvPr>
              <p:cNvSpPr/>
              <p:nvPr/>
            </p:nvSpPr>
            <p:spPr>
              <a:xfrm>
                <a:off x="7384246" y="3865978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: Rounded Corners 202">
                <a:extLst>
                  <a:ext uri="{FF2B5EF4-FFF2-40B4-BE49-F238E27FC236}">
                    <a16:creationId xmlns:a16="http://schemas.microsoft.com/office/drawing/2014/main" id="{9029F5D9-8869-4528-BA56-D6330F118906}"/>
                  </a:ext>
                </a:extLst>
              </p:cNvPr>
              <p:cNvSpPr/>
              <p:nvPr/>
            </p:nvSpPr>
            <p:spPr>
              <a:xfrm>
                <a:off x="7830765" y="2899703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: Rounded Corners 203">
                <a:extLst>
                  <a:ext uri="{FF2B5EF4-FFF2-40B4-BE49-F238E27FC236}">
                    <a16:creationId xmlns:a16="http://schemas.microsoft.com/office/drawing/2014/main" id="{E1D524B3-9CE4-4E06-BF06-EDFB751E86E3}"/>
                  </a:ext>
                </a:extLst>
              </p:cNvPr>
              <p:cNvSpPr/>
              <p:nvPr/>
            </p:nvSpPr>
            <p:spPr>
              <a:xfrm>
                <a:off x="7983166" y="3885615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12D0751E-48A5-4D26-8896-4EB7C15FEE9B}"/>
                </a:ext>
              </a:extLst>
            </p:cNvPr>
            <p:cNvGrpSpPr/>
            <p:nvPr/>
          </p:nvGrpSpPr>
          <p:grpSpPr>
            <a:xfrm>
              <a:off x="3366783" y="5271362"/>
              <a:ext cx="302363" cy="682663"/>
              <a:chOff x="7384246" y="2899703"/>
              <a:chExt cx="626352" cy="1351672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183" name="Rectangle: Rounded Corners 182">
                <a:extLst>
                  <a:ext uri="{FF2B5EF4-FFF2-40B4-BE49-F238E27FC236}">
                    <a16:creationId xmlns:a16="http://schemas.microsoft.com/office/drawing/2014/main" id="{0CE97A67-E510-43E1-9065-73B309F363B2}"/>
                  </a:ext>
                </a:extLst>
              </p:cNvPr>
              <p:cNvSpPr/>
              <p:nvPr/>
            </p:nvSpPr>
            <p:spPr>
              <a:xfrm>
                <a:off x="7400629" y="2939722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: Rounded Corners 183">
                <a:extLst>
                  <a:ext uri="{FF2B5EF4-FFF2-40B4-BE49-F238E27FC236}">
                    <a16:creationId xmlns:a16="http://schemas.microsoft.com/office/drawing/2014/main" id="{D05D845F-EC26-43B5-83C8-05AA7E02D077}"/>
                  </a:ext>
                </a:extLst>
              </p:cNvPr>
              <p:cNvSpPr/>
              <p:nvPr/>
            </p:nvSpPr>
            <p:spPr>
              <a:xfrm>
                <a:off x="7479712" y="320802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: Rounded Corners 184">
                <a:extLst>
                  <a:ext uri="{FF2B5EF4-FFF2-40B4-BE49-F238E27FC236}">
                    <a16:creationId xmlns:a16="http://schemas.microsoft.com/office/drawing/2014/main" id="{716D805E-88CA-4423-9482-CAF413AA40A5}"/>
                  </a:ext>
                </a:extLst>
              </p:cNvPr>
              <p:cNvSpPr/>
              <p:nvPr/>
            </p:nvSpPr>
            <p:spPr>
              <a:xfrm>
                <a:off x="7589172" y="3070274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: Rounded Corners 185">
                <a:extLst>
                  <a:ext uri="{FF2B5EF4-FFF2-40B4-BE49-F238E27FC236}">
                    <a16:creationId xmlns:a16="http://schemas.microsoft.com/office/drawing/2014/main" id="{DBC13362-F944-4171-801C-366C3F5A5EEA}"/>
                  </a:ext>
                </a:extLst>
              </p:cNvPr>
              <p:cNvSpPr/>
              <p:nvPr/>
            </p:nvSpPr>
            <p:spPr>
              <a:xfrm>
                <a:off x="7771871" y="3360420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: Rounded Corners 186">
                <a:extLst>
                  <a:ext uri="{FF2B5EF4-FFF2-40B4-BE49-F238E27FC236}">
                    <a16:creationId xmlns:a16="http://schemas.microsoft.com/office/drawing/2014/main" id="{4F66B606-A82B-4BD3-A624-3B73E4B2FF55}"/>
                  </a:ext>
                </a:extLst>
              </p:cNvPr>
              <p:cNvSpPr/>
              <p:nvPr/>
            </p:nvSpPr>
            <p:spPr>
              <a:xfrm>
                <a:off x="7902462" y="320802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: Rounded Corners 187">
                <a:extLst>
                  <a:ext uri="{FF2B5EF4-FFF2-40B4-BE49-F238E27FC236}">
                    <a16:creationId xmlns:a16="http://schemas.microsoft.com/office/drawing/2014/main" id="{3BEFD1C3-6970-4F5D-AC99-B87C07A11B1D}"/>
                  </a:ext>
                </a:extLst>
              </p:cNvPr>
              <p:cNvSpPr/>
              <p:nvPr/>
            </p:nvSpPr>
            <p:spPr>
              <a:xfrm>
                <a:off x="7830766" y="3733215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: Rounded Corners 188">
                <a:extLst>
                  <a:ext uri="{FF2B5EF4-FFF2-40B4-BE49-F238E27FC236}">
                    <a16:creationId xmlns:a16="http://schemas.microsoft.com/office/drawing/2014/main" id="{A9F7D3E2-7B87-4B44-864D-C1943A2E6A55}"/>
                  </a:ext>
                </a:extLst>
              </p:cNvPr>
              <p:cNvSpPr/>
              <p:nvPr/>
            </p:nvSpPr>
            <p:spPr>
              <a:xfrm>
                <a:off x="7673413" y="357378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: Rounded Corners 189">
                <a:extLst>
                  <a:ext uri="{FF2B5EF4-FFF2-40B4-BE49-F238E27FC236}">
                    <a16:creationId xmlns:a16="http://schemas.microsoft.com/office/drawing/2014/main" id="{C25A9BF3-0A32-4742-BE9A-F77C9AFEFA3A}"/>
                  </a:ext>
                </a:extLst>
              </p:cNvPr>
              <p:cNvSpPr/>
              <p:nvPr/>
            </p:nvSpPr>
            <p:spPr>
              <a:xfrm>
                <a:off x="7548206" y="3756660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: Rounded Corners 190">
                <a:extLst>
                  <a:ext uri="{FF2B5EF4-FFF2-40B4-BE49-F238E27FC236}">
                    <a16:creationId xmlns:a16="http://schemas.microsoft.com/office/drawing/2014/main" id="{E77F2A87-AE22-481A-A853-243B8DA7D6C8}"/>
                  </a:ext>
                </a:extLst>
              </p:cNvPr>
              <p:cNvSpPr/>
              <p:nvPr/>
            </p:nvSpPr>
            <p:spPr>
              <a:xfrm>
                <a:off x="7384246" y="3865978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: Rounded Corners 191">
                <a:extLst>
                  <a:ext uri="{FF2B5EF4-FFF2-40B4-BE49-F238E27FC236}">
                    <a16:creationId xmlns:a16="http://schemas.microsoft.com/office/drawing/2014/main" id="{6FDC3D30-5BA1-4BE7-BFC0-A55999B69580}"/>
                  </a:ext>
                </a:extLst>
              </p:cNvPr>
              <p:cNvSpPr/>
              <p:nvPr/>
            </p:nvSpPr>
            <p:spPr>
              <a:xfrm>
                <a:off x="7830765" y="2899703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: Rounded Corners 192">
                <a:extLst>
                  <a:ext uri="{FF2B5EF4-FFF2-40B4-BE49-F238E27FC236}">
                    <a16:creationId xmlns:a16="http://schemas.microsoft.com/office/drawing/2014/main" id="{112E3405-B4AA-4531-BCBA-8323FCD79172}"/>
                  </a:ext>
                </a:extLst>
              </p:cNvPr>
              <p:cNvSpPr/>
              <p:nvPr/>
            </p:nvSpPr>
            <p:spPr>
              <a:xfrm>
                <a:off x="7983166" y="3885615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82" name="Graphic 181">
              <a:extLst>
                <a:ext uri="{FF2B5EF4-FFF2-40B4-BE49-F238E27FC236}">
                  <a16:creationId xmlns:a16="http://schemas.microsoft.com/office/drawing/2014/main" id="{9F8183D3-839A-4097-B592-2553D3685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43781" y="5671824"/>
              <a:ext cx="1940381" cy="308648"/>
            </a:xfrm>
            <a:prstGeom prst="rect">
              <a:avLst/>
            </a:prstGeom>
          </p:spPr>
        </p:pic>
      </p:grpSp>
      <p:sp>
        <p:nvSpPr>
          <p:cNvPr id="239" name="Freeform: Shape 238">
            <a:extLst>
              <a:ext uri="{FF2B5EF4-FFF2-40B4-BE49-F238E27FC236}">
                <a16:creationId xmlns:a16="http://schemas.microsoft.com/office/drawing/2014/main" id="{60A7BAFE-4515-426B-B889-AB845EEA69F9}"/>
              </a:ext>
            </a:extLst>
          </p:cNvPr>
          <p:cNvSpPr/>
          <p:nvPr/>
        </p:nvSpPr>
        <p:spPr>
          <a:xfrm flipH="1">
            <a:off x="11061591" y="2735905"/>
            <a:ext cx="662346" cy="988836"/>
          </a:xfrm>
          <a:custGeom>
            <a:avLst/>
            <a:gdLst>
              <a:gd name="connsiteX0" fmla="*/ 501893 w 892078"/>
              <a:gd name="connsiteY0" fmla="*/ 0 h 1332338"/>
              <a:gd name="connsiteX1" fmla="*/ 498205 w 892078"/>
              <a:gd name="connsiteY1" fmla="*/ 53000 h 1332338"/>
              <a:gd name="connsiteX2" fmla="*/ 456830 w 892078"/>
              <a:gd name="connsiteY2" fmla="*/ 120945 h 1332338"/>
              <a:gd name="connsiteX3" fmla="*/ 387912 w 892078"/>
              <a:gd name="connsiteY3" fmla="*/ 218109 h 1332338"/>
              <a:gd name="connsiteX4" fmla="*/ 391667 w 892078"/>
              <a:gd name="connsiteY4" fmla="*/ 334412 h 1332338"/>
              <a:gd name="connsiteX5" fmla="*/ 407219 w 892078"/>
              <a:gd name="connsiteY5" fmla="*/ 351214 h 1332338"/>
              <a:gd name="connsiteX6" fmla="*/ 413637 w 892078"/>
              <a:gd name="connsiteY6" fmla="*/ 474030 h 1332338"/>
              <a:gd name="connsiteX7" fmla="*/ 416812 w 892078"/>
              <a:gd name="connsiteY7" fmla="*/ 504492 h 1332338"/>
              <a:gd name="connsiteX8" fmla="*/ 402754 w 892078"/>
              <a:gd name="connsiteY8" fmla="*/ 505610 h 1332338"/>
              <a:gd name="connsiteX9" fmla="*/ 369924 w 892078"/>
              <a:gd name="connsiteY9" fmla="*/ 475906 h 1332338"/>
              <a:gd name="connsiteX10" fmla="*/ 126043 w 892078"/>
              <a:gd name="connsiteY10" fmla="*/ 282053 h 1332338"/>
              <a:gd name="connsiteX11" fmla="*/ 204209 w 892078"/>
              <a:gd name="connsiteY11" fmla="*/ 408681 h 1332338"/>
              <a:gd name="connsiteX12" fmla="*/ 344910 w 892078"/>
              <a:gd name="connsiteY12" fmla="*/ 500918 h 1332338"/>
              <a:gd name="connsiteX13" fmla="*/ 418387 w 892078"/>
              <a:gd name="connsiteY13" fmla="*/ 565015 h 1332338"/>
              <a:gd name="connsiteX14" fmla="*/ 404318 w 892078"/>
              <a:gd name="connsiteY14" fmla="*/ 841726 h 1332338"/>
              <a:gd name="connsiteX15" fmla="*/ 354290 w 892078"/>
              <a:gd name="connsiteY15" fmla="*/ 830783 h 1332338"/>
              <a:gd name="connsiteX16" fmla="*/ 353526 w 892078"/>
              <a:gd name="connsiteY16" fmla="*/ 831058 h 1332338"/>
              <a:gd name="connsiteX17" fmla="*/ 350580 w 892078"/>
              <a:gd name="connsiteY17" fmla="*/ 827584 h 1332338"/>
              <a:gd name="connsiteX18" fmla="*/ 347061 w 892078"/>
              <a:gd name="connsiteY18" fmla="*/ 800105 h 1332338"/>
              <a:gd name="connsiteX19" fmla="*/ 281402 w 892078"/>
              <a:gd name="connsiteY19" fmla="*/ 603126 h 1332338"/>
              <a:gd name="connsiteX20" fmla="*/ 0 w 892078"/>
              <a:gd name="connsiteY20" fmla="*/ 531211 h 1332338"/>
              <a:gd name="connsiteX21" fmla="*/ 87546 w 892078"/>
              <a:gd name="connsiteY21" fmla="*/ 639081 h 1332338"/>
              <a:gd name="connsiteX22" fmla="*/ 156335 w 892078"/>
              <a:gd name="connsiteY22" fmla="*/ 770401 h 1332338"/>
              <a:gd name="connsiteX23" fmla="*/ 309542 w 892078"/>
              <a:gd name="connsiteY23" fmla="*/ 829808 h 1332338"/>
              <a:gd name="connsiteX24" fmla="*/ 340979 w 892078"/>
              <a:gd name="connsiteY24" fmla="*/ 837942 h 1332338"/>
              <a:gd name="connsiteX25" fmla="*/ 348283 w 892078"/>
              <a:gd name="connsiteY25" fmla="*/ 838787 h 1332338"/>
              <a:gd name="connsiteX26" fmla="*/ 348036 w 892078"/>
              <a:gd name="connsiteY26" fmla="*/ 840162 h 1332338"/>
              <a:gd name="connsiteX27" fmla="*/ 405880 w 892078"/>
              <a:gd name="connsiteY27" fmla="*/ 949596 h 1332338"/>
              <a:gd name="connsiteX28" fmla="*/ 392717 w 892078"/>
              <a:gd name="connsiteY28" fmla="*/ 1332338 h 1332338"/>
              <a:gd name="connsiteX29" fmla="*/ 473368 w 892078"/>
              <a:gd name="connsiteY29" fmla="*/ 1332338 h 1332338"/>
              <a:gd name="connsiteX30" fmla="*/ 463724 w 892078"/>
              <a:gd name="connsiteY30" fmla="*/ 999622 h 1332338"/>
              <a:gd name="connsiteX31" fmla="*/ 476231 w 892078"/>
              <a:gd name="connsiteY31" fmla="*/ 908949 h 1332338"/>
              <a:gd name="connsiteX32" fmla="*/ 523131 w 892078"/>
              <a:gd name="connsiteY32" fmla="*/ 880809 h 1332338"/>
              <a:gd name="connsiteX33" fmla="*/ 827981 w 892078"/>
              <a:gd name="connsiteY33" fmla="*/ 722913 h 1332338"/>
              <a:gd name="connsiteX34" fmla="*/ 892078 w 892078"/>
              <a:gd name="connsiteY34" fmla="*/ 391486 h 1332338"/>
              <a:gd name="connsiteX35" fmla="*/ 671648 w 892078"/>
              <a:gd name="connsiteY35" fmla="*/ 560326 h 1332338"/>
              <a:gd name="connsiteX36" fmla="*/ 535636 w 892078"/>
              <a:gd name="connsiteY36" fmla="*/ 646309 h 1332338"/>
              <a:gd name="connsiteX37" fmla="*/ 480920 w 892078"/>
              <a:gd name="connsiteY37" fmla="*/ 830783 h 1332338"/>
              <a:gd name="connsiteX38" fmla="*/ 448091 w 892078"/>
              <a:gd name="connsiteY38" fmla="*/ 882373 h 1332338"/>
              <a:gd name="connsiteX39" fmla="*/ 448091 w 892078"/>
              <a:gd name="connsiteY39" fmla="*/ 608790 h 1332338"/>
              <a:gd name="connsiteX40" fmla="*/ 513752 w 892078"/>
              <a:gd name="connsiteY40" fmla="*/ 546257 h 1332338"/>
              <a:gd name="connsiteX41" fmla="*/ 582537 w 892078"/>
              <a:gd name="connsiteY41" fmla="*/ 540003 h 1332338"/>
              <a:gd name="connsiteX42" fmla="*/ 748253 w 892078"/>
              <a:gd name="connsiteY42" fmla="*/ 207012 h 1332338"/>
              <a:gd name="connsiteX43" fmla="*/ 596608 w 892078"/>
              <a:gd name="connsiteY43" fmla="*/ 313318 h 1332338"/>
              <a:gd name="connsiteX44" fmla="*/ 451217 w 892078"/>
              <a:gd name="connsiteY44" fmla="*/ 482159 h 1332338"/>
              <a:gd name="connsiteX45" fmla="*/ 445183 w 892078"/>
              <a:gd name="connsiteY45" fmla="*/ 497255 h 1332338"/>
              <a:gd name="connsiteX46" fmla="*/ 439086 w 892078"/>
              <a:gd name="connsiteY46" fmla="*/ 500090 h 1332338"/>
              <a:gd name="connsiteX47" fmla="*/ 435706 w 892078"/>
              <a:gd name="connsiteY47" fmla="*/ 482384 h 1332338"/>
              <a:gd name="connsiteX48" fmla="*/ 420305 w 892078"/>
              <a:gd name="connsiteY48" fmla="*/ 370688 h 1332338"/>
              <a:gd name="connsiteX49" fmla="*/ 426244 w 892078"/>
              <a:gd name="connsiteY49" fmla="*/ 360755 h 1332338"/>
              <a:gd name="connsiteX50" fmla="*/ 485748 w 892078"/>
              <a:gd name="connsiteY50" fmla="*/ 335852 h 1332338"/>
              <a:gd name="connsiteX51" fmla="*/ 556629 w 892078"/>
              <a:gd name="connsiteY51" fmla="*/ 224791 h 1332338"/>
              <a:gd name="connsiteX52" fmla="*/ 533558 w 892078"/>
              <a:gd name="connsiteY52" fmla="*/ 68029 h 1332338"/>
              <a:gd name="connsiteX53" fmla="*/ 501893 w 892078"/>
              <a:gd name="connsiteY53" fmla="*/ 0 h 133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92078" h="1332338">
                <a:moveTo>
                  <a:pt x="501893" y="0"/>
                </a:moveTo>
                <a:cubicBezTo>
                  <a:pt x="505496" y="20041"/>
                  <a:pt x="503339" y="36518"/>
                  <a:pt x="498205" y="53000"/>
                </a:cubicBezTo>
                <a:cubicBezTo>
                  <a:pt x="489909" y="79014"/>
                  <a:pt x="474662" y="101069"/>
                  <a:pt x="456830" y="120945"/>
                </a:cubicBezTo>
                <a:cubicBezTo>
                  <a:pt x="430082" y="150759"/>
                  <a:pt x="404129" y="181166"/>
                  <a:pt x="387912" y="218109"/>
                </a:cubicBezTo>
                <a:cubicBezTo>
                  <a:pt x="370904" y="257435"/>
                  <a:pt x="367592" y="296342"/>
                  <a:pt x="391667" y="334412"/>
                </a:cubicBezTo>
                <a:cubicBezTo>
                  <a:pt x="396044" y="341153"/>
                  <a:pt x="402085" y="346893"/>
                  <a:pt x="407219" y="351214"/>
                </a:cubicBezTo>
                <a:cubicBezTo>
                  <a:pt x="406074" y="380095"/>
                  <a:pt x="409823" y="433373"/>
                  <a:pt x="413637" y="474030"/>
                </a:cubicBezTo>
                <a:lnTo>
                  <a:pt x="416812" y="504492"/>
                </a:lnTo>
                <a:lnTo>
                  <a:pt x="402754" y="505610"/>
                </a:lnTo>
                <a:cubicBezTo>
                  <a:pt x="393375" y="507174"/>
                  <a:pt x="371487" y="502482"/>
                  <a:pt x="369924" y="475906"/>
                </a:cubicBezTo>
                <a:cubicBezTo>
                  <a:pt x="358979" y="328953"/>
                  <a:pt x="269870" y="258602"/>
                  <a:pt x="126043" y="282053"/>
                </a:cubicBezTo>
                <a:cubicBezTo>
                  <a:pt x="168253" y="316446"/>
                  <a:pt x="180759" y="364908"/>
                  <a:pt x="204209" y="408681"/>
                </a:cubicBezTo>
                <a:cubicBezTo>
                  <a:pt x="232351" y="463399"/>
                  <a:pt x="265180" y="511863"/>
                  <a:pt x="344910" y="500918"/>
                </a:cubicBezTo>
                <a:cubicBezTo>
                  <a:pt x="371487" y="496228"/>
                  <a:pt x="423077" y="507174"/>
                  <a:pt x="418387" y="565015"/>
                </a:cubicBezTo>
                <a:cubicBezTo>
                  <a:pt x="412133" y="655690"/>
                  <a:pt x="409008" y="747925"/>
                  <a:pt x="404318" y="841726"/>
                </a:cubicBezTo>
                <a:cubicBezTo>
                  <a:pt x="387119" y="838598"/>
                  <a:pt x="371487" y="833909"/>
                  <a:pt x="354290" y="830783"/>
                </a:cubicBezTo>
                <a:lnTo>
                  <a:pt x="353526" y="831058"/>
                </a:lnTo>
                <a:lnTo>
                  <a:pt x="350580" y="827584"/>
                </a:lnTo>
                <a:cubicBezTo>
                  <a:pt x="345889" y="820623"/>
                  <a:pt x="344717" y="813002"/>
                  <a:pt x="347061" y="800105"/>
                </a:cubicBezTo>
                <a:cubicBezTo>
                  <a:pt x="362694" y="723500"/>
                  <a:pt x="339244" y="656278"/>
                  <a:pt x="281402" y="603126"/>
                </a:cubicBezTo>
                <a:cubicBezTo>
                  <a:pt x="218869" y="545282"/>
                  <a:pt x="87546" y="512451"/>
                  <a:pt x="0" y="531211"/>
                </a:cubicBezTo>
                <a:cubicBezTo>
                  <a:pt x="43773" y="554661"/>
                  <a:pt x="68787" y="595308"/>
                  <a:pt x="87546" y="639081"/>
                </a:cubicBezTo>
                <a:cubicBezTo>
                  <a:pt x="106307" y="684418"/>
                  <a:pt x="123503" y="731318"/>
                  <a:pt x="156335" y="770401"/>
                </a:cubicBezTo>
                <a:cubicBezTo>
                  <a:pt x="196980" y="818865"/>
                  <a:pt x="240755" y="856384"/>
                  <a:pt x="309542" y="829808"/>
                </a:cubicBezTo>
                <a:cubicBezTo>
                  <a:pt x="322440" y="823945"/>
                  <a:pt x="330940" y="833912"/>
                  <a:pt x="340979" y="837942"/>
                </a:cubicBezTo>
                <a:lnTo>
                  <a:pt x="348283" y="838787"/>
                </a:lnTo>
                <a:lnTo>
                  <a:pt x="348036" y="840162"/>
                </a:lnTo>
                <a:cubicBezTo>
                  <a:pt x="404318" y="857359"/>
                  <a:pt x="409008" y="898006"/>
                  <a:pt x="405880" y="949596"/>
                </a:cubicBezTo>
                <a:lnTo>
                  <a:pt x="392717" y="1332338"/>
                </a:lnTo>
                <a:lnTo>
                  <a:pt x="473368" y="1332338"/>
                </a:lnTo>
                <a:lnTo>
                  <a:pt x="463724" y="999622"/>
                </a:lnTo>
                <a:cubicBezTo>
                  <a:pt x="463724" y="968357"/>
                  <a:pt x="463724" y="938653"/>
                  <a:pt x="476231" y="908949"/>
                </a:cubicBezTo>
                <a:cubicBezTo>
                  <a:pt x="485610" y="887063"/>
                  <a:pt x="490302" y="874556"/>
                  <a:pt x="523131" y="880809"/>
                </a:cubicBezTo>
                <a:cubicBezTo>
                  <a:pt x="652888" y="904260"/>
                  <a:pt x="767011" y="840162"/>
                  <a:pt x="827981" y="722913"/>
                </a:cubicBezTo>
                <a:cubicBezTo>
                  <a:pt x="878009" y="624423"/>
                  <a:pt x="884261" y="516553"/>
                  <a:pt x="892078" y="391486"/>
                </a:cubicBezTo>
                <a:cubicBezTo>
                  <a:pt x="840488" y="494664"/>
                  <a:pt x="756068" y="525932"/>
                  <a:pt x="671648" y="560326"/>
                </a:cubicBezTo>
                <a:cubicBezTo>
                  <a:pt x="621620" y="580648"/>
                  <a:pt x="573158" y="607226"/>
                  <a:pt x="535636" y="646309"/>
                </a:cubicBezTo>
                <a:cubicBezTo>
                  <a:pt x="485610" y="697899"/>
                  <a:pt x="448091" y="754179"/>
                  <a:pt x="480920" y="830783"/>
                </a:cubicBezTo>
                <a:cubicBezTo>
                  <a:pt x="488738" y="849542"/>
                  <a:pt x="477793" y="868302"/>
                  <a:pt x="448091" y="882373"/>
                </a:cubicBezTo>
                <a:cubicBezTo>
                  <a:pt x="448091" y="787008"/>
                  <a:pt x="448091" y="697899"/>
                  <a:pt x="448091" y="608790"/>
                </a:cubicBezTo>
                <a:cubicBezTo>
                  <a:pt x="448091" y="565015"/>
                  <a:pt x="455908" y="533749"/>
                  <a:pt x="513752" y="546257"/>
                </a:cubicBezTo>
                <a:cubicBezTo>
                  <a:pt x="535636" y="550946"/>
                  <a:pt x="559087" y="546257"/>
                  <a:pt x="582537" y="540003"/>
                </a:cubicBezTo>
                <a:cubicBezTo>
                  <a:pt x="701352" y="504046"/>
                  <a:pt x="779518" y="347712"/>
                  <a:pt x="748253" y="207012"/>
                </a:cubicBezTo>
                <a:cubicBezTo>
                  <a:pt x="716985" y="269546"/>
                  <a:pt x="652888" y="285178"/>
                  <a:pt x="596608" y="313318"/>
                </a:cubicBezTo>
                <a:cubicBezTo>
                  <a:pt x="524693" y="349275"/>
                  <a:pt x="454344" y="386797"/>
                  <a:pt x="451217" y="482159"/>
                </a:cubicBezTo>
                <a:cubicBezTo>
                  <a:pt x="450826" y="489194"/>
                  <a:pt x="448579" y="493982"/>
                  <a:pt x="445183" y="497255"/>
                </a:cubicBezTo>
                <a:lnTo>
                  <a:pt x="439086" y="500090"/>
                </a:lnTo>
                <a:lnTo>
                  <a:pt x="435706" y="482384"/>
                </a:lnTo>
                <a:cubicBezTo>
                  <a:pt x="429401" y="445321"/>
                  <a:pt x="420625" y="384681"/>
                  <a:pt x="420305" y="370688"/>
                </a:cubicBezTo>
                <a:cubicBezTo>
                  <a:pt x="420100" y="366322"/>
                  <a:pt x="417511" y="361166"/>
                  <a:pt x="426244" y="360755"/>
                </a:cubicBezTo>
                <a:cubicBezTo>
                  <a:pt x="449067" y="359727"/>
                  <a:pt x="467310" y="348584"/>
                  <a:pt x="485748" y="335852"/>
                </a:cubicBezTo>
                <a:cubicBezTo>
                  <a:pt x="524607" y="308401"/>
                  <a:pt x="549757" y="272437"/>
                  <a:pt x="556629" y="224791"/>
                </a:cubicBezTo>
                <a:cubicBezTo>
                  <a:pt x="564085" y="170396"/>
                  <a:pt x="553286" y="118213"/>
                  <a:pt x="533558" y="68029"/>
                </a:cubicBezTo>
                <a:cubicBezTo>
                  <a:pt x="524789" y="45615"/>
                  <a:pt x="518004" y="22205"/>
                  <a:pt x="501893" y="0"/>
                </a:cubicBezTo>
                <a:close/>
              </a:path>
            </a:pathLst>
          </a:custGeom>
          <a:solidFill>
            <a:schemeClr val="accent1"/>
          </a:solidFill>
          <a:ln w="808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A72B55-3A59-4038-9590-8BF077C0F1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400" dirty="0"/>
              <a:t>Carbon Emission Calculation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0526FF-E31E-952D-B8A0-61CB890BB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90" y="1028146"/>
            <a:ext cx="9751785" cy="4356372"/>
          </a:xfrm>
          <a:prstGeom prst="rect">
            <a:avLst/>
          </a:prstGeom>
        </p:spPr>
      </p:pic>
      <p:pic>
        <p:nvPicPr>
          <p:cNvPr id="6" name="Picture 5" descr="Images and logos | UCD Smurfit School">
            <a:extLst>
              <a:ext uri="{FF2B5EF4-FFF2-40B4-BE49-F238E27FC236}">
                <a16:creationId xmlns:a16="http://schemas.microsoft.com/office/drawing/2014/main" id="{C6D3404E-382D-C33C-C1FE-DA3C07C8B3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47"/>
          <a:stretch/>
        </p:blipFill>
        <p:spPr bwMode="auto">
          <a:xfrm>
            <a:off x="1" y="-51928"/>
            <a:ext cx="599440" cy="85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novartis-logo - Wilson Architects">
            <a:extLst>
              <a:ext uri="{FF2B5EF4-FFF2-40B4-BE49-F238E27FC236}">
                <a16:creationId xmlns:a16="http://schemas.microsoft.com/office/drawing/2014/main" id="{C453450A-D91E-5E1D-791C-FB669BD29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1520" y="0"/>
            <a:ext cx="1300480" cy="89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1720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0A895D6-614F-BE00-2EA1-F723269DCA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5733" y="311789"/>
            <a:ext cx="10113388" cy="724247"/>
          </a:xfrm>
          <a:prstGeom prst="rect">
            <a:avLst/>
          </a:prstGeom>
        </p:spPr>
        <p:txBody>
          <a:bodyPr/>
          <a:lstStyle/>
          <a:p>
            <a:r>
              <a:rPr lang="en-US" sz="4400" dirty="0"/>
              <a:t>Diverse Global Impact: Varied Emissions Based on Product Location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E593A0-696B-D7B4-43CA-4BBEA1005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718" y="1358321"/>
            <a:ext cx="6944701" cy="197312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119E73F-AD84-A93D-B25A-FE45A82EB511}"/>
              </a:ext>
            </a:extLst>
          </p:cNvPr>
          <p:cNvSpPr/>
          <p:nvPr/>
        </p:nvSpPr>
        <p:spPr>
          <a:xfrm>
            <a:off x="604821" y="4140042"/>
            <a:ext cx="2143545" cy="1146360"/>
          </a:xfrm>
          <a:prstGeom prst="round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Manufacturer's provided carbon footprint value</a:t>
            </a:r>
            <a:endParaRPr lang="en-IN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6C849C-1BD3-B6A3-66BF-954D99651EFC}"/>
              </a:ext>
            </a:extLst>
          </p:cNvPr>
          <p:cNvSpPr txBox="1"/>
          <p:nvPr/>
        </p:nvSpPr>
        <p:spPr>
          <a:xfrm>
            <a:off x="329476" y="5424957"/>
            <a:ext cx="3429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chemeClr val="accent2">
                    <a:lumMod val="75000"/>
                  </a:schemeClr>
                </a:solidFill>
              </a:rPr>
              <a:t>71.75</a:t>
            </a:r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 KgCO2e </a:t>
            </a:r>
            <a:endParaRPr lang="ko-KR" altLang="en-US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6D7E571-3D33-8748-0760-BC010AFB324F}"/>
              </a:ext>
            </a:extLst>
          </p:cNvPr>
          <p:cNvSpPr/>
          <p:nvPr/>
        </p:nvSpPr>
        <p:spPr>
          <a:xfrm>
            <a:off x="2926753" y="4662380"/>
            <a:ext cx="711200" cy="2720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3959ADD-DF87-4100-2D97-F1DEFE00ED31}"/>
              </a:ext>
            </a:extLst>
          </p:cNvPr>
          <p:cNvSpPr/>
          <p:nvPr/>
        </p:nvSpPr>
        <p:spPr>
          <a:xfrm>
            <a:off x="3729312" y="4377980"/>
            <a:ext cx="1804742" cy="87190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7E4006-01EC-569F-FAAD-4E3CFBA1C4BD}"/>
              </a:ext>
            </a:extLst>
          </p:cNvPr>
          <p:cNvSpPr txBox="1"/>
          <p:nvPr/>
        </p:nvSpPr>
        <p:spPr>
          <a:xfrm>
            <a:off x="3911018" y="4613746"/>
            <a:ext cx="1474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DEVIATION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1A23985-B6A0-642C-17E5-C587CEBED801}"/>
              </a:ext>
            </a:extLst>
          </p:cNvPr>
          <p:cNvCxnSpPr>
            <a:cxnSpLocks/>
          </p:cNvCxnSpPr>
          <p:nvPr/>
        </p:nvCxnSpPr>
        <p:spPr>
          <a:xfrm flipV="1">
            <a:off x="5559395" y="4000493"/>
            <a:ext cx="1993055" cy="6658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FC24461-E058-A488-B1C1-77CBDDC00776}"/>
              </a:ext>
            </a:extLst>
          </p:cNvPr>
          <p:cNvCxnSpPr>
            <a:cxnSpLocks/>
          </p:cNvCxnSpPr>
          <p:nvPr/>
        </p:nvCxnSpPr>
        <p:spPr>
          <a:xfrm>
            <a:off x="5508105" y="4766175"/>
            <a:ext cx="207379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ECDB381-9A16-CBDF-FE01-FB87755A59FF}"/>
              </a:ext>
            </a:extLst>
          </p:cNvPr>
          <p:cNvCxnSpPr>
            <a:cxnSpLocks/>
          </p:cNvCxnSpPr>
          <p:nvPr/>
        </p:nvCxnSpPr>
        <p:spPr>
          <a:xfrm>
            <a:off x="5563010" y="4835899"/>
            <a:ext cx="2023385" cy="6698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DC80C04-8555-F60B-26A0-B88DC8B279DE}"/>
              </a:ext>
            </a:extLst>
          </p:cNvPr>
          <p:cNvSpPr/>
          <p:nvPr/>
        </p:nvSpPr>
        <p:spPr>
          <a:xfrm>
            <a:off x="7607241" y="3575928"/>
            <a:ext cx="4338078" cy="6920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70C0"/>
                </a:solidFill>
              </a:rPr>
              <a:t>Czech Republic : </a:t>
            </a:r>
            <a:r>
              <a:rPr lang="en-IN" b="1" dirty="0">
                <a:solidFill>
                  <a:srgbClr val="0070C0"/>
                </a:solidFill>
              </a:rPr>
              <a:t>4404.93 kgCO2e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B1D9D57-FE6A-A625-916F-3A066EC7C78E}"/>
              </a:ext>
            </a:extLst>
          </p:cNvPr>
          <p:cNvSpPr/>
          <p:nvPr/>
        </p:nvSpPr>
        <p:spPr>
          <a:xfrm>
            <a:off x="7615351" y="4422414"/>
            <a:ext cx="4338078" cy="6920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56AEC9-B6BC-3192-8785-13F6E43B9212}"/>
              </a:ext>
            </a:extLst>
          </p:cNvPr>
          <p:cNvSpPr txBox="1"/>
          <p:nvPr/>
        </p:nvSpPr>
        <p:spPr>
          <a:xfrm>
            <a:off x="7703918" y="4550246"/>
            <a:ext cx="375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0070C0"/>
                </a:solidFill>
              </a:rPr>
              <a:t>Switzerland: </a:t>
            </a:r>
            <a:r>
              <a:rPr lang="en-IN" b="1" dirty="0">
                <a:solidFill>
                  <a:srgbClr val="0070C0"/>
                </a:solidFill>
              </a:rPr>
              <a:t>16.0287 kgCO2e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29E0AA1-24D9-65D3-D136-8FCE242EB3A9}"/>
              </a:ext>
            </a:extLst>
          </p:cNvPr>
          <p:cNvSpPr/>
          <p:nvPr/>
        </p:nvSpPr>
        <p:spPr>
          <a:xfrm>
            <a:off x="7607241" y="5263214"/>
            <a:ext cx="4338078" cy="6920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B2CE96-E2DC-1AC0-6288-40E31AE03A2C}"/>
              </a:ext>
            </a:extLst>
          </p:cNvPr>
          <p:cNvSpPr txBox="1"/>
          <p:nvPr/>
        </p:nvSpPr>
        <p:spPr>
          <a:xfrm>
            <a:off x="7498666" y="5286402"/>
            <a:ext cx="3709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0070C0"/>
                </a:solidFill>
              </a:rPr>
              <a:t>Ireland : </a:t>
            </a:r>
            <a:r>
              <a:rPr lang="en-IN" b="1" dirty="0">
                <a:solidFill>
                  <a:srgbClr val="0070C0"/>
                </a:solidFill>
              </a:rPr>
              <a:t>3263.82 kgCO2e</a:t>
            </a:r>
          </a:p>
        </p:txBody>
      </p:sp>
      <p:sp>
        <p:nvSpPr>
          <p:cNvPr id="48" name="Rounded Rectangle 10">
            <a:extLst>
              <a:ext uri="{FF2B5EF4-FFF2-40B4-BE49-F238E27FC236}">
                <a16:creationId xmlns:a16="http://schemas.microsoft.com/office/drawing/2014/main" id="{FBDBDF5E-4336-615F-53C2-8AA8E0C4C478}"/>
              </a:ext>
            </a:extLst>
          </p:cNvPr>
          <p:cNvSpPr/>
          <p:nvPr/>
        </p:nvSpPr>
        <p:spPr>
          <a:xfrm>
            <a:off x="625733" y="1741809"/>
            <a:ext cx="1253867" cy="1170017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4" name="Picture 3" descr="Images and logos | UCD Smurfit School">
            <a:extLst>
              <a:ext uri="{FF2B5EF4-FFF2-40B4-BE49-F238E27FC236}">
                <a16:creationId xmlns:a16="http://schemas.microsoft.com/office/drawing/2014/main" id="{0E590FE6-F03D-E5DE-2918-D306A30A6D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47"/>
          <a:stretch/>
        </p:blipFill>
        <p:spPr bwMode="auto">
          <a:xfrm>
            <a:off x="1" y="-51928"/>
            <a:ext cx="599440" cy="85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novartis-logo - Wilson Architects">
            <a:extLst>
              <a:ext uri="{FF2B5EF4-FFF2-40B4-BE49-F238E27FC236}">
                <a16:creationId xmlns:a16="http://schemas.microsoft.com/office/drawing/2014/main" id="{543E90F3-C9FC-399A-F8F0-D0E33C85E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1520" y="0"/>
            <a:ext cx="1300480" cy="89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0484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 1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 1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 1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2088</TotalTime>
  <Words>458</Words>
  <Application>Microsoft Office PowerPoint</Application>
  <PresentationFormat>Widescreen</PresentationFormat>
  <Paragraphs>84</Paragraphs>
  <Slides>15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Times New Roman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Pooja Dash</cp:lastModifiedBy>
  <cp:revision>133</cp:revision>
  <dcterms:created xsi:type="dcterms:W3CDTF">2019-01-14T06:35:35Z</dcterms:created>
  <dcterms:modified xsi:type="dcterms:W3CDTF">2024-06-18T13:29:05Z</dcterms:modified>
</cp:coreProperties>
</file>